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bookmarkIdSeed="5">
  <p:sldMasterIdLst>
    <p:sldMasterId id="2147483660" r:id="rId1"/>
    <p:sldMasterId id="2147483664" r:id="rId2"/>
    <p:sldMasterId id="2147483670" r:id="rId3"/>
    <p:sldMasterId id="2147483677" r:id="rId4"/>
  </p:sldMasterIdLst>
  <p:notesMasterIdLst>
    <p:notesMasterId r:id="rId49"/>
  </p:notesMasterIdLst>
  <p:sldIdLst>
    <p:sldId id="256" r:id="rId5"/>
    <p:sldId id="743" r:id="rId6"/>
    <p:sldId id="258" r:id="rId7"/>
    <p:sldId id="259" r:id="rId8"/>
    <p:sldId id="260" r:id="rId9"/>
    <p:sldId id="261" r:id="rId10"/>
    <p:sldId id="262" r:id="rId11"/>
    <p:sldId id="773" r:id="rId12"/>
    <p:sldId id="725" r:id="rId13"/>
    <p:sldId id="264" r:id="rId14"/>
    <p:sldId id="265" r:id="rId15"/>
    <p:sldId id="909" r:id="rId16"/>
    <p:sldId id="740" r:id="rId17"/>
    <p:sldId id="737" r:id="rId18"/>
    <p:sldId id="910" r:id="rId19"/>
    <p:sldId id="908" r:id="rId20"/>
    <p:sldId id="843" r:id="rId21"/>
    <p:sldId id="844" r:id="rId22"/>
    <p:sldId id="846" r:id="rId23"/>
    <p:sldId id="847" r:id="rId24"/>
    <p:sldId id="848" r:id="rId25"/>
    <p:sldId id="849" r:id="rId26"/>
    <p:sldId id="850" r:id="rId27"/>
    <p:sldId id="851" r:id="rId28"/>
    <p:sldId id="852" r:id="rId29"/>
    <p:sldId id="854" r:id="rId30"/>
    <p:sldId id="855" r:id="rId31"/>
    <p:sldId id="856" r:id="rId32"/>
    <p:sldId id="857" r:id="rId33"/>
    <p:sldId id="858" r:id="rId34"/>
    <p:sldId id="859" r:id="rId35"/>
    <p:sldId id="882" r:id="rId36"/>
    <p:sldId id="881" r:id="rId37"/>
    <p:sldId id="860" r:id="rId38"/>
    <p:sldId id="861" r:id="rId39"/>
    <p:sldId id="864" r:id="rId40"/>
    <p:sldId id="273" r:id="rId41"/>
    <p:sldId id="1018" r:id="rId42"/>
    <p:sldId id="1017" r:id="rId43"/>
    <p:sldId id="1019" r:id="rId44"/>
    <p:sldId id="768" r:id="rId45"/>
    <p:sldId id="763" r:id="rId46"/>
    <p:sldId id="912" r:id="rId47"/>
    <p:sldId id="704" r:id="rId48"/>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3CC"/>
    <a:srgbClr val="C5F0FF"/>
    <a:srgbClr val="FF99FF"/>
    <a:srgbClr val="FFCCFF"/>
    <a:srgbClr val="CC00FF"/>
    <a:srgbClr val="FF00FF"/>
    <a:srgbClr val="00FF00"/>
    <a:srgbClr val="33CC33"/>
    <a:srgbClr val="7DFF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54" autoAdjust="0"/>
    <p:restoredTop sz="76932" autoAdjust="0"/>
  </p:normalViewPr>
  <p:slideViewPr>
    <p:cSldViewPr>
      <p:cViewPr varScale="1">
        <p:scale>
          <a:sx n="84" d="100"/>
          <a:sy n="84" d="100"/>
        </p:scale>
        <p:origin x="2484" y="60"/>
      </p:cViewPr>
      <p:guideLst>
        <p:guide orient="horz" pos="2160"/>
        <p:guide pos="2880"/>
      </p:guideLst>
    </p:cSldViewPr>
  </p:slideViewPr>
  <p:notesTextViewPr>
    <p:cViewPr>
      <p:scale>
        <a:sx n="1" d="1"/>
        <a:sy n="1" d="1"/>
      </p:scale>
      <p:origin x="0" y="0"/>
    </p:cViewPr>
  </p:notesTextViewPr>
  <p:sorterViewPr>
    <p:cViewPr>
      <p:scale>
        <a:sx n="100" d="100"/>
        <a:sy n="100" d="100"/>
      </p:scale>
      <p:origin x="0" y="-1460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E35F42-7CFE-41F5-8ABE-B7A207A3C23C}" type="doc">
      <dgm:prSet loTypeId="urn:microsoft.com/office/officeart/2005/8/layout/chevron1" loCatId="process" qsTypeId="urn:microsoft.com/office/officeart/2005/8/quickstyle/3d1" qsCatId="3D" csTypeId="urn:microsoft.com/office/officeart/2005/8/colors/colorful4" csCatId="colorful" phldr="1"/>
      <dgm:spPr/>
      <dgm:t>
        <a:bodyPr/>
        <a:lstStyle/>
        <a:p>
          <a:endParaRPr kumimoji="1" lang="ja-JP" altLang="en-US"/>
        </a:p>
      </dgm:t>
    </dgm:pt>
    <dgm:pt modelId="{1E3506B9-3C0E-4F79-A224-E68EC6212EA2}">
      <dgm:prSet phldrT="[テキスト]"/>
      <dgm:spPr>
        <a:xfrm>
          <a:off x="0" y="0"/>
          <a:ext cx="4464579" cy="812321"/>
        </a:xfr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kumimoji="1" lang="ja-JP" altLang="en-US" dirty="0">
              <a:solidFill>
                <a:sysClr val="window" lastClr="FFFFFF"/>
              </a:solidFill>
              <a:latin typeface="Calibri"/>
              <a:ea typeface="メイリオ" panose="020B0604030504040204" pitchFamily="50" charset="-128"/>
              <a:cs typeface="+mn-cs"/>
            </a:rPr>
            <a:t>アクシデントは構成機器の故障や</a:t>
          </a:r>
          <a:br>
            <a:rPr kumimoji="1" lang="en-US" altLang="ja-JP" dirty="0">
              <a:solidFill>
                <a:sysClr val="window" lastClr="FFFFFF"/>
              </a:solidFill>
              <a:latin typeface="Calibri"/>
              <a:ea typeface="メイリオ" panose="020B0604030504040204" pitchFamily="50" charset="-128"/>
              <a:cs typeface="+mn-cs"/>
            </a:rPr>
          </a:br>
          <a:r>
            <a:rPr kumimoji="1" lang="ja-JP" altLang="en-US" dirty="0">
              <a:solidFill>
                <a:sysClr val="window" lastClr="FFFFFF"/>
              </a:solidFill>
              <a:latin typeface="Calibri"/>
              <a:ea typeface="メイリオ" panose="020B0604030504040204" pitchFamily="50" charset="-128"/>
              <a:cs typeface="+mn-cs"/>
            </a:rPr>
            <a:t>オペレーションミスに起因すると仮定</a:t>
          </a:r>
        </a:p>
      </dgm:t>
    </dgm:pt>
    <dgm:pt modelId="{CDB0E319-FAB4-40C3-B507-3C3AFFCFB5BB}" type="parTrans" cxnId="{F01CF84F-C76F-4BDA-9F70-779A0D4AF34C}">
      <dgm:prSet/>
      <dgm:spPr/>
      <dgm:t>
        <a:bodyPr/>
        <a:lstStyle/>
        <a:p>
          <a:endParaRPr kumimoji="1" lang="ja-JP" altLang="en-US"/>
        </a:p>
      </dgm:t>
    </dgm:pt>
    <dgm:pt modelId="{0CCEDA75-EA72-41B0-BEB0-FD5084BC7D71}" type="sibTrans" cxnId="{F01CF84F-C76F-4BDA-9F70-779A0D4AF34C}">
      <dgm:prSet/>
      <dgm:spPr/>
      <dgm:t>
        <a:bodyPr/>
        <a:lstStyle/>
        <a:p>
          <a:endParaRPr kumimoji="1" lang="ja-JP" altLang="en-US"/>
        </a:p>
      </dgm:t>
    </dgm:pt>
    <dgm:pt modelId="{402BE028-A92C-4F71-AB9C-FF8FC1C55E47}">
      <dgm:prSet phldrT="[テキスト]"/>
      <dgm:spPr>
        <a:xfrm>
          <a:off x="4025590" y="0"/>
          <a:ext cx="4464579" cy="812321"/>
        </a:xfrm>
        <a:gradFill rotWithShape="0">
          <a:gsLst>
            <a:gs pos="0">
              <a:srgbClr val="8064A2">
                <a:hueOff val="-4464770"/>
                <a:satOff val="26899"/>
                <a:lumOff val="2156"/>
                <a:alphaOff val="0"/>
                <a:shade val="51000"/>
                <a:satMod val="130000"/>
              </a:srgbClr>
            </a:gs>
            <a:gs pos="80000">
              <a:srgbClr val="8064A2">
                <a:hueOff val="-4464770"/>
                <a:satOff val="26899"/>
                <a:lumOff val="2156"/>
                <a:alphaOff val="0"/>
                <a:shade val="93000"/>
                <a:satMod val="130000"/>
              </a:srgbClr>
            </a:gs>
            <a:gs pos="100000">
              <a:srgbClr val="8064A2">
                <a:hueOff val="-4464770"/>
                <a:satOff val="26899"/>
                <a:lumOff val="215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kumimoji="1" lang="ja-JP" altLang="en-US" dirty="0">
              <a:solidFill>
                <a:sysClr val="window" lastClr="FFFFFF"/>
              </a:solidFill>
              <a:latin typeface="Calibri"/>
              <a:ea typeface="メイリオ" panose="020B0604030504040204" pitchFamily="50" charset="-128"/>
              <a:cs typeface="+mn-cs"/>
            </a:rPr>
            <a:t>アクシデントは構成要素間の</a:t>
          </a:r>
          <a:br>
            <a:rPr kumimoji="1" lang="en-US" altLang="ja-JP" dirty="0">
              <a:solidFill>
                <a:sysClr val="window" lastClr="FFFFFF"/>
              </a:solidFill>
              <a:latin typeface="Calibri"/>
              <a:ea typeface="メイリオ" panose="020B0604030504040204" pitchFamily="50" charset="-128"/>
              <a:cs typeface="+mn-cs"/>
            </a:rPr>
          </a:br>
          <a:r>
            <a:rPr kumimoji="1" lang="ja-JP" altLang="en-US" dirty="0">
              <a:solidFill>
                <a:sysClr val="window" lastClr="FFFFFF"/>
              </a:solidFill>
              <a:latin typeface="Calibri"/>
              <a:ea typeface="メイリオ" panose="020B0604030504040204" pitchFamily="50" charset="-128"/>
              <a:cs typeface="+mn-cs"/>
            </a:rPr>
            <a:t>相互作用から創発的に発生</a:t>
          </a:r>
        </a:p>
      </dgm:t>
    </dgm:pt>
    <dgm:pt modelId="{096A85ED-034D-47DE-9F58-469A12494F04}" type="parTrans" cxnId="{610085FA-13FF-4E51-8B5C-83AE4E1E7E27}">
      <dgm:prSet/>
      <dgm:spPr/>
      <dgm:t>
        <a:bodyPr/>
        <a:lstStyle/>
        <a:p>
          <a:endParaRPr kumimoji="1" lang="ja-JP" altLang="en-US"/>
        </a:p>
      </dgm:t>
    </dgm:pt>
    <dgm:pt modelId="{B3AAEDB6-FCC3-4EB9-B1B3-C0BB48F5F250}" type="sibTrans" cxnId="{610085FA-13FF-4E51-8B5C-83AE4E1E7E27}">
      <dgm:prSet/>
      <dgm:spPr/>
      <dgm:t>
        <a:bodyPr/>
        <a:lstStyle/>
        <a:p>
          <a:endParaRPr kumimoji="1" lang="ja-JP" altLang="en-US"/>
        </a:p>
      </dgm:t>
    </dgm:pt>
    <dgm:pt modelId="{5864D211-F107-446C-8065-208E5FCA51CF}" type="pres">
      <dgm:prSet presAssocID="{0DE35F42-7CFE-41F5-8ABE-B7A207A3C23C}" presName="Name0" presStyleCnt="0">
        <dgm:presLayoutVars>
          <dgm:dir/>
          <dgm:animLvl val="lvl"/>
          <dgm:resizeHandles val="exact"/>
        </dgm:presLayoutVars>
      </dgm:prSet>
      <dgm:spPr/>
    </dgm:pt>
    <dgm:pt modelId="{8DD52C01-BF84-46BD-B58C-C449E690D569}" type="pres">
      <dgm:prSet presAssocID="{1E3506B9-3C0E-4F79-A224-E68EC6212EA2}" presName="parTxOnly" presStyleLbl="node1" presStyleIdx="0" presStyleCnt="2" custLinFactNeighborX="-17646">
        <dgm:presLayoutVars>
          <dgm:chMax val="0"/>
          <dgm:chPref val="0"/>
          <dgm:bulletEnabled val="1"/>
        </dgm:presLayoutVars>
      </dgm:prSet>
      <dgm:spPr>
        <a:prstGeom prst="chevron">
          <a:avLst/>
        </a:prstGeom>
      </dgm:spPr>
    </dgm:pt>
    <dgm:pt modelId="{3F6E14B3-52E3-4E79-AF94-86E9E71E510E}" type="pres">
      <dgm:prSet presAssocID="{0CCEDA75-EA72-41B0-BEB0-FD5084BC7D71}" presName="parTxOnlySpace" presStyleCnt="0"/>
      <dgm:spPr/>
    </dgm:pt>
    <dgm:pt modelId="{3FE2519A-B5BC-4E73-B0D8-4B804A0F552B}" type="pres">
      <dgm:prSet presAssocID="{402BE028-A92C-4F71-AB9C-FF8FC1C55E47}" presName="parTxOnly" presStyleLbl="node1" presStyleIdx="1" presStyleCnt="2" custLinFactNeighborY="-1692">
        <dgm:presLayoutVars>
          <dgm:chMax val="0"/>
          <dgm:chPref val="0"/>
          <dgm:bulletEnabled val="1"/>
        </dgm:presLayoutVars>
      </dgm:prSet>
      <dgm:spPr>
        <a:prstGeom prst="chevron">
          <a:avLst/>
        </a:prstGeom>
      </dgm:spPr>
    </dgm:pt>
  </dgm:ptLst>
  <dgm:cxnLst>
    <dgm:cxn modelId="{F01CF84F-C76F-4BDA-9F70-779A0D4AF34C}" srcId="{0DE35F42-7CFE-41F5-8ABE-B7A207A3C23C}" destId="{1E3506B9-3C0E-4F79-A224-E68EC6212EA2}" srcOrd="0" destOrd="0" parTransId="{CDB0E319-FAB4-40C3-B507-3C3AFFCFB5BB}" sibTransId="{0CCEDA75-EA72-41B0-BEB0-FD5084BC7D71}"/>
    <dgm:cxn modelId="{633D4188-8274-4386-A8E8-8D1BF1E7E045}" type="presOf" srcId="{1E3506B9-3C0E-4F79-A224-E68EC6212EA2}" destId="{8DD52C01-BF84-46BD-B58C-C449E690D569}" srcOrd="0" destOrd="0" presId="urn:microsoft.com/office/officeart/2005/8/layout/chevron1"/>
    <dgm:cxn modelId="{260F30A9-AADA-413B-A848-7B7DE72E4DCC}" type="presOf" srcId="{402BE028-A92C-4F71-AB9C-FF8FC1C55E47}" destId="{3FE2519A-B5BC-4E73-B0D8-4B804A0F552B}" srcOrd="0" destOrd="0" presId="urn:microsoft.com/office/officeart/2005/8/layout/chevron1"/>
    <dgm:cxn modelId="{3F7629CC-7040-4063-B1FF-8D9D36E98BFC}" type="presOf" srcId="{0DE35F42-7CFE-41F5-8ABE-B7A207A3C23C}" destId="{5864D211-F107-446C-8065-208E5FCA51CF}" srcOrd="0" destOrd="0" presId="urn:microsoft.com/office/officeart/2005/8/layout/chevron1"/>
    <dgm:cxn modelId="{610085FA-13FF-4E51-8B5C-83AE4E1E7E27}" srcId="{0DE35F42-7CFE-41F5-8ABE-B7A207A3C23C}" destId="{402BE028-A92C-4F71-AB9C-FF8FC1C55E47}" srcOrd="1" destOrd="0" parTransId="{096A85ED-034D-47DE-9F58-469A12494F04}" sibTransId="{B3AAEDB6-FCC3-4EB9-B1B3-C0BB48F5F250}"/>
    <dgm:cxn modelId="{730D96CA-2388-4055-BC9E-DB29DBF608E2}" type="presParOf" srcId="{5864D211-F107-446C-8065-208E5FCA51CF}" destId="{8DD52C01-BF84-46BD-B58C-C449E690D569}" srcOrd="0" destOrd="0" presId="urn:microsoft.com/office/officeart/2005/8/layout/chevron1"/>
    <dgm:cxn modelId="{5D4DB194-484C-4859-AD4F-C09F0757AE06}" type="presParOf" srcId="{5864D211-F107-446C-8065-208E5FCA51CF}" destId="{3F6E14B3-52E3-4E79-AF94-86E9E71E510E}" srcOrd="1" destOrd="0" presId="urn:microsoft.com/office/officeart/2005/8/layout/chevron1"/>
    <dgm:cxn modelId="{3F0A37F2-ACD2-4D46-BDEF-58A07021DE34}" type="presParOf" srcId="{5864D211-F107-446C-8065-208E5FCA51CF}" destId="{3FE2519A-B5BC-4E73-B0D8-4B804A0F552B}" srcOrd="2"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58F8D5-00E1-4929-B8F7-B858D34427CB}" type="doc">
      <dgm:prSet loTypeId="urn:microsoft.com/office/officeart/2005/8/layout/process3" loCatId="process" qsTypeId="urn:microsoft.com/office/officeart/2005/8/quickstyle/3d2" qsCatId="3D" csTypeId="urn:microsoft.com/office/officeart/2005/8/colors/colorful4" csCatId="colorful" phldr="1"/>
      <dgm:spPr/>
      <dgm:t>
        <a:bodyPr/>
        <a:lstStyle/>
        <a:p>
          <a:endParaRPr kumimoji="1" lang="ja-JP" altLang="en-US"/>
        </a:p>
      </dgm:t>
    </dgm:pt>
    <dgm:pt modelId="{20443F97-9B6E-474D-B7AD-5DFCB3234A7C}">
      <dgm:prSet phldrT="[テキスト]" custT="1"/>
      <dgm:spPr>
        <a:xfrm>
          <a:off x="30729" y="172862"/>
          <a:ext cx="503910" cy="302346"/>
        </a:xfr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kumimoji="1" lang="en-US" altLang="ja-JP" sz="1200" dirty="0">
              <a:solidFill>
                <a:sysClr val="window" lastClr="FFFFFF"/>
              </a:solidFill>
              <a:latin typeface="Calibri"/>
              <a:ea typeface="メイリオ" panose="020B0604030504040204" pitchFamily="50" charset="-128"/>
              <a:cs typeface="+mn-cs"/>
            </a:rPr>
            <a:t>1940</a:t>
          </a:r>
          <a:endParaRPr kumimoji="1" lang="ja-JP" altLang="en-US" sz="1200" dirty="0">
            <a:solidFill>
              <a:sysClr val="window" lastClr="FFFFFF"/>
            </a:solidFill>
            <a:latin typeface="Calibri"/>
            <a:ea typeface="メイリオ" panose="020B0604030504040204" pitchFamily="50" charset="-128"/>
            <a:cs typeface="+mn-cs"/>
          </a:endParaRPr>
        </a:p>
      </dgm:t>
    </dgm:pt>
    <dgm:pt modelId="{A5FF1B5B-64EE-4AF8-863C-FC3DCA3D2A49}" type="parTrans" cxnId="{F653FAEF-1D7C-4C4D-97A6-76252028A16A}">
      <dgm:prSet/>
      <dgm:spPr/>
      <dgm:t>
        <a:bodyPr/>
        <a:lstStyle/>
        <a:p>
          <a:endParaRPr kumimoji="1" lang="ja-JP" altLang="en-US"/>
        </a:p>
      </dgm:t>
    </dgm:pt>
    <dgm:pt modelId="{45DB57FB-7D75-4DFD-AA5E-27D1378C5305}" type="sibTrans" cxnId="{F653FAEF-1D7C-4C4D-97A6-76252028A16A}">
      <dgm:prSet/>
      <dgm:spPr>
        <a:xfrm rot="22587">
          <a:off x="641503" y="214078"/>
          <a:ext cx="226559" cy="125336"/>
        </a:xfrm>
        <a:solidFill>
          <a:srgbClr val="8064A2">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endParaRPr kumimoji="1" lang="ja-JP" altLang="en-US" dirty="0">
            <a:solidFill>
              <a:sysClr val="window" lastClr="FFFFFF"/>
            </a:solidFill>
            <a:latin typeface="Calibri"/>
            <a:ea typeface="メイリオ" panose="020B0604030504040204" pitchFamily="50" charset="-128"/>
            <a:cs typeface="+mn-cs"/>
          </a:endParaRPr>
        </a:p>
      </dgm:t>
    </dgm:pt>
    <dgm:pt modelId="{2EEC470F-29D2-4874-AC44-6B41850D816B}">
      <dgm:prSet phldrT="[テキスト]" custT="1"/>
      <dgm:spPr>
        <a:xfrm>
          <a:off x="432046" y="374220"/>
          <a:ext cx="748539" cy="0"/>
        </a:xfrm>
        <a:solidFill>
          <a:sysClr val="window" lastClr="FFFFFF">
            <a:alpha val="90000"/>
            <a:hueOff val="0"/>
            <a:satOff val="0"/>
            <a:lumOff val="0"/>
            <a:alphaOff val="0"/>
          </a:sysClr>
        </a:solidFill>
        <a:ln w="9525" cap="flat" cmpd="sng" algn="ctr">
          <a:solidFill>
            <a:srgbClr val="8064A2">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ysClr val="window" lastClr="FFFFFF"/>
          </a:contourClr>
        </a:sp3d>
      </dgm:spPr>
      <dgm:t>
        <a:bodyPr lIns="0" tIns="0" rIns="0" bIns="0"/>
        <a:lstStyle/>
        <a:p>
          <a:r>
            <a:rPr kumimoji="1" lang="en-US" altLang="ja-JP" sz="1400" b="1" dirty="0">
              <a:solidFill>
                <a:srgbClr val="F79646">
                  <a:lumMod val="75000"/>
                </a:srgbClr>
              </a:solidFill>
              <a:latin typeface="Calibri"/>
              <a:ea typeface="メイリオ" panose="020B0604030504040204" pitchFamily="50" charset="-128"/>
              <a:cs typeface="+mn-cs"/>
            </a:rPr>
            <a:t>FMEA</a:t>
          </a:r>
          <a:endParaRPr kumimoji="1" lang="ja-JP" altLang="en-US" sz="1400" b="1" dirty="0">
            <a:solidFill>
              <a:srgbClr val="F79646">
                <a:lumMod val="75000"/>
              </a:srgbClr>
            </a:solidFill>
            <a:latin typeface="Calibri"/>
            <a:ea typeface="メイリオ" panose="020B0604030504040204" pitchFamily="50" charset="-128"/>
            <a:cs typeface="+mn-cs"/>
          </a:endParaRPr>
        </a:p>
      </dgm:t>
    </dgm:pt>
    <dgm:pt modelId="{DB78917D-25F7-4EC3-A6B4-D114890FADCB}" type="parTrans" cxnId="{4F50C471-15D6-4B2A-87FD-7A89BFE559FA}">
      <dgm:prSet/>
      <dgm:spPr/>
      <dgm:t>
        <a:bodyPr/>
        <a:lstStyle/>
        <a:p>
          <a:endParaRPr kumimoji="1" lang="ja-JP" altLang="en-US"/>
        </a:p>
      </dgm:t>
    </dgm:pt>
    <dgm:pt modelId="{F4BE94E0-69AF-4409-A995-C134E1BF1644}" type="sibTrans" cxnId="{4F50C471-15D6-4B2A-87FD-7A89BFE559FA}">
      <dgm:prSet/>
      <dgm:spPr/>
      <dgm:t>
        <a:bodyPr/>
        <a:lstStyle/>
        <a:p>
          <a:endParaRPr kumimoji="1" lang="ja-JP" altLang="en-US"/>
        </a:p>
      </dgm:t>
    </dgm:pt>
    <dgm:pt modelId="{80C03D1B-8787-4851-9405-DA4ED9353226}">
      <dgm:prSet phldrT="[テキスト]" custT="1"/>
      <dgm:spPr>
        <a:xfrm>
          <a:off x="962102" y="178982"/>
          <a:ext cx="503910" cy="302346"/>
        </a:xfrm>
        <a:gradFill rotWithShape="0">
          <a:gsLst>
            <a:gs pos="0">
              <a:srgbClr val="8064A2">
                <a:hueOff val="-558096"/>
                <a:satOff val="3362"/>
                <a:lumOff val="270"/>
                <a:alphaOff val="0"/>
                <a:shade val="51000"/>
                <a:satMod val="130000"/>
              </a:srgbClr>
            </a:gs>
            <a:gs pos="80000">
              <a:srgbClr val="8064A2">
                <a:hueOff val="-558096"/>
                <a:satOff val="3362"/>
                <a:lumOff val="270"/>
                <a:alphaOff val="0"/>
                <a:shade val="93000"/>
                <a:satMod val="130000"/>
              </a:srgbClr>
            </a:gs>
            <a:gs pos="100000">
              <a:srgbClr val="8064A2">
                <a:hueOff val="-558096"/>
                <a:satOff val="3362"/>
                <a:lumOff val="27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kumimoji="1" lang="en-US" altLang="ja-JP" sz="1200" dirty="0">
              <a:solidFill>
                <a:sysClr val="window" lastClr="FFFFFF"/>
              </a:solidFill>
              <a:latin typeface="Calibri"/>
              <a:ea typeface="メイリオ" panose="020B0604030504040204" pitchFamily="50" charset="-128"/>
              <a:cs typeface="+mn-cs"/>
            </a:rPr>
            <a:t>1950</a:t>
          </a:r>
          <a:endParaRPr kumimoji="1" lang="ja-JP" altLang="en-US" sz="1200" dirty="0">
            <a:solidFill>
              <a:sysClr val="window" lastClr="FFFFFF"/>
            </a:solidFill>
            <a:latin typeface="Calibri"/>
            <a:ea typeface="メイリオ" panose="020B0604030504040204" pitchFamily="50" charset="-128"/>
            <a:cs typeface="+mn-cs"/>
          </a:endParaRPr>
        </a:p>
      </dgm:t>
    </dgm:pt>
    <dgm:pt modelId="{6C0FC029-3B0A-4045-B98C-A4980B47C30E}" type="parTrans" cxnId="{8D39CCD2-6202-4952-AD60-70DE674A0AC3}">
      <dgm:prSet/>
      <dgm:spPr/>
      <dgm:t>
        <a:bodyPr/>
        <a:lstStyle/>
        <a:p>
          <a:endParaRPr kumimoji="1" lang="ja-JP" altLang="en-US"/>
        </a:p>
      </dgm:t>
    </dgm:pt>
    <dgm:pt modelId="{71E91C63-4B36-4B24-8D77-C39920119862}" type="sibTrans" cxnId="{8D39CCD2-6202-4952-AD60-70DE674A0AC3}">
      <dgm:prSet/>
      <dgm:spPr>
        <a:xfrm rot="21573906">
          <a:off x="1541584" y="214001"/>
          <a:ext cx="160219" cy="125336"/>
        </a:xfrm>
        <a:solidFill>
          <a:srgbClr val="8064A2">
            <a:hueOff val="-637824"/>
            <a:satOff val="3843"/>
            <a:lumOff val="308"/>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endParaRPr kumimoji="1" lang="ja-JP" altLang="en-US" dirty="0">
            <a:solidFill>
              <a:sysClr val="window" lastClr="FFFFFF"/>
            </a:solidFill>
            <a:latin typeface="Calibri"/>
            <a:ea typeface="メイリオ" panose="020B0604030504040204" pitchFamily="50" charset="-128"/>
            <a:cs typeface="+mn-cs"/>
          </a:endParaRPr>
        </a:p>
      </dgm:t>
    </dgm:pt>
    <dgm:pt modelId="{0B81AD0E-0491-4B16-99FE-1D6A00D256DF}">
      <dgm:prSet phldrT="[テキスト]" custT="1"/>
      <dgm:spPr>
        <a:xfrm>
          <a:off x="1768306" y="172862"/>
          <a:ext cx="503910" cy="302346"/>
        </a:xfrm>
        <a:gradFill rotWithShape="0">
          <a:gsLst>
            <a:gs pos="0">
              <a:srgbClr val="8064A2">
                <a:hueOff val="-1116192"/>
                <a:satOff val="6725"/>
                <a:lumOff val="539"/>
                <a:alphaOff val="0"/>
                <a:shade val="51000"/>
                <a:satMod val="130000"/>
              </a:srgbClr>
            </a:gs>
            <a:gs pos="80000">
              <a:srgbClr val="8064A2">
                <a:hueOff val="-1116192"/>
                <a:satOff val="6725"/>
                <a:lumOff val="539"/>
                <a:alphaOff val="0"/>
                <a:shade val="93000"/>
                <a:satMod val="130000"/>
              </a:srgbClr>
            </a:gs>
            <a:gs pos="100000">
              <a:srgbClr val="8064A2">
                <a:hueOff val="-1116192"/>
                <a:satOff val="6725"/>
                <a:lumOff val="539"/>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kumimoji="1" lang="en-US" altLang="ja-JP" sz="1200" dirty="0">
              <a:solidFill>
                <a:sysClr val="window" lastClr="FFFFFF"/>
              </a:solidFill>
              <a:latin typeface="Calibri"/>
              <a:ea typeface="メイリオ" panose="020B0604030504040204" pitchFamily="50" charset="-128"/>
              <a:cs typeface="+mn-cs"/>
            </a:rPr>
            <a:t>1960</a:t>
          </a:r>
          <a:endParaRPr kumimoji="1" lang="ja-JP" altLang="en-US" sz="1200" dirty="0">
            <a:solidFill>
              <a:sysClr val="window" lastClr="FFFFFF"/>
            </a:solidFill>
            <a:latin typeface="Calibri"/>
            <a:ea typeface="メイリオ" panose="020B0604030504040204" pitchFamily="50" charset="-128"/>
            <a:cs typeface="+mn-cs"/>
          </a:endParaRPr>
        </a:p>
      </dgm:t>
    </dgm:pt>
    <dgm:pt modelId="{0A8D0C7B-BCCF-4138-A015-BEF71274013E}" type="parTrans" cxnId="{729301E9-F6E5-4E00-A179-606D049F26B0}">
      <dgm:prSet/>
      <dgm:spPr/>
      <dgm:t>
        <a:bodyPr/>
        <a:lstStyle/>
        <a:p>
          <a:endParaRPr kumimoji="1" lang="ja-JP" altLang="en-US"/>
        </a:p>
      </dgm:t>
    </dgm:pt>
    <dgm:pt modelId="{82FF726A-86FF-43A3-9C9B-6F56793CE440}" type="sibTrans" cxnId="{729301E9-F6E5-4E00-A179-606D049F26B0}">
      <dgm:prSet/>
      <dgm:spPr>
        <a:xfrm>
          <a:off x="2443701" y="210976"/>
          <a:ext cx="363547" cy="125336"/>
        </a:xfrm>
        <a:solidFill>
          <a:srgbClr val="8064A2">
            <a:hueOff val="-1275649"/>
            <a:satOff val="7685"/>
            <a:lumOff val="616"/>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endParaRPr kumimoji="1" lang="ja-JP" altLang="en-US" dirty="0">
            <a:solidFill>
              <a:sysClr val="window" lastClr="FFFFFF"/>
            </a:solidFill>
            <a:latin typeface="Calibri"/>
            <a:ea typeface="メイリオ" panose="020B0604030504040204" pitchFamily="50" charset="-128"/>
            <a:cs typeface="+mn-cs"/>
          </a:endParaRPr>
        </a:p>
      </dgm:t>
    </dgm:pt>
    <dgm:pt modelId="{79F26B02-DEF7-47D1-B57B-1D9CFCFA0D17}">
      <dgm:prSet phldrT="[テキスト]" custT="1"/>
      <dgm:spPr>
        <a:xfrm>
          <a:off x="2958155" y="172862"/>
          <a:ext cx="503910" cy="302346"/>
        </a:xfrm>
        <a:gradFill rotWithShape="0">
          <a:gsLst>
            <a:gs pos="0">
              <a:srgbClr val="8064A2">
                <a:hueOff val="-1674289"/>
                <a:satOff val="10087"/>
                <a:lumOff val="809"/>
                <a:alphaOff val="0"/>
                <a:shade val="51000"/>
                <a:satMod val="130000"/>
              </a:srgbClr>
            </a:gs>
            <a:gs pos="80000">
              <a:srgbClr val="8064A2">
                <a:hueOff val="-1674289"/>
                <a:satOff val="10087"/>
                <a:lumOff val="809"/>
                <a:alphaOff val="0"/>
                <a:shade val="93000"/>
                <a:satMod val="130000"/>
              </a:srgbClr>
            </a:gs>
            <a:gs pos="100000">
              <a:srgbClr val="8064A2">
                <a:hueOff val="-1674289"/>
                <a:satOff val="10087"/>
                <a:lumOff val="809"/>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kumimoji="1" lang="en-US" altLang="ja-JP" sz="1200" dirty="0">
              <a:solidFill>
                <a:sysClr val="window" lastClr="FFFFFF"/>
              </a:solidFill>
              <a:latin typeface="Calibri"/>
              <a:ea typeface="メイリオ" panose="020B0604030504040204" pitchFamily="50" charset="-128"/>
              <a:cs typeface="+mn-cs"/>
            </a:rPr>
            <a:t>1970</a:t>
          </a:r>
          <a:endParaRPr kumimoji="1" lang="ja-JP" altLang="en-US" sz="1200" dirty="0">
            <a:solidFill>
              <a:sysClr val="window" lastClr="FFFFFF"/>
            </a:solidFill>
            <a:latin typeface="Calibri"/>
            <a:ea typeface="メイリオ" panose="020B0604030504040204" pitchFamily="50" charset="-128"/>
            <a:cs typeface="+mn-cs"/>
          </a:endParaRPr>
        </a:p>
      </dgm:t>
    </dgm:pt>
    <dgm:pt modelId="{1C5069D6-7F0F-447C-8594-4D7432754280}" type="parTrans" cxnId="{49563323-5536-49AB-AF72-A02EB283650E}">
      <dgm:prSet/>
      <dgm:spPr/>
      <dgm:t>
        <a:bodyPr/>
        <a:lstStyle/>
        <a:p>
          <a:endParaRPr kumimoji="1" lang="ja-JP" altLang="en-US"/>
        </a:p>
      </dgm:t>
    </dgm:pt>
    <dgm:pt modelId="{9827DC2F-6732-4410-8CD9-A54C488983A9}" type="sibTrans" cxnId="{49563323-5536-49AB-AF72-A02EB283650E}">
      <dgm:prSet/>
      <dgm:spPr>
        <a:xfrm rot="19305">
          <a:off x="3608513" y="214085"/>
          <a:ext cx="310479" cy="125336"/>
        </a:xfrm>
        <a:solidFill>
          <a:srgbClr val="8064A2">
            <a:hueOff val="-1913473"/>
            <a:satOff val="11528"/>
            <a:lumOff val="924"/>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endParaRPr kumimoji="1" lang="ja-JP" altLang="en-US" dirty="0">
            <a:solidFill>
              <a:sysClr val="window" lastClr="FFFFFF"/>
            </a:solidFill>
            <a:latin typeface="Calibri"/>
            <a:ea typeface="メイリオ" panose="020B0604030504040204" pitchFamily="50" charset="-128"/>
            <a:cs typeface="+mn-cs"/>
          </a:endParaRPr>
        </a:p>
      </dgm:t>
    </dgm:pt>
    <dgm:pt modelId="{A0D9E6FD-4DAD-409E-8D85-CA10AA23E896}">
      <dgm:prSet phldrT="[テキスト]" custT="1"/>
      <dgm:spPr>
        <a:xfrm>
          <a:off x="4047867" y="178982"/>
          <a:ext cx="503910" cy="302346"/>
        </a:xfrm>
        <a:gradFill rotWithShape="0">
          <a:gsLst>
            <a:gs pos="0">
              <a:srgbClr val="8064A2">
                <a:hueOff val="-2232385"/>
                <a:satOff val="13449"/>
                <a:lumOff val="1078"/>
                <a:alphaOff val="0"/>
                <a:shade val="51000"/>
                <a:satMod val="130000"/>
              </a:srgbClr>
            </a:gs>
            <a:gs pos="80000">
              <a:srgbClr val="8064A2">
                <a:hueOff val="-2232385"/>
                <a:satOff val="13449"/>
                <a:lumOff val="1078"/>
                <a:alphaOff val="0"/>
                <a:shade val="93000"/>
                <a:satMod val="130000"/>
              </a:srgbClr>
            </a:gs>
            <a:gs pos="100000">
              <a:srgbClr val="8064A2">
                <a:hueOff val="-2232385"/>
                <a:satOff val="13449"/>
                <a:lumOff val="1078"/>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kumimoji="1" lang="en-US" altLang="ja-JP" sz="1200" dirty="0">
              <a:solidFill>
                <a:sysClr val="window" lastClr="FFFFFF"/>
              </a:solidFill>
              <a:latin typeface="Calibri"/>
              <a:ea typeface="メイリオ" panose="020B0604030504040204" pitchFamily="50" charset="-128"/>
              <a:cs typeface="+mn-cs"/>
            </a:rPr>
            <a:t>1980</a:t>
          </a:r>
          <a:endParaRPr kumimoji="1" lang="ja-JP" altLang="en-US" sz="1200" dirty="0">
            <a:solidFill>
              <a:sysClr val="window" lastClr="FFFFFF"/>
            </a:solidFill>
            <a:latin typeface="Calibri"/>
            <a:ea typeface="メイリオ" panose="020B0604030504040204" pitchFamily="50" charset="-128"/>
            <a:cs typeface="+mn-cs"/>
          </a:endParaRPr>
        </a:p>
      </dgm:t>
    </dgm:pt>
    <dgm:pt modelId="{6A996ACA-5810-4142-8760-721A8A6F3BFB}" type="parTrans" cxnId="{AF2B0F68-7248-4474-BB38-21C7C4403B64}">
      <dgm:prSet/>
      <dgm:spPr/>
      <dgm:t>
        <a:bodyPr/>
        <a:lstStyle/>
        <a:p>
          <a:endParaRPr kumimoji="1" lang="ja-JP" altLang="en-US"/>
        </a:p>
      </dgm:t>
    </dgm:pt>
    <dgm:pt modelId="{42915B0F-3A4D-4A84-8745-994BA7986955}" type="sibTrans" cxnId="{AF2B0F68-7248-4474-BB38-21C7C4403B64}">
      <dgm:prSet/>
      <dgm:spPr>
        <a:xfrm rot="21570194">
          <a:off x="4602314" y="214008"/>
          <a:ext cx="107146" cy="125336"/>
        </a:xfrm>
        <a:solidFill>
          <a:srgbClr val="8064A2">
            <a:hueOff val="-2551297"/>
            <a:satOff val="15371"/>
            <a:lumOff val="1232"/>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endParaRPr kumimoji="1" lang="ja-JP" altLang="en-US" dirty="0">
            <a:solidFill>
              <a:sysClr val="window" lastClr="FFFFFF"/>
            </a:solidFill>
            <a:latin typeface="Calibri"/>
            <a:ea typeface="メイリオ" panose="020B0604030504040204" pitchFamily="50" charset="-128"/>
            <a:cs typeface="+mn-cs"/>
          </a:endParaRPr>
        </a:p>
      </dgm:t>
    </dgm:pt>
    <dgm:pt modelId="{EAE84F8B-B545-413B-A9DA-02EC1FFABA59}">
      <dgm:prSet phldrT="[テキスト]" custT="1"/>
      <dgm:spPr>
        <a:xfrm>
          <a:off x="5559113" y="178982"/>
          <a:ext cx="503910" cy="302346"/>
        </a:xfrm>
        <a:gradFill rotWithShape="0">
          <a:gsLst>
            <a:gs pos="0">
              <a:srgbClr val="8064A2">
                <a:hueOff val="-3348577"/>
                <a:satOff val="20174"/>
                <a:lumOff val="1617"/>
                <a:alphaOff val="0"/>
                <a:shade val="51000"/>
                <a:satMod val="130000"/>
              </a:srgbClr>
            </a:gs>
            <a:gs pos="80000">
              <a:srgbClr val="8064A2">
                <a:hueOff val="-3348577"/>
                <a:satOff val="20174"/>
                <a:lumOff val="1617"/>
                <a:alphaOff val="0"/>
                <a:shade val="93000"/>
                <a:satMod val="130000"/>
              </a:srgbClr>
            </a:gs>
            <a:gs pos="100000">
              <a:srgbClr val="8064A2">
                <a:hueOff val="-3348577"/>
                <a:satOff val="20174"/>
                <a:lumOff val="1617"/>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kumimoji="1" lang="en-US" altLang="ja-JP" sz="1200" dirty="0">
              <a:solidFill>
                <a:sysClr val="window" lastClr="FFFFFF"/>
              </a:solidFill>
              <a:latin typeface="Calibri"/>
              <a:ea typeface="メイリオ" panose="020B0604030504040204" pitchFamily="50" charset="-128"/>
              <a:cs typeface="+mn-cs"/>
            </a:rPr>
            <a:t>2010</a:t>
          </a:r>
          <a:endParaRPr kumimoji="1" lang="ja-JP" altLang="en-US" sz="1200" dirty="0">
            <a:solidFill>
              <a:sysClr val="window" lastClr="FFFFFF"/>
            </a:solidFill>
            <a:latin typeface="Calibri"/>
            <a:ea typeface="メイリオ" panose="020B0604030504040204" pitchFamily="50" charset="-128"/>
            <a:cs typeface="+mn-cs"/>
          </a:endParaRPr>
        </a:p>
      </dgm:t>
    </dgm:pt>
    <dgm:pt modelId="{F2C6828E-F8EA-4B6F-B9AC-283D1FB00ECF}" type="parTrans" cxnId="{2CB936DB-A390-4FCA-9C3C-374121469062}">
      <dgm:prSet/>
      <dgm:spPr/>
      <dgm:t>
        <a:bodyPr/>
        <a:lstStyle/>
        <a:p>
          <a:endParaRPr kumimoji="1" lang="ja-JP" altLang="en-US"/>
        </a:p>
      </dgm:t>
    </dgm:pt>
    <dgm:pt modelId="{BBA6B91D-F138-49B6-A2EC-D7020E6F9EE8}" type="sibTrans" cxnId="{2CB936DB-A390-4FCA-9C3C-374121469062}">
      <dgm:prSet/>
      <dgm:spPr>
        <a:xfrm>
          <a:off x="6285600" y="217096"/>
          <a:ext cx="471861" cy="125336"/>
        </a:xfrm>
        <a:solidFill>
          <a:srgbClr val="8064A2">
            <a:hueOff val="-3826945"/>
            <a:satOff val="23056"/>
            <a:lumOff val="1848"/>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endParaRPr kumimoji="1" lang="ja-JP" altLang="en-US" dirty="0">
            <a:solidFill>
              <a:sysClr val="window" lastClr="FFFFFF"/>
            </a:solidFill>
            <a:latin typeface="Calibri"/>
            <a:ea typeface="メイリオ" panose="020B0604030504040204" pitchFamily="50" charset="-128"/>
            <a:cs typeface="+mn-cs"/>
          </a:endParaRPr>
        </a:p>
      </dgm:t>
    </dgm:pt>
    <dgm:pt modelId="{5D6CC4C1-CE1F-4EFF-A5A8-7992C96C312C}">
      <dgm:prSet phldrT="[テキスト]" custT="1"/>
      <dgm:spPr>
        <a:xfrm>
          <a:off x="6953329" y="178982"/>
          <a:ext cx="503910" cy="302346"/>
        </a:xfrm>
        <a:gradFill rotWithShape="0">
          <a:gsLst>
            <a:gs pos="0">
              <a:srgbClr val="8064A2">
                <a:hueOff val="-3906673"/>
                <a:satOff val="23537"/>
                <a:lumOff val="1887"/>
                <a:alphaOff val="0"/>
                <a:shade val="51000"/>
                <a:satMod val="130000"/>
              </a:srgbClr>
            </a:gs>
            <a:gs pos="80000">
              <a:srgbClr val="8064A2">
                <a:hueOff val="-3906673"/>
                <a:satOff val="23537"/>
                <a:lumOff val="1887"/>
                <a:alphaOff val="0"/>
                <a:shade val="93000"/>
                <a:satMod val="130000"/>
              </a:srgbClr>
            </a:gs>
            <a:gs pos="100000">
              <a:srgbClr val="8064A2">
                <a:hueOff val="-3906673"/>
                <a:satOff val="23537"/>
                <a:lumOff val="1887"/>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kumimoji="1" lang="en-US" altLang="ja-JP" sz="1200" dirty="0">
              <a:solidFill>
                <a:sysClr val="window" lastClr="FFFFFF"/>
              </a:solidFill>
              <a:latin typeface="Calibri"/>
              <a:ea typeface="メイリオ" panose="020B0604030504040204" pitchFamily="50" charset="-128"/>
              <a:cs typeface="+mn-cs"/>
            </a:rPr>
            <a:t>2000</a:t>
          </a:r>
          <a:endParaRPr kumimoji="1" lang="ja-JP" altLang="en-US" sz="1200" dirty="0">
            <a:solidFill>
              <a:sysClr val="window" lastClr="FFFFFF"/>
            </a:solidFill>
            <a:latin typeface="Calibri"/>
            <a:ea typeface="メイリオ" panose="020B0604030504040204" pitchFamily="50" charset="-128"/>
            <a:cs typeface="+mn-cs"/>
          </a:endParaRPr>
        </a:p>
      </dgm:t>
    </dgm:pt>
    <dgm:pt modelId="{7B303534-06A9-473B-831C-90DF63FCB402}" type="parTrans" cxnId="{F0E6D1F4-544D-4532-8BA9-7898566BBA75}">
      <dgm:prSet/>
      <dgm:spPr/>
      <dgm:t>
        <a:bodyPr/>
        <a:lstStyle/>
        <a:p>
          <a:endParaRPr kumimoji="1" lang="ja-JP" altLang="en-US"/>
        </a:p>
      </dgm:t>
    </dgm:pt>
    <dgm:pt modelId="{514540AD-33B1-49DA-A085-DF1B5E3B845F}" type="sibTrans" cxnId="{F0E6D1F4-544D-4532-8BA9-7898566BBA75}">
      <dgm:prSet/>
      <dgm:spPr>
        <a:xfrm>
          <a:off x="7507779" y="217096"/>
          <a:ext cx="107142" cy="125336"/>
        </a:xfrm>
        <a:solidFill>
          <a:srgbClr val="8064A2">
            <a:hueOff val="-4464770"/>
            <a:satOff val="26899"/>
            <a:lumOff val="2156"/>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endParaRPr kumimoji="1" lang="ja-JP" altLang="en-US" dirty="0">
            <a:solidFill>
              <a:sysClr val="window" lastClr="FFFFFF"/>
            </a:solidFill>
            <a:latin typeface="Calibri"/>
            <a:ea typeface="メイリオ" panose="020B0604030504040204" pitchFamily="50" charset="-128"/>
            <a:cs typeface="+mn-cs"/>
          </a:endParaRPr>
        </a:p>
      </dgm:t>
    </dgm:pt>
    <dgm:pt modelId="{79B95E89-CEC3-41A8-AB2C-29AAAA443D51}">
      <dgm:prSet phldrT="[テキスト]" custT="1"/>
      <dgm:spPr>
        <a:xfrm>
          <a:off x="2160243" y="374103"/>
          <a:ext cx="910168" cy="0"/>
        </a:xfrm>
        <a:solidFill>
          <a:sysClr val="window" lastClr="FFFFFF">
            <a:alpha val="90000"/>
            <a:hueOff val="0"/>
            <a:satOff val="0"/>
            <a:lumOff val="0"/>
            <a:alphaOff val="0"/>
          </a:sysClr>
        </a:solidFill>
        <a:ln w="9525" cap="flat" cmpd="sng" algn="ctr">
          <a:solidFill>
            <a:srgbClr val="8064A2">
              <a:hueOff val="-1116192"/>
              <a:satOff val="6725"/>
              <a:lumOff val="539"/>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ysClr val="window" lastClr="FFFFFF"/>
          </a:contourClr>
        </a:sp3d>
      </dgm:spPr>
      <dgm:t>
        <a:bodyPr/>
        <a:lstStyle/>
        <a:p>
          <a:r>
            <a:rPr kumimoji="1" lang="en-US" altLang="ja-JP" sz="1400" b="1" dirty="0">
              <a:solidFill>
                <a:srgbClr val="F79646">
                  <a:lumMod val="75000"/>
                </a:srgbClr>
              </a:solidFill>
              <a:latin typeface="Calibri"/>
              <a:ea typeface="メイリオ" panose="020B0604030504040204" pitchFamily="50" charset="-128"/>
              <a:cs typeface="+mn-cs"/>
            </a:rPr>
            <a:t>FTA</a:t>
          </a:r>
          <a:endParaRPr kumimoji="1" lang="ja-JP" altLang="en-US" sz="1400" b="1" dirty="0">
            <a:solidFill>
              <a:srgbClr val="F79646">
                <a:lumMod val="75000"/>
              </a:srgbClr>
            </a:solidFill>
            <a:latin typeface="Calibri"/>
            <a:ea typeface="メイリオ" panose="020B0604030504040204" pitchFamily="50" charset="-128"/>
            <a:cs typeface="+mn-cs"/>
          </a:endParaRPr>
        </a:p>
      </dgm:t>
    </dgm:pt>
    <dgm:pt modelId="{1A922E67-6206-4F0C-A1F3-27956FFD6EFD}" type="parTrans" cxnId="{83F7952C-183D-4FD3-9393-F8D156C2F486}">
      <dgm:prSet/>
      <dgm:spPr/>
      <dgm:t>
        <a:bodyPr/>
        <a:lstStyle/>
        <a:p>
          <a:endParaRPr kumimoji="1" lang="ja-JP" altLang="en-US"/>
        </a:p>
      </dgm:t>
    </dgm:pt>
    <dgm:pt modelId="{8DDB4C72-AE91-4C4C-8352-5099F8AB14AB}" type="sibTrans" cxnId="{83F7952C-183D-4FD3-9393-F8D156C2F486}">
      <dgm:prSet/>
      <dgm:spPr/>
      <dgm:t>
        <a:bodyPr/>
        <a:lstStyle/>
        <a:p>
          <a:endParaRPr kumimoji="1" lang="ja-JP" altLang="en-US"/>
        </a:p>
      </dgm:t>
    </dgm:pt>
    <dgm:pt modelId="{9B086C95-B0DC-4304-B1BB-9ADB282A2B91}">
      <dgm:prSet phldrT="[テキスト]" custT="1"/>
      <dgm:spPr>
        <a:xfrm>
          <a:off x="2160243" y="374103"/>
          <a:ext cx="910168" cy="0"/>
        </a:xfrm>
        <a:solidFill>
          <a:sysClr val="window" lastClr="FFFFFF">
            <a:alpha val="90000"/>
            <a:hueOff val="0"/>
            <a:satOff val="0"/>
            <a:lumOff val="0"/>
            <a:alphaOff val="0"/>
          </a:sysClr>
        </a:solidFill>
        <a:ln w="9525" cap="flat" cmpd="sng" algn="ctr">
          <a:solidFill>
            <a:srgbClr val="8064A2">
              <a:hueOff val="-1116192"/>
              <a:satOff val="6725"/>
              <a:lumOff val="539"/>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ysClr val="window" lastClr="FFFFFF"/>
          </a:contourClr>
        </a:sp3d>
      </dgm:spPr>
      <dgm:t>
        <a:bodyPr/>
        <a:lstStyle/>
        <a:p>
          <a:r>
            <a:rPr kumimoji="1" lang="en-US" altLang="ja-JP" sz="1400" b="1" dirty="0">
              <a:solidFill>
                <a:srgbClr val="F79646">
                  <a:lumMod val="75000"/>
                </a:srgbClr>
              </a:solidFill>
              <a:latin typeface="Calibri"/>
              <a:ea typeface="メイリオ" panose="020B0604030504040204" pitchFamily="50" charset="-128"/>
              <a:cs typeface="+mn-cs"/>
            </a:rPr>
            <a:t>HAZOP</a:t>
          </a:r>
          <a:endParaRPr kumimoji="1" lang="ja-JP" altLang="en-US" sz="1400" b="1" dirty="0">
            <a:solidFill>
              <a:srgbClr val="F79646">
                <a:lumMod val="75000"/>
              </a:srgbClr>
            </a:solidFill>
            <a:latin typeface="Calibri"/>
            <a:ea typeface="メイリオ" panose="020B0604030504040204" pitchFamily="50" charset="-128"/>
            <a:cs typeface="+mn-cs"/>
          </a:endParaRPr>
        </a:p>
      </dgm:t>
    </dgm:pt>
    <dgm:pt modelId="{972B2BC9-D72A-4D5A-8011-1B3A5F750A15}" type="parTrans" cxnId="{0D163297-ABFB-4469-BF54-1F242EB58F86}">
      <dgm:prSet/>
      <dgm:spPr/>
      <dgm:t>
        <a:bodyPr/>
        <a:lstStyle/>
        <a:p>
          <a:endParaRPr kumimoji="1" lang="ja-JP" altLang="en-US"/>
        </a:p>
      </dgm:t>
    </dgm:pt>
    <dgm:pt modelId="{3AB08760-F5A7-4B80-B419-36810308E82B}" type="sibTrans" cxnId="{0D163297-ABFB-4469-BF54-1F242EB58F86}">
      <dgm:prSet/>
      <dgm:spPr/>
      <dgm:t>
        <a:bodyPr/>
        <a:lstStyle/>
        <a:p>
          <a:endParaRPr kumimoji="1" lang="ja-JP" altLang="en-US"/>
        </a:p>
      </dgm:t>
    </dgm:pt>
    <dgm:pt modelId="{FFE663A8-D988-42BB-A2DE-76B4CFD2AFB4}">
      <dgm:prSet phldrT="[テキスト]" custT="1"/>
      <dgm:spPr>
        <a:xfrm>
          <a:off x="2160243" y="374103"/>
          <a:ext cx="910168" cy="0"/>
        </a:xfrm>
        <a:solidFill>
          <a:sysClr val="window" lastClr="FFFFFF">
            <a:alpha val="90000"/>
            <a:hueOff val="0"/>
            <a:satOff val="0"/>
            <a:lumOff val="0"/>
            <a:alphaOff val="0"/>
          </a:sysClr>
        </a:solidFill>
        <a:ln w="9525" cap="flat" cmpd="sng" algn="ctr">
          <a:solidFill>
            <a:srgbClr val="8064A2">
              <a:hueOff val="-1116192"/>
              <a:satOff val="6725"/>
              <a:lumOff val="539"/>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ysClr val="window" lastClr="FFFFFF"/>
          </a:contourClr>
        </a:sp3d>
      </dgm:spPr>
      <dgm:t>
        <a:bodyPr/>
        <a:lstStyle/>
        <a:p>
          <a:r>
            <a:rPr kumimoji="1" lang="en-US" altLang="ja-JP" sz="1400" b="1" dirty="0">
              <a:solidFill>
                <a:srgbClr val="F79646">
                  <a:lumMod val="75000"/>
                </a:srgbClr>
              </a:solidFill>
              <a:latin typeface="Calibri"/>
              <a:ea typeface="メイリオ" panose="020B0604030504040204" pitchFamily="50" charset="-128"/>
              <a:cs typeface="+mn-cs"/>
            </a:rPr>
            <a:t>ETA</a:t>
          </a:r>
          <a:endParaRPr kumimoji="1" lang="ja-JP" altLang="en-US" sz="1400" b="1" dirty="0">
            <a:solidFill>
              <a:srgbClr val="F79646">
                <a:lumMod val="75000"/>
              </a:srgbClr>
            </a:solidFill>
            <a:latin typeface="Calibri"/>
            <a:ea typeface="メイリオ" panose="020B0604030504040204" pitchFamily="50" charset="-128"/>
            <a:cs typeface="+mn-cs"/>
          </a:endParaRPr>
        </a:p>
      </dgm:t>
    </dgm:pt>
    <dgm:pt modelId="{DBC65AAA-FB05-4AD2-921F-88D094305A1D}" type="parTrans" cxnId="{8BB401DB-C2D1-48E0-B4F6-EBCFD19C87EE}">
      <dgm:prSet/>
      <dgm:spPr/>
      <dgm:t>
        <a:bodyPr/>
        <a:lstStyle/>
        <a:p>
          <a:endParaRPr kumimoji="1" lang="ja-JP" altLang="en-US"/>
        </a:p>
      </dgm:t>
    </dgm:pt>
    <dgm:pt modelId="{58210FD0-4AD6-447D-B61C-7BAC4BAD0451}" type="sibTrans" cxnId="{8BB401DB-C2D1-48E0-B4F6-EBCFD19C87EE}">
      <dgm:prSet/>
      <dgm:spPr/>
      <dgm:t>
        <a:bodyPr/>
        <a:lstStyle/>
        <a:p>
          <a:endParaRPr kumimoji="1" lang="ja-JP" altLang="en-US"/>
        </a:p>
      </dgm:t>
    </dgm:pt>
    <dgm:pt modelId="{3736B1DD-C425-4A67-A562-07A7A2BAC6FC}">
      <dgm:prSet phldrT="[テキスト]" custT="1"/>
      <dgm:spPr>
        <a:xfrm>
          <a:off x="3109819" y="374427"/>
          <a:ext cx="1065217" cy="0"/>
        </a:xfrm>
        <a:solidFill>
          <a:sysClr val="window" lastClr="FFFFFF">
            <a:alpha val="90000"/>
            <a:hueOff val="0"/>
            <a:satOff val="0"/>
            <a:lumOff val="0"/>
            <a:alphaOff val="0"/>
          </a:sysClr>
        </a:solidFill>
        <a:ln w="9525" cap="flat" cmpd="sng" algn="ctr">
          <a:solidFill>
            <a:srgbClr val="8064A2">
              <a:hueOff val="-1674289"/>
              <a:satOff val="10087"/>
              <a:lumOff val="809"/>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ysClr val="window" lastClr="FFFFFF"/>
          </a:contourClr>
        </a:sp3d>
      </dgm:spPr>
      <dgm:t>
        <a:bodyPr/>
        <a:lstStyle/>
        <a:p>
          <a:r>
            <a:rPr kumimoji="1" lang="en-US" altLang="ja-JP" sz="1400" b="1" dirty="0">
              <a:solidFill>
                <a:srgbClr val="F79646">
                  <a:lumMod val="75000"/>
                </a:srgbClr>
              </a:solidFill>
              <a:latin typeface="Calibri"/>
              <a:ea typeface="メイリオ" panose="020B0604030504040204" pitchFamily="50" charset="-128"/>
              <a:cs typeface="+mn-cs"/>
            </a:rPr>
            <a:t>Bow Tie (CCA) FTA+ETA</a:t>
          </a:r>
          <a:endParaRPr kumimoji="1" lang="ja-JP" altLang="en-US" sz="1400" b="1" dirty="0">
            <a:solidFill>
              <a:srgbClr val="F79646">
                <a:lumMod val="75000"/>
              </a:srgbClr>
            </a:solidFill>
            <a:latin typeface="Calibri"/>
            <a:ea typeface="メイリオ" panose="020B0604030504040204" pitchFamily="50" charset="-128"/>
            <a:cs typeface="+mn-cs"/>
          </a:endParaRPr>
        </a:p>
      </dgm:t>
    </dgm:pt>
    <dgm:pt modelId="{5B060517-3BD7-405C-BA0F-BDC0A904D2BC}" type="parTrans" cxnId="{3A25B73C-B387-4DBC-A1E1-75F8956C0FB1}">
      <dgm:prSet/>
      <dgm:spPr/>
      <dgm:t>
        <a:bodyPr/>
        <a:lstStyle/>
        <a:p>
          <a:endParaRPr kumimoji="1" lang="ja-JP" altLang="en-US"/>
        </a:p>
      </dgm:t>
    </dgm:pt>
    <dgm:pt modelId="{A7D6248E-1BB8-4A36-B603-F8F4147A7FD0}" type="sibTrans" cxnId="{3A25B73C-B387-4DBC-A1E1-75F8956C0FB1}">
      <dgm:prSet/>
      <dgm:spPr/>
      <dgm:t>
        <a:bodyPr/>
        <a:lstStyle/>
        <a:p>
          <a:endParaRPr kumimoji="1" lang="ja-JP" altLang="en-US"/>
        </a:p>
      </dgm:t>
    </dgm:pt>
    <dgm:pt modelId="{EB791798-2D40-47B2-A104-E5A8D4A1A718}">
      <dgm:prSet phldrT="[テキスト]" custT="1"/>
      <dgm:spPr>
        <a:xfrm>
          <a:off x="7659395" y="178982"/>
          <a:ext cx="503910" cy="302346"/>
        </a:xfrm>
        <a:gradFill rotWithShape="0">
          <a:gsLst>
            <a:gs pos="0">
              <a:srgbClr val="8064A2">
                <a:hueOff val="-4464770"/>
                <a:satOff val="26899"/>
                <a:lumOff val="2156"/>
                <a:alphaOff val="0"/>
                <a:shade val="51000"/>
                <a:satMod val="130000"/>
              </a:srgbClr>
            </a:gs>
            <a:gs pos="80000">
              <a:srgbClr val="8064A2">
                <a:hueOff val="-4464770"/>
                <a:satOff val="26899"/>
                <a:lumOff val="2156"/>
                <a:alphaOff val="0"/>
                <a:shade val="93000"/>
                <a:satMod val="130000"/>
              </a:srgbClr>
            </a:gs>
            <a:gs pos="100000">
              <a:srgbClr val="8064A2">
                <a:hueOff val="-4464770"/>
                <a:satOff val="26899"/>
                <a:lumOff val="215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kumimoji="1" lang="en-US" altLang="ja-JP" sz="1200" dirty="0">
              <a:solidFill>
                <a:sysClr val="window" lastClr="FFFFFF"/>
              </a:solidFill>
              <a:latin typeface="Calibri"/>
              <a:ea typeface="メイリオ" panose="020B0604030504040204" pitchFamily="50" charset="-128"/>
              <a:cs typeface="+mn-cs"/>
            </a:rPr>
            <a:t>2020</a:t>
          </a:r>
          <a:endParaRPr kumimoji="1" lang="ja-JP" altLang="en-US" sz="1200" dirty="0">
            <a:solidFill>
              <a:sysClr val="window" lastClr="FFFFFF"/>
            </a:solidFill>
            <a:latin typeface="Calibri"/>
            <a:ea typeface="メイリオ" panose="020B0604030504040204" pitchFamily="50" charset="-128"/>
            <a:cs typeface="+mn-cs"/>
          </a:endParaRPr>
        </a:p>
      </dgm:t>
    </dgm:pt>
    <dgm:pt modelId="{27C4C257-D7A1-4273-89AB-CFA9FDA382E2}" type="parTrans" cxnId="{2D4AA1A3-BEE3-4EF6-B137-50FC1BEA2774}">
      <dgm:prSet/>
      <dgm:spPr/>
      <dgm:t>
        <a:bodyPr/>
        <a:lstStyle/>
        <a:p>
          <a:endParaRPr kumimoji="1" lang="ja-JP" altLang="en-US"/>
        </a:p>
      </dgm:t>
    </dgm:pt>
    <dgm:pt modelId="{25560BD6-F88B-4726-BA05-54106692F37E}" type="sibTrans" cxnId="{2D4AA1A3-BEE3-4EF6-B137-50FC1BEA2774}">
      <dgm:prSet/>
      <dgm:spPr/>
      <dgm:t>
        <a:bodyPr/>
        <a:lstStyle/>
        <a:p>
          <a:endParaRPr kumimoji="1" lang="ja-JP" altLang="en-US"/>
        </a:p>
      </dgm:t>
    </dgm:pt>
    <dgm:pt modelId="{9E3E3615-4E56-4682-B911-501DB61DE4CC}">
      <dgm:prSet phldrT="[テキスト]" custT="1"/>
      <dgm:spPr>
        <a:xfrm flipH="1">
          <a:off x="5877165" y="374427"/>
          <a:ext cx="1188755" cy="0"/>
        </a:xfrm>
        <a:solidFill>
          <a:sysClr val="window" lastClr="FFFFFF">
            <a:alpha val="90000"/>
            <a:hueOff val="0"/>
            <a:satOff val="0"/>
            <a:lumOff val="0"/>
            <a:alphaOff val="0"/>
          </a:sysClr>
        </a:solidFill>
        <a:ln w="9525" cap="flat" cmpd="sng" algn="ctr">
          <a:solidFill>
            <a:srgbClr val="8064A2">
              <a:hueOff val="-3348577"/>
              <a:satOff val="20174"/>
              <a:lumOff val="1617"/>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ysClr val="window" lastClr="FFFFFF"/>
          </a:contourClr>
        </a:sp3d>
      </dgm:spPr>
      <dgm:t>
        <a:bodyPr/>
        <a:lstStyle/>
        <a:p>
          <a:r>
            <a:rPr kumimoji="1" lang="en-US" altLang="ja-JP" sz="1600" b="1" dirty="0">
              <a:solidFill>
                <a:srgbClr val="FF0000"/>
              </a:solidFill>
              <a:latin typeface="Calibri"/>
              <a:ea typeface="メイリオ" panose="020B0604030504040204" pitchFamily="50" charset="-128"/>
              <a:cs typeface="+mn-cs"/>
            </a:rPr>
            <a:t>STAMP</a:t>
          </a:r>
          <a:endParaRPr kumimoji="1" lang="ja-JP" altLang="en-US" sz="1600" b="1" dirty="0">
            <a:solidFill>
              <a:srgbClr val="FF0000"/>
            </a:solidFill>
            <a:latin typeface="Calibri"/>
            <a:ea typeface="メイリオ" panose="020B0604030504040204" pitchFamily="50" charset="-128"/>
            <a:cs typeface="+mn-cs"/>
          </a:endParaRPr>
        </a:p>
      </dgm:t>
    </dgm:pt>
    <dgm:pt modelId="{CA05D91E-4104-407D-AAA4-59D267014599}" type="parTrans" cxnId="{43687C99-98C2-43A7-8EFE-A738D7CD2E1E}">
      <dgm:prSet/>
      <dgm:spPr/>
      <dgm:t>
        <a:bodyPr/>
        <a:lstStyle/>
        <a:p>
          <a:endParaRPr kumimoji="1" lang="ja-JP" altLang="en-US"/>
        </a:p>
      </dgm:t>
    </dgm:pt>
    <dgm:pt modelId="{4356D279-0B60-45F3-977E-FEB8E41B931A}" type="sibTrans" cxnId="{43687C99-98C2-43A7-8EFE-A738D7CD2E1E}">
      <dgm:prSet/>
      <dgm:spPr/>
      <dgm:t>
        <a:bodyPr/>
        <a:lstStyle/>
        <a:p>
          <a:endParaRPr kumimoji="1" lang="ja-JP" altLang="en-US"/>
        </a:p>
      </dgm:t>
    </dgm:pt>
    <dgm:pt modelId="{72078098-6D18-4B96-9FFD-5190FB2479D9}">
      <dgm:prSet phldrT="[テキスト]" custT="1"/>
      <dgm:spPr>
        <a:xfrm>
          <a:off x="4753933" y="172862"/>
          <a:ext cx="503335" cy="302346"/>
        </a:xfrm>
        <a:gradFill rotWithShape="0">
          <a:gsLst>
            <a:gs pos="0">
              <a:srgbClr val="8064A2">
                <a:hueOff val="-2232385"/>
                <a:satOff val="13449"/>
                <a:lumOff val="1078"/>
                <a:alphaOff val="0"/>
                <a:shade val="51000"/>
                <a:satMod val="130000"/>
              </a:srgbClr>
            </a:gs>
            <a:gs pos="80000">
              <a:srgbClr val="8064A2">
                <a:hueOff val="-2232385"/>
                <a:satOff val="13449"/>
                <a:lumOff val="1078"/>
                <a:alphaOff val="0"/>
                <a:shade val="93000"/>
                <a:satMod val="130000"/>
              </a:srgbClr>
            </a:gs>
            <a:gs pos="100000">
              <a:srgbClr val="8064A2">
                <a:hueOff val="-2232385"/>
                <a:satOff val="13449"/>
                <a:lumOff val="1078"/>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kumimoji="1" lang="en-US" altLang="ja-JP" sz="1200" dirty="0">
              <a:solidFill>
                <a:sysClr val="window" lastClr="FFFFFF"/>
              </a:solidFill>
              <a:latin typeface="Calibri"/>
              <a:ea typeface="メイリオ" panose="020B0604030504040204" pitchFamily="50" charset="-128"/>
              <a:cs typeface="+mn-cs"/>
            </a:rPr>
            <a:t>1990</a:t>
          </a:r>
          <a:endParaRPr kumimoji="1" lang="ja-JP" altLang="en-US" sz="1200" dirty="0">
            <a:solidFill>
              <a:sysClr val="window" lastClr="FFFFFF"/>
            </a:solidFill>
            <a:latin typeface="Calibri"/>
            <a:ea typeface="メイリオ" panose="020B0604030504040204" pitchFamily="50" charset="-128"/>
            <a:cs typeface="+mn-cs"/>
          </a:endParaRPr>
        </a:p>
      </dgm:t>
    </dgm:pt>
    <dgm:pt modelId="{D93E670C-AF2F-4C55-8655-AE99C89D14B1}" type="parTrans" cxnId="{3EB07568-B514-43B4-97A3-F40A68A5BDE9}">
      <dgm:prSet/>
      <dgm:spPr/>
      <dgm:t>
        <a:bodyPr/>
        <a:lstStyle/>
        <a:p>
          <a:endParaRPr kumimoji="1" lang="ja-JP" altLang="en-US"/>
        </a:p>
      </dgm:t>
    </dgm:pt>
    <dgm:pt modelId="{B02916CD-83F8-4771-AD83-38D0598C0D1B}" type="sibTrans" cxnId="{3EB07568-B514-43B4-97A3-F40A68A5BDE9}">
      <dgm:prSet/>
      <dgm:spPr>
        <a:xfrm rot="26118">
          <a:off x="5332728" y="214069"/>
          <a:ext cx="159982" cy="125336"/>
        </a:xfrm>
        <a:solidFill>
          <a:srgbClr val="8064A2">
            <a:hueOff val="-3189121"/>
            <a:satOff val="19214"/>
            <a:lumOff val="154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endParaRPr kumimoji="1" lang="ja-JP" altLang="en-US" dirty="0">
            <a:solidFill>
              <a:sysClr val="window" lastClr="FFFFFF"/>
            </a:solidFill>
            <a:latin typeface="Calibri"/>
            <a:ea typeface="メイリオ" panose="020B0604030504040204" pitchFamily="50" charset="-128"/>
            <a:cs typeface="+mn-cs"/>
          </a:endParaRPr>
        </a:p>
      </dgm:t>
    </dgm:pt>
    <dgm:pt modelId="{0E50AE21-202D-4E47-B4F9-25928080794E}" type="pres">
      <dgm:prSet presAssocID="{2F58F8D5-00E1-4929-B8F7-B858D34427CB}" presName="linearFlow" presStyleCnt="0">
        <dgm:presLayoutVars>
          <dgm:dir/>
          <dgm:animLvl val="lvl"/>
          <dgm:resizeHandles val="exact"/>
        </dgm:presLayoutVars>
      </dgm:prSet>
      <dgm:spPr/>
    </dgm:pt>
    <dgm:pt modelId="{71E9D214-EEDA-4100-92D2-7FEB5587AD72}" type="pres">
      <dgm:prSet presAssocID="{20443F97-9B6E-474D-B7AD-5DFCB3234A7C}" presName="composite" presStyleCnt="0"/>
      <dgm:spPr/>
    </dgm:pt>
    <dgm:pt modelId="{F0851369-E95B-485D-B8F6-D3E425CFEE14}" type="pres">
      <dgm:prSet presAssocID="{20443F97-9B6E-474D-B7AD-5DFCB3234A7C}" presName="parTx" presStyleLbl="node1" presStyleIdx="0" presStyleCnt="9">
        <dgm:presLayoutVars>
          <dgm:chMax val="0"/>
          <dgm:chPref val="0"/>
          <dgm:bulletEnabled val="1"/>
        </dgm:presLayoutVars>
      </dgm:prSet>
      <dgm:spPr>
        <a:prstGeom prst="roundRect">
          <a:avLst>
            <a:gd name="adj" fmla="val 10000"/>
          </a:avLst>
        </a:prstGeom>
      </dgm:spPr>
    </dgm:pt>
    <dgm:pt modelId="{C4D4D391-BD01-40FF-9BFB-AED309A3FD4A}" type="pres">
      <dgm:prSet presAssocID="{20443F97-9B6E-474D-B7AD-5DFCB3234A7C}" presName="parSh" presStyleLbl="node1" presStyleIdx="0" presStyleCnt="9"/>
      <dgm:spPr/>
    </dgm:pt>
    <dgm:pt modelId="{5C624208-9D9D-45AB-9EC2-9582A29E8933}" type="pres">
      <dgm:prSet presAssocID="{20443F97-9B6E-474D-B7AD-5DFCB3234A7C}" presName="desTx" presStyleLbl="fgAcc1" presStyleIdx="0" presStyleCnt="9" custScaleX="148546" custLinFactY="-2147467296" custLinFactNeighborX="83475" custLinFactNeighborY="-2147483648">
        <dgm:presLayoutVars>
          <dgm:bulletEnabled val="1"/>
        </dgm:presLayoutVars>
      </dgm:prSet>
      <dgm:spPr>
        <a:prstGeom prst="roundRect">
          <a:avLst>
            <a:gd name="adj" fmla="val 10000"/>
          </a:avLst>
        </a:prstGeom>
      </dgm:spPr>
    </dgm:pt>
    <dgm:pt modelId="{A02B334A-884A-44C3-9492-CC21757E39D7}" type="pres">
      <dgm:prSet presAssocID="{45DB57FB-7D75-4DFD-AA5E-27D1378C5305}" presName="sibTrans" presStyleLbl="sibTrans2D1" presStyleIdx="0" presStyleCnt="8"/>
      <dgm:spPr>
        <a:prstGeom prst="rightArrow">
          <a:avLst>
            <a:gd name="adj1" fmla="val 60000"/>
            <a:gd name="adj2" fmla="val 50000"/>
          </a:avLst>
        </a:prstGeom>
      </dgm:spPr>
    </dgm:pt>
    <dgm:pt modelId="{22731645-F0E6-4728-8915-A99B9D7F7DC5}" type="pres">
      <dgm:prSet presAssocID="{45DB57FB-7D75-4DFD-AA5E-27D1378C5305}" presName="connTx" presStyleLbl="sibTrans2D1" presStyleIdx="0" presStyleCnt="8"/>
      <dgm:spPr/>
    </dgm:pt>
    <dgm:pt modelId="{90D018E1-94D8-46B4-AE47-F90380A443E2}" type="pres">
      <dgm:prSet presAssocID="{80C03D1B-8787-4851-9405-DA4ED9353226}" presName="composite" presStyleCnt="0"/>
      <dgm:spPr/>
    </dgm:pt>
    <dgm:pt modelId="{B6037384-8F32-4020-AB39-1F8A5D749F27}" type="pres">
      <dgm:prSet presAssocID="{80C03D1B-8787-4851-9405-DA4ED9353226}" presName="parTx" presStyleLbl="node1" presStyleIdx="0" presStyleCnt="9">
        <dgm:presLayoutVars>
          <dgm:chMax val="0"/>
          <dgm:chPref val="0"/>
          <dgm:bulletEnabled val="1"/>
        </dgm:presLayoutVars>
      </dgm:prSet>
      <dgm:spPr>
        <a:prstGeom prst="roundRect">
          <a:avLst>
            <a:gd name="adj" fmla="val 10000"/>
          </a:avLst>
        </a:prstGeom>
      </dgm:spPr>
    </dgm:pt>
    <dgm:pt modelId="{E23DBE6C-DE1C-4A3A-86B1-FFB77156424E}" type="pres">
      <dgm:prSet presAssocID="{80C03D1B-8787-4851-9405-DA4ED9353226}" presName="parSh" presStyleLbl="node1" presStyleIdx="1" presStyleCnt="9" custLinFactNeighborY="2024"/>
      <dgm:spPr/>
    </dgm:pt>
    <dgm:pt modelId="{529EF0CD-7009-40E2-B3DE-F8DA657166C8}" type="pres">
      <dgm:prSet presAssocID="{80C03D1B-8787-4851-9405-DA4ED9353226}" presName="desTx" presStyleLbl="fgAcc1" presStyleIdx="1" presStyleCnt="9" custFlipVert="1" custFlipHor="1" custScaleX="6970" custScaleY="7840" custLinFactNeighborX="-12774" custLinFactNeighborY="-24129">
        <dgm:presLayoutVars>
          <dgm:bulletEnabled val="1"/>
        </dgm:presLayoutVars>
      </dgm:prSet>
      <dgm:spPr>
        <a:xfrm flipH="1" flipV="1">
          <a:off x="1048426" y="374427"/>
          <a:ext cx="170" cy="0"/>
        </a:xfrm>
        <a:prstGeom prst="roundRect">
          <a:avLst>
            <a:gd name="adj" fmla="val 10000"/>
          </a:avLst>
        </a:prstGeom>
        <a:solidFill>
          <a:sysClr val="window" lastClr="FFFFFF">
            <a:alpha val="90000"/>
            <a:hueOff val="0"/>
            <a:satOff val="0"/>
            <a:lumOff val="0"/>
            <a:alphaOff val="0"/>
          </a:sysClr>
        </a:solidFill>
        <a:ln w="9525" cap="flat" cmpd="sng" algn="ctr">
          <a:solidFill>
            <a:srgbClr val="8064A2">
              <a:hueOff val="-558096"/>
              <a:satOff val="3362"/>
              <a:lumOff val="27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ysClr val="window" lastClr="FFFFFF"/>
          </a:contourClr>
        </a:sp3d>
      </dgm:spPr>
    </dgm:pt>
    <dgm:pt modelId="{D8D074FC-16C8-4B02-A731-FADF6DDE52ED}" type="pres">
      <dgm:prSet presAssocID="{71E91C63-4B36-4B24-8D77-C39920119862}" presName="sibTrans" presStyleLbl="sibTrans2D1" presStyleIdx="1" presStyleCnt="8"/>
      <dgm:spPr>
        <a:prstGeom prst="rightArrow">
          <a:avLst>
            <a:gd name="adj1" fmla="val 60000"/>
            <a:gd name="adj2" fmla="val 50000"/>
          </a:avLst>
        </a:prstGeom>
      </dgm:spPr>
    </dgm:pt>
    <dgm:pt modelId="{0C84DA72-B9F7-4297-BA68-6D10B4588109}" type="pres">
      <dgm:prSet presAssocID="{71E91C63-4B36-4B24-8D77-C39920119862}" presName="connTx" presStyleLbl="sibTrans2D1" presStyleIdx="1" presStyleCnt="8"/>
      <dgm:spPr/>
    </dgm:pt>
    <dgm:pt modelId="{EB12FBB6-46E0-464F-8A92-3F7D45E72CD0}" type="pres">
      <dgm:prSet presAssocID="{0B81AD0E-0491-4B16-99FE-1D6A00D256DF}" presName="composite" presStyleCnt="0"/>
      <dgm:spPr/>
    </dgm:pt>
    <dgm:pt modelId="{3FA2782A-0291-47FD-ACCD-DB6C47262498}" type="pres">
      <dgm:prSet presAssocID="{0B81AD0E-0491-4B16-99FE-1D6A00D256DF}" presName="parTx" presStyleLbl="node1" presStyleIdx="1" presStyleCnt="9">
        <dgm:presLayoutVars>
          <dgm:chMax val="0"/>
          <dgm:chPref val="0"/>
          <dgm:bulletEnabled val="1"/>
        </dgm:presLayoutVars>
      </dgm:prSet>
      <dgm:spPr>
        <a:prstGeom prst="roundRect">
          <a:avLst>
            <a:gd name="adj" fmla="val 10000"/>
          </a:avLst>
        </a:prstGeom>
      </dgm:spPr>
    </dgm:pt>
    <dgm:pt modelId="{E50CAA08-F593-4643-A0DC-7F6A728B4163}" type="pres">
      <dgm:prSet presAssocID="{0B81AD0E-0491-4B16-99FE-1D6A00D256DF}" presName="parSh" presStyleLbl="node1" presStyleIdx="2" presStyleCnt="9"/>
      <dgm:spPr/>
    </dgm:pt>
    <dgm:pt modelId="{963E8738-474F-4F08-9DD4-82E1AA47FC1D}" type="pres">
      <dgm:prSet presAssocID="{0B81AD0E-0491-4B16-99FE-1D6A00D256DF}" presName="desTx" presStyleLbl="fgAcc1" presStyleIdx="2" presStyleCnt="9" custFlipVert="0" custScaleX="180621" custScaleY="2000000" custLinFactY="-2147483648" custLinFactNeighborX="97651" custLinFactNeighborY="-2147483648">
        <dgm:presLayoutVars>
          <dgm:bulletEnabled val="1"/>
        </dgm:presLayoutVars>
      </dgm:prSet>
      <dgm:spPr>
        <a:prstGeom prst="roundRect">
          <a:avLst>
            <a:gd name="adj" fmla="val 10000"/>
          </a:avLst>
        </a:prstGeom>
      </dgm:spPr>
    </dgm:pt>
    <dgm:pt modelId="{84F4DAA2-BB67-4391-9926-D7CE62FA8675}" type="pres">
      <dgm:prSet presAssocID="{82FF726A-86FF-43A3-9C9B-6F56793CE440}" presName="sibTrans" presStyleLbl="sibTrans2D1" presStyleIdx="2" presStyleCnt="8"/>
      <dgm:spPr>
        <a:prstGeom prst="rightArrow">
          <a:avLst>
            <a:gd name="adj1" fmla="val 60000"/>
            <a:gd name="adj2" fmla="val 50000"/>
          </a:avLst>
        </a:prstGeom>
      </dgm:spPr>
    </dgm:pt>
    <dgm:pt modelId="{4E49E60A-0F40-443C-BC3E-5A1C76C3F9CD}" type="pres">
      <dgm:prSet presAssocID="{82FF726A-86FF-43A3-9C9B-6F56793CE440}" presName="connTx" presStyleLbl="sibTrans2D1" presStyleIdx="2" presStyleCnt="8"/>
      <dgm:spPr/>
    </dgm:pt>
    <dgm:pt modelId="{A0FF3FC7-A6C5-4E96-95CD-411DEC2001C6}" type="pres">
      <dgm:prSet presAssocID="{79F26B02-DEF7-47D1-B57B-1D9CFCFA0D17}" presName="composite" presStyleCnt="0"/>
      <dgm:spPr/>
    </dgm:pt>
    <dgm:pt modelId="{A2AD9D0E-5FA9-4CD4-8864-EBA65342816C}" type="pres">
      <dgm:prSet presAssocID="{79F26B02-DEF7-47D1-B57B-1D9CFCFA0D17}" presName="parTx" presStyleLbl="node1" presStyleIdx="2" presStyleCnt="9">
        <dgm:presLayoutVars>
          <dgm:chMax val="0"/>
          <dgm:chPref val="0"/>
          <dgm:bulletEnabled val="1"/>
        </dgm:presLayoutVars>
      </dgm:prSet>
      <dgm:spPr>
        <a:prstGeom prst="roundRect">
          <a:avLst>
            <a:gd name="adj" fmla="val 10000"/>
          </a:avLst>
        </a:prstGeom>
      </dgm:spPr>
    </dgm:pt>
    <dgm:pt modelId="{C9AE3D9E-7149-4BCD-A9BF-45F31B16DC6E}" type="pres">
      <dgm:prSet presAssocID="{79F26B02-DEF7-47D1-B57B-1D9CFCFA0D17}" presName="parSh" presStyleLbl="node1" presStyleIdx="3" presStyleCnt="9"/>
      <dgm:spPr/>
    </dgm:pt>
    <dgm:pt modelId="{21034C78-7410-465B-A6F8-93916E55F2CD}" type="pres">
      <dgm:prSet presAssocID="{79F26B02-DEF7-47D1-B57B-1D9CFCFA0D17}" presName="desTx" presStyleLbl="fgAcc1" presStyleIdx="3" presStyleCnt="9" custFlipVert="0" custScaleX="211390" custLinFactY="200000" custLinFactNeighborX="65354" custLinFactNeighborY="200058">
        <dgm:presLayoutVars>
          <dgm:bulletEnabled val="1"/>
        </dgm:presLayoutVars>
      </dgm:prSet>
      <dgm:spPr>
        <a:prstGeom prst="roundRect">
          <a:avLst>
            <a:gd name="adj" fmla="val 10000"/>
          </a:avLst>
        </a:prstGeom>
      </dgm:spPr>
    </dgm:pt>
    <dgm:pt modelId="{BB6E30A3-F6A2-48C9-9F68-BF8A89D7B363}" type="pres">
      <dgm:prSet presAssocID="{9827DC2F-6732-4410-8CD9-A54C488983A9}" presName="sibTrans" presStyleLbl="sibTrans2D1" presStyleIdx="3" presStyleCnt="8"/>
      <dgm:spPr>
        <a:prstGeom prst="rightArrow">
          <a:avLst>
            <a:gd name="adj1" fmla="val 60000"/>
            <a:gd name="adj2" fmla="val 50000"/>
          </a:avLst>
        </a:prstGeom>
      </dgm:spPr>
    </dgm:pt>
    <dgm:pt modelId="{AE0E8BE2-DFE3-4424-B138-AD7ADC77165E}" type="pres">
      <dgm:prSet presAssocID="{9827DC2F-6732-4410-8CD9-A54C488983A9}" presName="connTx" presStyleLbl="sibTrans2D1" presStyleIdx="3" presStyleCnt="8"/>
      <dgm:spPr/>
    </dgm:pt>
    <dgm:pt modelId="{BE5140E0-E16F-43B6-A4F9-AC54737C0229}" type="pres">
      <dgm:prSet presAssocID="{A0D9E6FD-4DAD-409E-8D85-CA10AA23E896}" presName="composite" presStyleCnt="0"/>
      <dgm:spPr/>
    </dgm:pt>
    <dgm:pt modelId="{463AB09E-99E9-4B34-81DD-59559541BFCB}" type="pres">
      <dgm:prSet presAssocID="{A0D9E6FD-4DAD-409E-8D85-CA10AA23E896}" presName="parTx" presStyleLbl="node1" presStyleIdx="3" presStyleCnt="9">
        <dgm:presLayoutVars>
          <dgm:chMax val="0"/>
          <dgm:chPref val="0"/>
          <dgm:bulletEnabled val="1"/>
        </dgm:presLayoutVars>
      </dgm:prSet>
      <dgm:spPr>
        <a:prstGeom prst="roundRect">
          <a:avLst>
            <a:gd name="adj" fmla="val 10000"/>
          </a:avLst>
        </a:prstGeom>
      </dgm:spPr>
    </dgm:pt>
    <dgm:pt modelId="{249810AF-90BB-48A4-B655-B750E7F12388}" type="pres">
      <dgm:prSet presAssocID="{A0D9E6FD-4DAD-409E-8D85-CA10AA23E896}" presName="parSh" presStyleLbl="node1" presStyleIdx="4" presStyleCnt="9" custLinFactNeighborY="2024"/>
      <dgm:spPr/>
    </dgm:pt>
    <dgm:pt modelId="{A06B5AAB-379D-41B5-8AD7-D222AA414CB4}" type="pres">
      <dgm:prSet presAssocID="{A0D9E6FD-4DAD-409E-8D85-CA10AA23E896}" presName="desTx" presStyleLbl="fgAcc1" presStyleIdx="4" presStyleCnt="9" custFlipVert="1" custFlipHor="1" custScaleX="6849" custScaleY="7840" custLinFactNeighborX="-12912" custLinFactNeighborY="-24129">
        <dgm:presLayoutVars>
          <dgm:bulletEnabled val="1"/>
        </dgm:presLayoutVars>
      </dgm:prSet>
      <dgm:spPr>
        <a:xfrm flipH="1" flipV="1">
          <a:off x="4134160" y="365740"/>
          <a:ext cx="161" cy="0"/>
        </a:xfrm>
        <a:prstGeom prst="roundRect">
          <a:avLst>
            <a:gd name="adj" fmla="val 10000"/>
          </a:avLst>
        </a:prstGeom>
        <a:solidFill>
          <a:sysClr val="window" lastClr="FFFFFF">
            <a:alpha val="90000"/>
            <a:hueOff val="0"/>
            <a:satOff val="0"/>
            <a:lumOff val="0"/>
            <a:alphaOff val="0"/>
          </a:sysClr>
        </a:solidFill>
        <a:ln w="9525" cap="flat" cmpd="sng" algn="ctr">
          <a:solidFill>
            <a:srgbClr val="8064A2">
              <a:hueOff val="-2232385"/>
              <a:satOff val="13449"/>
              <a:lumOff val="1078"/>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ysClr val="window" lastClr="FFFFFF"/>
          </a:contourClr>
        </a:sp3d>
      </dgm:spPr>
    </dgm:pt>
    <dgm:pt modelId="{6FE45C03-6087-4F95-B6F6-624F453900FB}" type="pres">
      <dgm:prSet presAssocID="{42915B0F-3A4D-4A84-8745-994BA7986955}" presName="sibTrans" presStyleLbl="sibTrans2D1" presStyleIdx="4" presStyleCnt="8"/>
      <dgm:spPr>
        <a:prstGeom prst="rightArrow">
          <a:avLst>
            <a:gd name="adj1" fmla="val 60000"/>
            <a:gd name="adj2" fmla="val 50000"/>
          </a:avLst>
        </a:prstGeom>
      </dgm:spPr>
    </dgm:pt>
    <dgm:pt modelId="{F227056A-C7DC-4191-B925-20D1BA7A7EFB}" type="pres">
      <dgm:prSet presAssocID="{42915B0F-3A4D-4A84-8745-994BA7986955}" presName="connTx" presStyleLbl="sibTrans2D1" presStyleIdx="4" presStyleCnt="8"/>
      <dgm:spPr/>
    </dgm:pt>
    <dgm:pt modelId="{F94CBDFA-1CE1-4A97-890A-A1C7E733DCE2}" type="pres">
      <dgm:prSet presAssocID="{72078098-6D18-4B96-9FFD-5190FB2479D9}" presName="composite" presStyleCnt="0"/>
      <dgm:spPr/>
    </dgm:pt>
    <dgm:pt modelId="{0ED79711-B28D-47A7-B954-F55A11C10AA9}" type="pres">
      <dgm:prSet presAssocID="{72078098-6D18-4B96-9FFD-5190FB2479D9}" presName="parTx" presStyleLbl="node1" presStyleIdx="4" presStyleCnt="9">
        <dgm:presLayoutVars>
          <dgm:chMax val="0"/>
          <dgm:chPref val="0"/>
          <dgm:bulletEnabled val="1"/>
        </dgm:presLayoutVars>
      </dgm:prSet>
      <dgm:spPr>
        <a:prstGeom prst="roundRect">
          <a:avLst>
            <a:gd name="adj" fmla="val 10000"/>
          </a:avLst>
        </a:prstGeom>
      </dgm:spPr>
    </dgm:pt>
    <dgm:pt modelId="{66DF4836-2169-4FDE-8207-0BDCA41E4C6A}" type="pres">
      <dgm:prSet presAssocID="{72078098-6D18-4B96-9FFD-5190FB2479D9}" presName="parSh" presStyleLbl="node1" presStyleIdx="5" presStyleCnt="9"/>
      <dgm:spPr/>
    </dgm:pt>
    <dgm:pt modelId="{977AD0DD-B75E-4427-B00E-A2105AF8B544}" type="pres">
      <dgm:prSet presAssocID="{72078098-6D18-4B96-9FFD-5190FB2479D9}" presName="desTx" presStyleLbl="fgAcc1" presStyleIdx="5" presStyleCnt="9">
        <dgm:presLayoutVars>
          <dgm:bulletEnabled val="1"/>
        </dgm:presLayoutVars>
      </dgm:prSet>
      <dgm:spPr>
        <a:xfrm>
          <a:off x="4856926" y="374427"/>
          <a:ext cx="503335" cy="0"/>
        </a:xfrm>
        <a:prstGeom prst="roundRect">
          <a:avLst>
            <a:gd name="adj" fmla="val 10000"/>
          </a:avLst>
        </a:prstGeom>
        <a:solidFill>
          <a:sysClr val="window" lastClr="FFFFFF">
            <a:alpha val="90000"/>
            <a:hueOff val="0"/>
            <a:satOff val="0"/>
            <a:lumOff val="0"/>
            <a:alphaOff val="0"/>
          </a:sysClr>
        </a:solidFill>
        <a:ln w="9525" cap="flat" cmpd="sng" algn="ctr">
          <a:solidFill>
            <a:srgbClr val="8064A2">
              <a:hueOff val="-2790481"/>
              <a:satOff val="16812"/>
              <a:lumOff val="1348"/>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ysClr val="window" lastClr="FFFFFF"/>
          </a:contourClr>
        </a:sp3d>
      </dgm:spPr>
    </dgm:pt>
    <dgm:pt modelId="{D41C364E-CE17-4FEE-9854-1E07C47AE6EF}" type="pres">
      <dgm:prSet presAssocID="{B02916CD-83F8-4771-AD83-38D0598C0D1B}" presName="sibTrans" presStyleLbl="sibTrans2D1" presStyleIdx="5" presStyleCnt="8"/>
      <dgm:spPr>
        <a:prstGeom prst="rightArrow">
          <a:avLst>
            <a:gd name="adj1" fmla="val 60000"/>
            <a:gd name="adj2" fmla="val 50000"/>
          </a:avLst>
        </a:prstGeom>
      </dgm:spPr>
    </dgm:pt>
    <dgm:pt modelId="{45950401-5FA0-4CC5-ADC0-C5DA74C266F9}" type="pres">
      <dgm:prSet presAssocID="{B02916CD-83F8-4771-AD83-38D0598C0D1B}" presName="connTx" presStyleLbl="sibTrans2D1" presStyleIdx="5" presStyleCnt="8"/>
      <dgm:spPr/>
    </dgm:pt>
    <dgm:pt modelId="{00AAF6F3-E708-4B1A-AA50-730B483B7C63}" type="pres">
      <dgm:prSet presAssocID="{5D6CC4C1-CE1F-4EFF-A5A8-7992C96C312C}" presName="composite" presStyleCnt="0"/>
      <dgm:spPr/>
    </dgm:pt>
    <dgm:pt modelId="{07C76438-043A-4C36-881A-A411A02C9DD5}" type="pres">
      <dgm:prSet presAssocID="{5D6CC4C1-CE1F-4EFF-A5A8-7992C96C312C}" presName="parTx" presStyleLbl="node1" presStyleIdx="5" presStyleCnt="9">
        <dgm:presLayoutVars>
          <dgm:chMax val="0"/>
          <dgm:chPref val="0"/>
          <dgm:bulletEnabled val="1"/>
        </dgm:presLayoutVars>
      </dgm:prSet>
      <dgm:spPr>
        <a:prstGeom prst="roundRect">
          <a:avLst>
            <a:gd name="adj" fmla="val 10000"/>
          </a:avLst>
        </a:prstGeom>
      </dgm:spPr>
    </dgm:pt>
    <dgm:pt modelId="{EF4EBEA4-3F46-428E-BCE9-51D63F8C4C79}" type="pres">
      <dgm:prSet presAssocID="{5D6CC4C1-CE1F-4EFF-A5A8-7992C96C312C}" presName="parSh" presStyleLbl="node1" presStyleIdx="6" presStyleCnt="9" custLinFactNeighborY="2024"/>
      <dgm:spPr/>
    </dgm:pt>
    <dgm:pt modelId="{B2B8EC93-DF30-48B1-BDDC-FF0A783AA743}" type="pres">
      <dgm:prSet presAssocID="{5D6CC4C1-CE1F-4EFF-A5A8-7992C96C312C}" presName="desTx" presStyleLbl="fgAcc1" presStyleIdx="6" presStyleCnt="9" custFlipVert="1" custFlipHor="1" custScaleX="6898" custScaleY="7840" custLinFactNeighborX="-23240" custLinFactNeighborY="-24129">
        <dgm:presLayoutVars>
          <dgm:bulletEnabled val="1"/>
        </dgm:presLayoutVars>
      </dgm:prSet>
      <dgm:spPr>
        <a:xfrm flipH="1" flipV="1">
          <a:off x="7039385" y="365740"/>
          <a:ext cx="165" cy="0"/>
        </a:xfrm>
        <a:prstGeom prst="roundRect">
          <a:avLst>
            <a:gd name="adj" fmla="val 10000"/>
          </a:avLst>
        </a:prstGeom>
        <a:solidFill>
          <a:sysClr val="window" lastClr="FFFFFF">
            <a:alpha val="90000"/>
            <a:hueOff val="0"/>
            <a:satOff val="0"/>
            <a:lumOff val="0"/>
            <a:alphaOff val="0"/>
          </a:sysClr>
        </a:solidFill>
        <a:ln w="9525" cap="flat" cmpd="sng" algn="ctr">
          <a:solidFill>
            <a:srgbClr val="8064A2">
              <a:hueOff val="-3906673"/>
              <a:satOff val="23537"/>
              <a:lumOff val="1887"/>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ysClr val="window" lastClr="FFFFFF"/>
          </a:contourClr>
        </a:sp3d>
      </dgm:spPr>
    </dgm:pt>
    <dgm:pt modelId="{B0566621-8320-4FBE-B1A8-14DAF85E9FF7}" type="pres">
      <dgm:prSet presAssocID="{514540AD-33B1-49DA-A085-DF1B5E3B845F}" presName="sibTrans" presStyleLbl="sibTrans2D1" presStyleIdx="6" presStyleCnt="8"/>
      <dgm:spPr>
        <a:prstGeom prst="rightArrow">
          <a:avLst>
            <a:gd name="adj1" fmla="val 60000"/>
            <a:gd name="adj2" fmla="val 50000"/>
          </a:avLst>
        </a:prstGeom>
      </dgm:spPr>
    </dgm:pt>
    <dgm:pt modelId="{6172CE46-8022-4FB7-A7E9-0F4D32C59956}" type="pres">
      <dgm:prSet presAssocID="{514540AD-33B1-49DA-A085-DF1B5E3B845F}" presName="connTx" presStyleLbl="sibTrans2D1" presStyleIdx="6" presStyleCnt="8"/>
      <dgm:spPr/>
    </dgm:pt>
    <dgm:pt modelId="{91224BC1-BB28-4659-BA0A-AB12C223F98A}" type="pres">
      <dgm:prSet presAssocID="{EAE84F8B-B545-413B-A9DA-02EC1FFABA59}" presName="composite" presStyleCnt="0"/>
      <dgm:spPr/>
    </dgm:pt>
    <dgm:pt modelId="{6E424A20-C376-4F17-828F-B6FD990FF8DE}" type="pres">
      <dgm:prSet presAssocID="{EAE84F8B-B545-413B-A9DA-02EC1FFABA59}" presName="parTx" presStyleLbl="node1" presStyleIdx="6" presStyleCnt="9">
        <dgm:presLayoutVars>
          <dgm:chMax val="0"/>
          <dgm:chPref val="0"/>
          <dgm:bulletEnabled val="1"/>
        </dgm:presLayoutVars>
      </dgm:prSet>
      <dgm:spPr>
        <a:prstGeom prst="roundRect">
          <a:avLst>
            <a:gd name="adj" fmla="val 10000"/>
          </a:avLst>
        </a:prstGeom>
      </dgm:spPr>
    </dgm:pt>
    <dgm:pt modelId="{2437B38E-DC20-4197-8353-18FA72757445}" type="pres">
      <dgm:prSet presAssocID="{EAE84F8B-B545-413B-A9DA-02EC1FFABA59}" presName="parSh" presStyleLbl="node1" presStyleIdx="7" presStyleCnt="9" custLinFactNeighborX="-48170" custLinFactNeighborY="2024"/>
      <dgm:spPr/>
    </dgm:pt>
    <dgm:pt modelId="{FADA7AD6-95A9-40C0-814D-2928A9B09366}" type="pres">
      <dgm:prSet presAssocID="{EAE84F8B-B545-413B-A9DA-02EC1FFABA59}" presName="desTx" presStyleLbl="fgAcc1" presStyleIdx="7" presStyleCnt="9" custFlipVert="0" custFlipHor="1" custScaleX="235906" custScaleY="2000000" custLinFactY="188520" custLinFactNeighborX="62461" custLinFactNeighborY="200000">
        <dgm:presLayoutVars>
          <dgm:bulletEnabled val="1"/>
        </dgm:presLayoutVars>
      </dgm:prSet>
      <dgm:spPr>
        <a:xfrm flipV="1">
          <a:off x="6161972" y="370539"/>
          <a:ext cx="269" cy="0"/>
        </a:xfrm>
        <a:prstGeom prst="roundRect">
          <a:avLst>
            <a:gd name="adj" fmla="val 10000"/>
          </a:avLst>
        </a:prstGeom>
        <a:solidFill>
          <a:sysClr val="window" lastClr="FFFFFF">
            <a:alpha val="90000"/>
            <a:hueOff val="0"/>
            <a:satOff val="0"/>
            <a:lumOff val="0"/>
            <a:alphaOff val="0"/>
          </a:sysClr>
        </a:solidFill>
        <a:ln w="9525" cap="flat" cmpd="sng" algn="ctr">
          <a:solidFill>
            <a:srgbClr val="8064A2">
              <a:hueOff val="-3348577"/>
              <a:satOff val="20174"/>
              <a:lumOff val="1617"/>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ysClr val="window" lastClr="FFFFFF"/>
          </a:contourClr>
        </a:sp3d>
      </dgm:spPr>
    </dgm:pt>
    <dgm:pt modelId="{AC382E46-DA5C-4132-8D4A-79F67B57FC3A}" type="pres">
      <dgm:prSet presAssocID="{BBA6B91D-F138-49B6-A2EC-D7020E6F9EE8}" presName="sibTrans" presStyleLbl="sibTrans2D1" presStyleIdx="7" presStyleCnt="8"/>
      <dgm:spPr>
        <a:prstGeom prst="rightArrow">
          <a:avLst>
            <a:gd name="adj1" fmla="val 60000"/>
            <a:gd name="adj2" fmla="val 50000"/>
          </a:avLst>
        </a:prstGeom>
      </dgm:spPr>
    </dgm:pt>
    <dgm:pt modelId="{8C04045B-E9D1-40D7-9EE2-1C71A1046E0E}" type="pres">
      <dgm:prSet presAssocID="{BBA6B91D-F138-49B6-A2EC-D7020E6F9EE8}" presName="connTx" presStyleLbl="sibTrans2D1" presStyleIdx="7" presStyleCnt="8"/>
      <dgm:spPr/>
    </dgm:pt>
    <dgm:pt modelId="{C3C7C7E1-E47E-495D-AD90-E13E3B078FB1}" type="pres">
      <dgm:prSet presAssocID="{EB791798-2D40-47B2-A104-E5A8D4A1A718}" presName="composite" presStyleCnt="0"/>
      <dgm:spPr/>
    </dgm:pt>
    <dgm:pt modelId="{B05696AE-69D3-4C54-8374-9A02FFA56F23}" type="pres">
      <dgm:prSet presAssocID="{EB791798-2D40-47B2-A104-E5A8D4A1A718}" presName="parTx" presStyleLbl="node1" presStyleIdx="7" presStyleCnt="9">
        <dgm:presLayoutVars>
          <dgm:chMax val="0"/>
          <dgm:chPref val="0"/>
          <dgm:bulletEnabled val="1"/>
        </dgm:presLayoutVars>
      </dgm:prSet>
      <dgm:spPr>
        <a:prstGeom prst="roundRect">
          <a:avLst>
            <a:gd name="adj" fmla="val 10000"/>
          </a:avLst>
        </a:prstGeom>
      </dgm:spPr>
    </dgm:pt>
    <dgm:pt modelId="{82912616-B81F-45BB-BAC8-65B18E51AE6D}" type="pres">
      <dgm:prSet presAssocID="{EB791798-2D40-47B2-A104-E5A8D4A1A718}" presName="parSh" presStyleLbl="node1" presStyleIdx="8" presStyleCnt="9" custLinFactNeighborY="2024"/>
      <dgm:spPr/>
    </dgm:pt>
    <dgm:pt modelId="{2A1506B0-EAC5-4A8A-BCBF-2315AE821317}" type="pres">
      <dgm:prSet presAssocID="{EB791798-2D40-47B2-A104-E5A8D4A1A718}" presName="desTx" presStyleLbl="fgAcc1" presStyleIdx="8" presStyleCnt="9" custFlipVert="1" custFlipHor="1" custScaleX="7410" custScaleY="8819" custLinFactNeighborX="-14355" custLinFactNeighborY="-19772">
        <dgm:presLayoutVars>
          <dgm:bulletEnabled val="1"/>
        </dgm:presLayoutVars>
      </dgm:prSet>
      <dgm:spPr>
        <a:xfrm flipH="1" flipV="1">
          <a:off x="7745777" y="367309"/>
          <a:ext cx="205" cy="0"/>
        </a:xfrm>
        <a:prstGeom prst="roundRect">
          <a:avLst>
            <a:gd name="adj" fmla="val 10000"/>
          </a:avLst>
        </a:prstGeom>
        <a:solidFill>
          <a:sysClr val="window" lastClr="FFFFFF">
            <a:alpha val="90000"/>
            <a:hueOff val="0"/>
            <a:satOff val="0"/>
            <a:lumOff val="0"/>
            <a:alphaOff val="0"/>
          </a:sysClr>
        </a:solidFill>
        <a:ln w="9525" cap="flat" cmpd="sng" algn="ctr">
          <a:solidFill>
            <a:srgbClr val="8064A2">
              <a:hueOff val="-4464770"/>
              <a:satOff val="26899"/>
              <a:lumOff val="2156"/>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ysClr val="window" lastClr="FFFFFF"/>
          </a:contourClr>
        </a:sp3d>
      </dgm:spPr>
    </dgm:pt>
  </dgm:ptLst>
  <dgm:cxnLst>
    <dgm:cxn modelId="{D3EA7401-6808-47FD-82BD-E9B95CE1511C}" type="presOf" srcId="{3736B1DD-C425-4A67-A562-07A7A2BAC6FC}" destId="{21034C78-7410-465B-A6F8-93916E55F2CD}" srcOrd="0" destOrd="0" presId="urn:microsoft.com/office/officeart/2005/8/layout/process3"/>
    <dgm:cxn modelId="{EF56EB07-B972-4666-B800-3176010F16FC}" type="presOf" srcId="{BBA6B91D-F138-49B6-A2EC-D7020E6F9EE8}" destId="{8C04045B-E9D1-40D7-9EE2-1C71A1046E0E}" srcOrd="1" destOrd="0" presId="urn:microsoft.com/office/officeart/2005/8/layout/process3"/>
    <dgm:cxn modelId="{413C7308-9DA6-4569-976F-9605C15F0ED2}" type="presOf" srcId="{A0D9E6FD-4DAD-409E-8D85-CA10AA23E896}" destId="{249810AF-90BB-48A4-B655-B750E7F12388}" srcOrd="1" destOrd="0" presId="urn:microsoft.com/office/officeart/2005/8/layout/process3"/>
    <dgm:cxn modelId="{D1F2140C-4DF2-43FD-80E9-7636E96D6E9A}" type="presOf" srcId="{FFE663A8-D988-42BB-A2DE-76B4CFD2AFB4}" destId="{963E8738-474F-4F08-9DD4-82E1AA47FC1D}" srcOrd="0" destOrd="2" presId="urn:microsoft.com/office/officeart/2005/8/layout/process3"/>
    <dgm:cxn modelId="{BBB74410-AAE7-4345-9920-CC51BB296DD8}" type="presOf" srcId="{72078098-6D18-4B96-9FFD-5190FB2479D9}" destId="{0ED79711-B28D-47A7-B954-F55A11C10AA9}" srcOrd="0" destOrd="0" presId="urn:microsoft.com/office/officeart/2005/8/layout/process3"/>
    <dgm:cxn modelId="{18122117-D735-48DF-A75B-48AE82D74B9D}" type="presOf" srcId="{2F58F8D5-00E1-4929-B8F7-B858D34427CB}" destId="{0E50AE21-202D-4E47-B4F9-25928080794E}" srcOrd="0" destOrd="0" presId="urn:microsoft.com/office/officeart/2005/8/layout/process3"/>
    <dgm:cxn modelId="{49563323-5536-49AB-AF72-A02EB283650E}" srcId="{2F58F8D5-00E1-4929-B8F7-B858D34427CB}" destId="{79F26B02-DEF7-47D1-B57B-1D9CFCFA0D17}" srcOrd="3" destOrd="0" parTransId="{1C5069D6-7F0F-447C-8594-4D7432754280}" sibTransId="{9827DC2F-6732-4410-8CD9-A54C488983A9}"/>
    <dgm:cxn modelId="{83F7952C-183D-4FD3-9393-F8D156C2F486}" srcId="{0B81AD0E-0491-4B16-99FE-1D6A00D256DF}" destId="{79B95E89-CEC3-41A8-AB2C-29AAAA443D51}" srcOrd="0" destOrd="0" parTransId="{1A922E67-6206-4F0C-A1F3-27956FFD6EFD}" sibTransId="{8DDB4C72-AE91-4C4C-8352-5099F8AB14AB}"/>
    <dgm:cxn modelId="{A1E3832F-08CD-4D3E-84B6-5DD776DF2EFE}" type="presOf" srcId="{EAE84F8B-B545-413B-A9DA-02EC1FFABA59}" destId="{6E424A20-C376-4F17-828F-B6FD990FF8DE}" srcOrd="0" destOrd="0" presId="urn:microsoft.com/office/officeart/2005/8/layout/process3"/>
    <dgm:cxn modelId="{491B9737-1637-435E-95AC-6C3B5D3590D3}" type="presOf" srcId="{9E3E3615-4E56-4682-B911-501DB61DE4CC}" destId="{FADA7AD6-95A9-40C0-814D-2928A9B09366}" srcOrd="0" destOrd="0" presId="urn:microsoft.com/office/officeart/2005/8/layout/process3"/>
    <dgm:cxn modelId="{3A25B73C-B387-4DBC-A1E1-75F8956C0FB1}" srcId="{79F26B02-DEF7-47D1-B57B-1D9CFCFA0D17}" destId="{3736B1DD-C425-4A67-A562-07A7A2BAC6FC}" srcOrd="0" destOrd="0" parTransId="{5B060517-3BD7-405C-BA0F-BDC0A904D2BC}" sibTransId="{A7D6248E-1BB8-4A36-B603-F8F4147A7FD0}"/>
    <dgm:cxn modelId="{1F70DD3D-8F2B-4272-99CE-EA464676784A}" type="presOf" srcId="{71E91C63-4B36-4B24-8D77-C39920119862}" destId="{D8D074FC-16C8-4B02-A731-FADF6DDE52ED}" srcOrd="0" destOrd="0" presId="urn:microsoft.com/office/officeart/2005/8/layout/process3"/>
    <dgm:cxn modelId="{F9448742-7A6A-427B-9EB8-5706AD2F6E71}" type="presOf" srcId="{72078098-6D18-4B96-9FFD-5190FB2479D9}" destId="{66DF4836-2169-4FDE-8207-0BDCA41E4C6A}" srcOrd="1" destOrd="0" presId="urn:microsoft.com/office/officeart/2005/8/layout/process3"/>
    <dgm:cxn modelId="{1FD4F064-CC5D-468F-B12C-315313687ADE}" type="presOf" srcId="{42915B0F-3A4D-4A84-8745-994BA7986955}" destId="{F227056A-C7DC-4191-B925-20D1BA7A7EFB}" srcOrd="1" destOrd="0" presId="urn:microsoft.com/office/officeart/2005/8/layout/process3"/>
    <dgm:cxn modelId="{74FAF964-15A9-49FE-BC85-EDFC275A5606}" type="presOf" srcId="{80C03D1B-8787-4851-9405-DA4ED9353226}" destId="{E23DBE6C-DE1C-4A3A-86B1-FFB77156424E}" srcOrd="1" destOrd="0" presId="urn:microsoft.com/office/officeart/2005/8/layout/process3"/>
    <dgm:cxn modelId="{133CFA64-5049-4E29-8088-BA1CE3916BD4}" type="presOf" srcId="{5D6CC4C1-CE1F-4EFF-A5A8-7992C96C312C}" destId="{EF4EBEA4-3F46-428E-BCE9-51D63F8C4C79}" srcOrd="1" destOrd="0" presId="urn:microsoft.com/office/officeart/2005/8/layout/process3"/>
    <dgm:cxn modelId="{AF2B0F68-7248-4474-BB38-21C7C4403B64}" srcId="{2F58F8D5-00E1-4929-B8F7-B858D34427CB}" destId="{A0D9E6FD-4DAD-409E-8D85-CA10AA23E896}" srcOrd="4" destOrd="0" parTransId="{6A996ACA-5810-4142-8760-721A8A6F3BFB}" sibTransId="{42915B0F-3A4D-4A84-8745-994BA7986955}"/>
    <dgm:cxn modelId="{E4D57448-0360-458A-9EA2-D24B7864BDC2}" type="presOf" srcId="{EB791798-2D40-47B2-A104-E5A8D4A1A718}" destId="{82912616-B81F-45BB-BAC8-65B18E51AE6D}" srcOrd="1" destOrd="0" presId="urn:microsoft.com/office/officeart/2005/8/layout/process3"/>
    <dgm:cxn modelId="{3EB07568-B514-43B4-97A3-F40A68A5BDE9}" srcId="{2F58F8D5-00E1-4929-B8F7-B858D34427CB}" destId="{72078098-6D18-4B96-9FFD-5190FB2479D9}" srcOrd="5" destOrd="0" parTransId="{D93E670C-AF2F-4C55-8655-AE99C89D14B1}" sibTransId="{B02916CD-83F8-4771-AD83-38D0598C0D1B}"/>
    <dgm:cxn modelId="{D80AEF6F-EB0B-4D72-9A11-B0EB17AA7FAC}" type="presOf" srcId="{A0D9E6FD-4DAD-409E-8D85-CA10AA23E896}" destId="{463AB09E-99E9-4B34-81DD-59559541BFCB}" srcOrd="0" destOrd="0" presId="urn:microsoft.com/office/officeart/2005/8/layout/process3"/>
    <dgm:cxn modelId="{25F0F14F-241F-4E27-995D-00752F3CEBF2}" type="presOf" srcId="{5D6CC4C1-CE1F-4EFF-A5A8-7992C96C312C}" destId="{07C76438-043A-4C36-881A-A411A02C9DD5}" srcOrd="0" destOrd="0" presId="urn:microsoft.com/office/officeart/2005/8/layout/process3"/>
    <dgm:cxn modelId="{4F50C471-15D6-4B2A-87FD-7A89BFE559FA}" srcId="{20443F97-9B6E-474D-B7AD-5DFCB3234A7C}" destId="{2EEC470F-29D2-4874-AC44-6B41850D816B}" srcOrd="0" destOrd="0" parTransId="{DB78917D-25F7-4EC3-A6B4-D114890FADCB}" sibTransId="{F4BE94E0-69AF-4409-A995-C134E1BF1644}"/>
    <dgm:cxn modelId="{98E4DB71-3F90-49EC-BB14-157D7B13B7AE}" type="presOf" srcId="{0B81AD0E-0491-4B16-99FE-1D6A00D256DF}" destId="{3FA2782A-0291-47FD-ACCD-DB6C47262498}" srcOrd="0" destOrd="0" presId="urn:microsoft.com/office/officeart/2005/8/layout/process3"/>
    <dgm:cxn modelId="{5B5E1152-0149-4370-A313-899A1F99F528}" type="presOf" srcId="{BBA6B91D-F138-49B6-A2EC-D7020E6F9EE8}" destId="{AC382E46-DA5C-4132-8D4A-79F67B57FC3A}" srcOrd="0" destOrd="0" presId="urn:microsoft.com/office/officeart/2005/8/layout/process3"/>
    <dgm:cxn modelId="{041DA852-5D86-4711-8DF5-1AD54F6590E9}" type="presOf" srcId="{0B81AD0E-0491-4B16-99FE-1D6A00D256DF}" destId="{E50CAA08-F593-4643-A0DC-7F6A728B4163}" srcOrd="1" destOrd="0" presId="urn:microsoft.com/office/officeart/2005/8/layout/process3"/>
    <dgm:cxn modelId="{6E72F472-C566-45A0-AD96-EFD1F4378EDE}" type="presOf" srcId="{9827DC2F-6732-4410-8CD9-A54C488983A9}" destId="{AE0E8BE2-DFE3-4424-B138-AD7ADC77165E}" srcOrd="1" destOrd="0" presId="urn:microsoft.com/office/officeart/2005/8/layout/process3"/>
    <dgm:cxn modelId="{CD4C2E75-9577-43B5-B7A1-FC6B38EDBCA8}" type="presOf" srcId="{514540AD-33B1-49DA-A085-DF1B5E3B845F}" destId="{B0566621-8320-4FBE-B1A8-14DAF85E9FF7}" srcOrd="0" destOrd="0" presId="urn:microsoft.com/office/officeart/2005/8/layout/process3"/>
    <dgm:cxn modelId="{5B0F5258-D4A6-43EC-9BDD-915B75975B61}" type="presOf" srcId="{20443F97-9B6E-474D-B7AD-5DFCB3234A7C}" destId="{C4D4D391-BD01-40FF-9BFB-AED309A3FD4A}" srcOrd="1" destOrd="0" presId="urn:microsoft.com/office/officeart/2005/8/layout/process3"/>
    <dgm:cxn modelId="{9079BD7D-3E30-40F8-945F-78F99EEEBFD9}" type="presOf" srcId="{9B086C95-B0DC-4304-B1BB-9ADB282A2B91}" destId="{963E8738-474F-4F08-9DD4-82E1AA47FC1D}" srcOrd="0" destOrd="1" presId="urn:microsoft.com/office/officeart/2005/8/layout/process3"/>
    <dgm:cxn modelId="{8CDC4982-83E2-417D-A8A6-137A902F0368}" type="presOf" srcId="{9827DC2F-6732-4410-8CD9-A54C488983A9}" destId="{BB6E30A3-F6A2-48C9-9F68-BF8A89D7B363}" srcOrd="0" destOrd="0" presId="urn:microsoft.com/office/officeart/2005/8/layout/process3"/>
    <dgm:cxn modelId="{6ACC7A83-7684-40C2-847A-5B43B3EA3248}" type="presOf" srcId="{EAE84F8B-B545-413B-A9DA-02EC1FFABA59}" destId="{2437B38E-DC20-4197-8353-18FA72757445}" srcOrd="1" destOrd="0" presId="urn:microsoft.com/office/officeart/2005/8/layout/process3"/>
    <dgm:cxn modelId="{CA7F428D-2E35-44B4-B3EE-23D33CD9BFE7}" type="presOf" srcId="{79F26B02-DEF7-47D1-B57B-1D9CFCFA0D17}" destId="{A2AD9D0E-5FA9-4CD4-8864-EBA65342816C}" srcOrd="0" destOrd="0" presId="urn:microsoft.com/office/officeart/2005/8/layout/process3"/>
    <dgm:cxn modelId="{0D163297-ABFB-4469-BF54-1F242EB58F86}" srcId="{0B81AD0E-0491-4B16-99FE-1D6A00D256DF}" destId="{9B086C95-B0DC-4304-B1BB-9ADB282A2B91}" srcOrd="1" destOrd="0" parTransId="{972B2BC9-D72A-4D5A-8011-1B3A5F750A15}" sibTransId="{3AB08760-F5A7-4B80-B419-36810308E82B}"/>
    <dgm:cxn modelId="{43687C99-98C2-43A7-8EFE-A738D7CD2E1E}" srcId="{EAE84F8B-B545-413B-A9DA-02EC1FFABA59}" destId="{9E3E3615-4E56-4682-B911-501DB61DE4CC}" srcOrd="0" destOrd="0" parTransId="{CA05D91E-4104-407D-AAA4-59D267014599}" sibTransId="{4356D279-0B60-45F3-977E-FEB8E41B931A}"/>
    <dgm:cxn modelId="{2D4AA1A3-BEE3-4EF6-B137-50FC1BEA2774}" srcId="{2F58F8D5-00E1-4929-B8F7-B858D34427CB}" destId="{EB791798-2D40-47B2-A104-E5A8D4A1A718}" srcOrd="8" destOrd="0" parTransId="{27C4C257-D7A1-4273-89AB-CFA9FDA382E2}" sibTransId="{25560BD6-F88B-4726-BA05-54106692F37E}"/>
    <dgm:cxn modelId="{3F903FAA-82DF-44CA-AD45-AE45F2044BB3}" type="presOf" srcId="{B02916CD-83F8-4771-AD83-38D0598C0D1B}" destId="{D41C364E-CE17-4FEE-9854-1E07C47AE6EF}" srcOrd="0" destOrd="0" presId="urn:microsoft.com/office/officeart/2005/8/layout/process3"/>
    <dgm:cxn modelId="{C29E02B7-BBD4-4948-8C43-B6B86EEF912C}" type="presOf" srcId="{79B95E89-CEC3-41A8-AB2C-29AAAA443D51}" destId="{963E8738-474F-4F08-9DD4-82E1AA47FC1D}" srcOrd="0" destOrd="0" presId="urn:microsoft.com/office/officeart/2005/8/layout/process3"/>
    <dgm:cxn modelId="{9ED9CABF-B7B6-44A8-990B-6087CA817686}" type="presOf" srcId="{82FF726A-86FF-43A3-9C9B-6F56793CE440}" destId="{4E49E60A-0F40-443C-BC3E-5A1C76C3F9CD}" srcOrd="1" destOrd="0" presId="urn:microsoft.com/office/officeart/2005/8/layout/process3"/>
    <dgm:cxn modelId="{C73DC4C4-CC8E-4C9E-BC5D-51129D31290F}" type="presOf" srcId="{79F26B02-DEF7-47D1-B57B-1D9CFCFA0D17}" destId="{C9AE3D9E-7149-4BCD-A9BF-45F31B16DC6E}" srcOrd="1" destOrd="0" presId="urn:microsoft.com/office/officeart/2005/8/layout/process3"/>
    <dgm:cxn modelId="{A1E561C8-6EBA-49F1-97E4-8A5B3C7E676A}" type="presOf" srcId="{2EEC470F-29D2-4874-AC44-6B41850D816B}" destId="{5C624208-9D9D-45AB-9EC2-9582A29E8933}" srcOrd="0" destOrd="0" presId="urn:microsoft.com/office/officeart/2005/8/layout/process3"/>
    <dgm:cxn modelId="{822523CA-E515-4FF1-842C-57855E493935}" type="presOf" srcId="{45DB57FB-7D75-4DFD-AA5E-27D1378C5305}" destId="{A02B334A-884A-44C3-9492-CC21757E39D7}" srcOrd="0" destOrd="0" presId="urn:microsoft.com/office/officeart/2005/8/layout/process3"/>
    <dgm:cxn modelId="{8F3461CB-D73E-4ACC-BDCE-53178F19842D}" type="presOf" srcId="{514540AD-33B1-49DA-A085-DF1B5E3B845F}" destId="{6172CE46-8022-4FB7-A7E9-0F4D32C59956}" srcOrd="1" destOrd="0" presId="urn:microsoft.com/office/officeart/2005/8/layout/process3"/>
    <dgm:cxn modelId="{BFF5B6CB-E022-4199-AD8D-206EEEC8BC32}" type="presOf" srcId="{82FF726A-86FF-43A3-9C9B-6F56793CE440}" destId="{84F4DAA2-BB67-4391-9926-D7CE62FA8675}" srcOrd="0" destOrd="0" presId="urn:microsoft.com/office/officeart/2005/8/layout/process3"/>
    <dgm:cxn modelId="{255F15D1-336A-4403-A59B-6373EBE2FEB5}" type="presOf" srcId="{45DB57FB-7D75-4DFD-AA5E-27D1378C5305}" destId="{22731645-F0E6-4728-8915-A99B9D7F7DC5}" srcOrd="1" destOrd="0" presId="urn:microsoft.com/office/officeart/2005/8/layout/process3"/>
    <dgm:cxn modelId="{8D39CCD2-6202-4952-AD60-70DE674A0AC3}" srcId="{2F58F8D5-00E1-4929-B8F7-B858D34427CB}" destId="{80C03D1B-8787-4851-9405-DA4ED9353226}" srcOrd="1" destOrd="0" parTransId="{6C0FC029-3B0A-4045-B98C-A4980B47C30E}" sibTransId="{71E91C63-4B36-4B24-8D77-C39920119862}"/>
    <dgm:cxn modelId="{8BB401DB-C2D1-48E0-B4F6-EBCFD19C87EE}" srcId="{0B81AD0E-0491-4B16-99FE-1D6A00D256DF}" destId="{FFE663A8-D988-42BB-A2DE-76B4CFD2AFB4}" srcOrd="2" destOrd="0" parTransId="{DBC65AAA-FB05-4AD2-921F-88D094305A1D}" sibTransId="{58210FD0-4AD6-447D-B61C-7BAC4BAD0451}"/>
    <dgm:cxn modelId="{2CB936DB-A390-4FCA-9C3C-374121469062}" srcId="{2F58F8D5-00E1-4929-B8F7-B858D34427CB}" destId="{EAE84F8B-B545-413B-A9DA-02EC1FFABA59}" srcOrd="7" destOrd="0" parTransId="{F2C6828E-F8EA-4B6F-B9AC-283D1FB00ECF}" sibTransId="{BBA6B91D-F138-49B6-A2EC-D7020E6F9EE8}"/>
    <dgm:cxn modelId="{32F8C7DC-F48E-4B1A-AA9A-C97B85D11369}" type="presOf" srcId="{EB791798-2D40-47B2-A104-E5A8D4A1A718}" destId="{B05696AE-69D3-4C54-8374-9A02FFA56F23}" srcOrd="0" destOrd="0" presId="urn:microsoft.com/office/officeart/2005/8/layout/process3"/>
    <dgm:cxn modelId="{729301E9-F6E5-4E00-A179-606D049F26B0}" srcId="{2F58F8D5-00E1-4929-B8F7-B858D34427CB}" destId="{0B81AD0E-0491-4B16-99FE-1D6A00D256DF}" srcOrd="2" destOrd="0" parTransId="{0A8D0C7B-BCCF-4138-A015-BEF71274013E}" sibTransId="{82FF726A-86FF-43A3-9C9B-6F56793CE440}"/>
    <dgm:cxn modelId="{556A27EC-5037-4E8A-8C00-3D8896FB1F46}" type="presOf" srcId="{B02916CD-83F8-4771-AD83-38D0598C0D1B}" destId="{45950401-5FA0-4CC5-ADC0-C5DA74C266F9}" srcOrd="1" destOrd="0" presId="urn:microsoft.com/office/officeart/2005/8/layout/process3"/>
    <dgm:cxn modelId="{F653FAEF-1D7C-4C4D-97A6-76252028A16A}" srcId="{2F58F8D5-00E1-4929-B8F7-B858D34427CB}" destId="{20443F97-9B6E-474D-B7AD-5DFCB3234A7C}" srcOrd="0" destOrd="0" parTransId="{A5FF1B5B-64EE-4AF8-863C-FC3DCA3D2A49}" sibTransId="{45DB57FB-7D75-4DFD-AA5E-27D1378C5305}"/>
    <dgm:cxn modelId="{35CE30F3-19CE-4173-9281-8D1460FC07A9}" type="presOf" srcId="{20443F97-9B6E-474D-B7AD-5DFCB3234A7C}" destId="{F0851369-E95B-485D-B8F6-D3E425CFEE14}" srcOrd="0" destOrd="0" presId="urn:microsoft.com/office/officeart/2005/8/layout/process3"/>
    <dgm:cxn modelId="{AC0A45F4-90C2-4960-82CE-BD96C087BB33}" type="presOf" srcId="{71E91C63-4B36-4B24-8D77-C39920119862}" destId="{0C84DA72-B9F7-4297-BA68-6D10B4588109}" srcOrd="1" destOrd="0" presId="urn:microsoft.com/office/officeart/2005/8/layout/process3"/>
    <dgm:cxn modelId="{F0E6D1F4-544D-4532-8BA9-7898566BBA75}" srcId="{2F58F8D5-00E1-4929-B8F7-B858D34427CB}" destId="{5D6CC4C1-CE1F-4EFF-A5A8-7992C96C312C}" srcOrd="6" destOrd="0" parTransId="{7B303534-06A9-473B-831C-90DF63FCB402}" sibTransId="{514540AD-33B1-49DA-A085-DF1B5E3B845F}"/>
    <dgm:cxn modelId="{21704FF6-DEF1-477E-BB95-956612A06394}" type="presOf" srcId="{80C03D1B-8787-4851-9405-DA4ED9353226}" destId="{B6037384-8F32-4020-AB39-1F8A5D749F27}" srcOrd="0" destOrd="0" presId="urn:microsoft.com/office/officeart/2005/8/layout/process3"/>
    <dgm:cxn modelId="{63E266F7-4AF6-4FB3-AC51-254744F31E4D}" type="presOf" srcId="{42915B0F-3A4D-4A84-8745-994BA7986955}" destId="{6FE45C03-6087-4F95-B6F6-624F453900FB}" srcOrd="0" destOrd="0" presId="urn:microsoft.com/office/officeart/2005/8/layout/process3"/>
    <dgm:cxn modelId="{800E38FE-D703-4D6F-ADF8-17C73C360695}" type="presParOf" srcId="{0E50AE21-202D-4E47-B4F9-25928080794E}" destId="{71E9D214-EEDA-4100-92D2-7FEB5587AD72}" srcOrd="0" destOrd="0" presId="urn:microsoft.com/office/officeart/2005/8/layout/process3"/>
    <dgm:cxn modelId="{48D79004-E157-4128-936E-9BAD18AA227F}" type="presParOf" srcId="{71E9D214-EEDA-4100-92D2-7FEB5587AD72}" destId="{F0851369-E95B-485D-B8F6-D3E425CFEE14}" srcOrd="0" destOrd="0" presId="urn:microsoft.com/office/officeart/2005/8/layout/process3"/>
    <dgm:cxn modelId="{0788ACF2-2D35-4600-8FD0-1193BF6E1BAB}" type="presParOf" srcId="{71E9D214-EEDA-4100-92D2-7FEB5587AD72}" destId="{C4D4D391-BD01-40FF-9BFB-AED309A3FD4A}" srcOrd="1" destOrd="0" presId="urn:microsoft.com/office/officeart/2005/8/layout/process3"/>
    <dgm:cxn modelId="{941EBD1E-3C5C-4E1C-931F-EC385FE8D92D}" type="presParOf" srcId="{71E9D214-EEDA-4100-92D2-7FEB5587AD72}" destId="{5C624208-9D9D-45AB-9EC2-9582A29E8933}" srcOrd="2" destOrd="0" presId="urn:microsoft.com/office/officeart/2005/8/layout/process3"/>
    <dgm:cxn modelId="{B25EB384-109D-4CD7-982F-1D476B0EB75E}" type="presParOf" srcId="{0E50AE21-202D-4E47-B4F9-25928080794E}" destId="{A02B334A-884A-44C3-9492-CC21757E39D7}" srcOrd="1" destOrd="0" presId="urn:microsoft.com/office/officeart/2005/8/layout/process3"/>
    <dgm:cxn modelId="{0DED0C9C-6DAD-4816-9514-76990ECCE4B4}" type="presParOf" srcId="{A02B334A-884A-44C3-9492-CC21757E39D7}" destId="{22731645-F0E6-4728-8915-A99B9D7F7DC5}" srcOrd="0" destOrd="0" presId="urn:microsoft.com/office/officeart/2005/8/layout/process3"/>
    <dgm:cxn modelId="{25D03B12-5D85-46C2-A241-2B4D9BB2FBF0}" type="presParOf" srcId="{0E50AE21-202D-4E47-B4F9-25928080794E}" destId="{90D018E1-94D8-46B4-AE47-F90380A443E2}" srcOrd="2" destOrd="0" presId="urn:microsoft.com/office/officeart/2005/8/layout/process3"/>
    <dgm:cxn modelId="{A86285D5-2F06-4922-A261-F57F4C85A630}" type="presParOf" srcId="{90D018E1-94D8-46B4-AE47-F90380A443E2}" destId="{B6037384-8F32-4020-AB39-1F8A5D749F27}" srcOrd="0" destOrd="0" presId="urn:microsoft.com/office/officeart/2005/8/layout/process3"/>
    <dgm:cxn modelId="{C0ED9CBC-C522-46B7-986B-833F0A434D8E}" type="presParOf" srcId="{90D018E1-94D8-46B4-AE47-F90380A443E2}" destId="{E23DBE6C-DE1C-4A3A-86B1-FFB77156424E}" srcOrd="1" destOrd="0" presId="urn:microsoft.com/office/officeart/2005/8/layout/process3"/>
    <dgm:cxn modelId="{64B6279E-5C9F-49DE-88BB-85FB208D0F47}" type="presParOf" srcId="{90D018E1-94D8-46B4-AE47-F90380A443E2}" destId="{529EF0CD-7009-40E2-B3DE-F8DA657166C8}" srcOrd="2" destOrd="0" presId="urn:microsoft.com/office/officeart/2005/8/layout/process3"/>
    <dgm:cxn modelId="{114ECC0C-94B2-40B6-B685-4C24355E550E}" type="presParOf" srcId="{0E50AE21-202D-4E47-B4F9-25928080794E}" destId="{D8D074FC-16C8-4B02-A731-FADF6DDE52ED}" srcOrd="3" destOrd="0" presId="urn:microsoft.com/office/officeart/2005/8/layout/process3"/>
    <dgm:cxn modelId="{85C67227-6135-4A10-8584-EC879F9FF9BA}" type="presParOf" srcId="{D8D074FC-16C8-4B02-A731-FADF6DDE52ED}" destId="{0C84DA72-B9F7-4297-BA68-6D10B4588109}" srcOrd="0" destOrd="0" presId="urn:microsoft.com/office/officeart/2005/8/layout/process3"/>
    <dgm:cxn modelId="{750BE4BE-1B85-4AB6-A6B8-3C2B5D43FBEC}" type="presParOf" srcId="{0E50AE21-202D-4E47-B4F9-25928080794E}" destId="{EB12FBB6-46E0-464F-8A92-3F7D45E72CD0}" srcOrd="4" destOrd="0" presId="urn:microsoft.com/office/officeart/2005/8/layout/process3"/>
    <dgm:cxn modelId="{72536EEF-8406-4767-B4F0-0902DD6113AA}" type="presParOf" srcId="{EB12FBB6-46E0-464F-8A92-3F7D45E72CD0}" destId="{3FA2782A-0291-47FD-ACCD-DB6C47262498}" srcOrd="0" destOrd="0" presId="urn:microsoft.com/office/officeart/2005/8/layout/process3"/>
    <dgm:cxn modelId="{581B7045-FA37-4151-B80A-8EC443C30E31}" type="presParOf" srcId="{EB12FBB6-46E0-464F-8A92-3F7D45E72CD0}" destId="{E50CAA08-F593-4643-A0DC-7F6A728B4163}" srcOrd="1" destOrd="0" presId="urn:microsoft.com/office/officeart/2005/8/layout/process3"/>
    <dgm:cxn modelId="{0B0DDBBF-EF68-43FF-83ED-D234859CBF8E}" type="presParOf" srcId="{EB12FBB6-46E0-464F-8A92-3F7D45E72CD0}" destId="{963E8738-474F-4F08-9DD4-82E1AA47FC1D}" srcOrd="2" destOrd="0" presId="urn:microsoft.com/office/officeart/2005/8/layout/process3"/>
    <dgm:cxn modelId="{D351E664-6279-4EF1-8608-8C7A6F603467}" type="presParOf" srcId="{0E50AE21-202D-4E47-B4F9-25928080794E}" destId="{84F4DAA2-BB67-4391-9926-D7CE62FA8675}" srcOrd="5" destOrd="0" presId="urn:microsoft.com/office/officeart/2005/8/layout/process3"/>
    <dgm:cxn modelId="{A1F4649D-797F-4200-A7A9-B66FD73916B1}" type="presParOf" srcId="{84F4DAA2-BB67-4391-9926-D7CE62FA8675}" destId="{4E49E60A-0F40-443C-BC3E-5A1C76C3F9CD}" srcOrd="0" destOrd="0" presId="urn:microsoft.com/office/officeart/2005/8/layout/process3"/>
    <dgm:cxn modelId="{AB43BAF4-D894-4272-A8DC-226E3E244CDA}" type="presParOf" srcId="{0E50AE21-202D-4E47-B4F9-25928080794E}" destId="{A0FF3FC7-A6C5-4E96-95CD-411DEC2001C6}" srcOrd="6" destOrd="0" presId="urn:microsoft.com/office/officeart/2005/8/layout/process3"/>
    <dgm:cxn modelId="{CDF73DF9-2FDE-4198-AD8B-EF30BC1F6374}" type="presParOf" srcId="{A0FF3FC7-A6C5-4E96-95CD-411DEC2001C6}" destId="{A2AD9D0E-5FA9-4CD4-8864-EBA65342816C}" srcOrd="0" destOrd="0" presId="urn:microsoft.com/office/officeart/2005/8/layout/process3"/>
    <dgm:cxn modelId="{B02323E1-B246-4F36-B759-FDD60FB3970C}" type="presParOf" srcId="{A0FF3FC7-A6C5-4E96-95CD-411DEC2001C6}" destId="{C9AE3D9E-7149-4BCD-A9BF-45F31B16DC6E}" srcOrd="1" destOrd="0" presId="urn:microsoft.com/office/officeart/2005/8/layout/process3"/>
    <dgm:cxn modelId="{DB035623-3809-4061-90CD-4D4F363E6D7B}" type="presParOf" srcId="{A0FF3FC7-A6C5-4E96-95CD-411DEC2001C6}" destId="{21034C78-7410-465B-A6F8-93916E55F2CD}" srcOrd="2" destOrd="0" presId="urn:microsoft.com/office/officeart/2005/8/layout/process3"/>
    <dgm:cxn modelId="{5A8BB39E-3E30-4EC7-BD81-2FB81ACEB207}" type="presParOf" srcId="{0E50AE21-202D-4E47-B4F9-25928080794E}" destId="{BB6E30A3-F6A2-48C9-9F68-BF8A89D7B363}" srcOrd="7" destOrd="0" presId="urn:microsoft.com/office/officeart/2005/8/layout/process3"/>
    <dgm:cxn modelId="{0A82EAC8-D770-4EF8-8170-F269342E6284}" type="presParOf" srcId="{BB6E30A3-F6A2-48C9-9F68-BF8A89D7B363}" destId="{AE0E8BE2-DFE3-4424-B138-AD7ADC77165E}" srcOrd="0" destOrd="0" presId="urn:microsoft.com/office/officeart/2005/8/layout/process3"/>
    <dgm:cxn modelId="{EBB00718-2813-4A90-9176-71B899E736AF}" type="presParOf" srcId="{0E50AE21-202D-4E47-B4F9-25928080794E}" destId="{BE5140E0-E16F-43B6-A4F9-AC54737C0229}" srcOrd="8" destOrd="0" presId="urn:microsoft.com/office/officeart/2005/8/layout/process3"/>
    <dgm:cxn modelId="{DDD59AC7-5505-4601-888F-AE14CC9C01E9}" type="presParOf" srcId="{BE5140E0-E16F-43B6-A4F9-AC54737C0229}" destId="{463AB09E-99E9-4B34-81DD-59559541BFCB}" srcOrd="0" destOrd="0" presId="urn:microsoft.com/office/officeart/2005/8/layout/process3"/>
    <dgm:cxn modelId="{A9F3694A-2399-430F-A69E-B5CB0B8B757F}" type="presParOf" srcId="{BE5140E0-E16F-43B6-A4F9-AC54737C0229}" destId="{249810AF-90BB-48A4-B655-B750E7F12388}" srcOrd="1" destOrd="0" presId="urn:microsoft.com/office/officeart/2005/8/layout/process3"/>
    <dgm:cxn modelId="{C6251CAA-A6E1-4900-AE3B-F885FC42FE6B}" type="presParOf" srcId="{BE5140E0-E16F-43B6-A4F9-AC54737C0229}" destId="{A06B5AAB-379D-41B5-8AD7-D222AA414CB4}" srcOrd="2" destOrd="0" presId="urn:microsoft.com/office/officeart/2005/8/layout/process3"/>
    <dgm:cxn modelId="{9811F44B-5A41-4350-9D13-C3C24942C6FC}" type="presParOf" srcId="{0E50AE21-202D-4E47-B4F9-25928080794E}" destId="{6FE45C03-6087-4F95-B6F6-624F453900FB}" srcOrd="9" destOrd="0" presId="urn:microsoft.com/office/officeart/2005/8/layout/process3"/>
    <dgm:cxn modelId="{1F635DAB-5890-4A7B-98C9-EBAFD7AB45DE}" type="presParOf" srcId="{6FE45C03-6087-4F95-B6F6-624F453900FB}" destId="{F227056A-C7DC-4191-B925-20D1BA7A7EFB}" srcOrd="0" destOrd="0" presId="urn:microsoft.com/office/officeart/2005/8/layout/process3"/>
    <dgm:cxn modelId="{16B33CD8-8D66-4D72-BDA9-D9DC5430DEC7}" type="presParOf" srcId="{0E50AE21-202D-4E47-B4F9-25928080794E}" destId="{F94CBDFA-1CE1-4A97-890A-A1C7E733DCE2}" srcOrd="10" destOrd="0" presId="urn:microsoft.com/office/officeart/2005/8/layout/process3"/>
    <dgm:cxn modelId="{60E8F7FE-83CE-4AED-9C37-D4EB631FD68E}" type="presParOf" srcId="{F94CBDFA-1CE1-4A97-890A-A1C7E733DCE2}" destId="{0ED79711-B28D-47A7-B954-F55A11C10AA9}" srcOrd="0" destOrd="0" presId="urn:microsoft.com/office/officeart/2005/8/layout/process3"/>
    <dgm:cxn modelId="{4FC9C07F-814D-4BD5-9E71-3C3936FC65E6}" type="presParOf" srcId="{F94CBDFA-1CE1-4A97-890A-A1C7E733DCE2}" destId="{66DF4836-2169-4FDE-8207-0BDCA41E4C6A}" srcOrd="1" destOrd="0" presId="urn:microsoft.com/office/officeart/2005/8/layout/process3"/>
    <dgm:cxn modelId="{1E6841D2-12EF-4F61-9815-0805B8047419}" type="presParOf" srcId="{F94CBDFA-1CE1-4A97-890A-A1C7E733DCE2}" destId="{977AD0DD-B75E-4427-B00E-A2105AF8B544}" srcOrd="2" destOrd="0" presId="urn:microsoft.com/office/officeart/2005/8/layout/process3"/>
    <dgm:cxn modelId="{F7AFCFC3-5A8C-4F35-8A30-AED879124A7A}" type="presParOf" srcId="{0E50AE21-202D-4E47-B4F9-25928080794E}" destId="{D41C364E-CE17-4FEE-9854-1E07C47AE6EF}" srcOrd="11" destOrd="0" presId="urn:microsoft.com/office/officeart/2005/8/layout/process3"/>
    <dgm:cxn modelId="{E6565012-EBCF-4582-943C-FF94F250E999}" type="presParOf" srcId="{D41C364E-CE17-4FEE-9854-1E07C47AE6EF}" destId="{45950401-5FA0-4CC5-ADC0-C5DA74C266F9}" srcOrd="0" destOrd="0" presId="urn:microsoft.com/office/officeart/2005/8/layout/process3"/>
    <dgm:cxn modelId="{E85BD514-4A53-4905-9DDE-17B7BCAB1430}" type="presParOf" srcId="{0E50AE21-202D-4E47-B4F9-25928080794E}" destId="{00AAF6F3-E708-4B1A-AA50-730B483B7C63}" srcOrd="12" destOrd="0" presId="urn:microsoft.com/office/officeart/2005/8/layout/process3"/>
    <dgm:cxn modelId="{583224B5-F61C-48B5-BB47-239643A68C27}" type="presParOf" srcId="{00AAF6F3-E708-4B1A-AA50-730B483B7C63}" destId="{07C76438-043A-4C36-881A-A411A02C9DD5}" srcOrd="0" destOrd="0" presId="urn:microsoft.com/office/officeart/2005/8/layout/process3"/>
    <dgm:cxn modelId="{068CDD15-F81A-4527-B24C-887CC9E888B3}" type="presParOf" srcId="{00AAF6F3-E708-4B1A-AA50-730B483B7C63}" destId="{EF4EBEA4-3F46-428E-BCE9-51D63F8C4C79}" srcOrd="1" destOrd="0" presId="urn:microsoft.com/office/officeart/2005/8/layout/process3"/>
    <dgm:cxn modelId="{02FE15A1-CCC2-4EBF-A3EB-285306900568}" type="presParOf" srcId="{00AAF6F3-E708-4B1A-AA50-730B483B7C63}" destId="{B2B8EC93-DF30-48B1-BDDC-FF0A783AA743}" srcOrd="2" destOrd="0" presId="urn:microsoft.com/office/officeart/2005/8/layout/process3"/>
    <dgm:cxn modelId="{0A9E6BB2-1447-45F7-942C-68D7671EF75C}" type="presParOf" srcId="{0E50AE21-202D-4E47-B4F9-25928080794E}" destId="{B0566621-8320-4FBE-B1A8-14DAF85E9FF7}" srcOrd="13" destOrd="0" presId="urn:microsoft.com/office/officeart/2005/8/layout/process3"/>
    <dgm:cxn modelId="{43A91F87-8214-4794-8BE7-F168BC6BB76A}" type="presParOf" srcId="{B0566621-8320-4FBE-B1A8-14DAF85E9FF7}" destId="{6172CE46-8022-4FB7-A7E9-0F4D32C59956}" srcOrd="0" destOrd="0" presId="urn:microsoft.com/office/officeart/2005/8/layout/process3"/>
    <dgm:cxn modelId="{66F17AED-51FE-4350-B992-CCD8AF9B65A3}" type="presParOf" srcId="{0E50AE21-202D-4E47-B4F9-25928080794E}" destId="{91224BC1-BB28-4659-BA0A-AB12C223F98A}" srcOrd="14" destOrd="0" presId="urn:microsoft.com/office/officeart/2005/8/layout/process3"/>
    <dgm:cxn modelId="{5527D8DF-61B4-453E-80D6-229CD8CD3993}" type="presParOf" srcId="{91224BC1-BB28-4659-BA0A-AB12C223F98A}" destId="{6E424A20-C376-4F17-828F-B6FD990FF8DE}" srcOrd="0" destOrd="0" presId="urn:microsoft.com/office/officeart/2005/8/layout/process3"/>
    <dgm:cxn modelId="{7BF3311F-6361-4A00-BFBB-BD104124155F}" type="presParOf" srcId="{91224BC1-BB28-4659-BA0A-AB12C223F98A}" destId="{2437B38E-DC20-4197-8353-18FA72757445}" srcOrd="1" destOrd="0" presId="urn:microsoft.com/office/officeart/2005/8/layout/process3"/>
    <dgm:cxn modelId="{86544A27-DA6D-40A1-8666-B56ABC899464}" type="presParOf" srcId="{91224BC1-BB28-4659-BA0A-AB12C223F98A}" destId="{FADA7AD6-95A9-40C0-814D-2928A9B09366}" srcOrd="2" destOrd="0" presId="urn:microsoft.com/office/officeart/2005/8/layout/process3"/>
    <dgm:cxn modelId="{235CDA49-4E5F-4B9E-8BBC-E756C9B6A630}" type="presParOf" srcId="{0E50AE21-202D-4E47-B4F9-25928080794E}" destId="{AC382E46-DA5C-4132-8D4A-79F67B57FC3A}" srcOrd="15" destOrd="0" presId="urn:microsoft.com/office/officeart/2005/8/layout/process3"/>
    <dgm:cxn modelId="{F3E1AD9E-627C-429E-8ECD-CA9FFD5E0FDD}" type="presParOf" srcId="{AC382E46-DA5C-4132-8D4A-79F67B57FC3A}" destId="{8C04045B-E9D1-40D7-9EE2-1C71A1046E0E}" srcOrd="0" destOrd="0" presId="urn:microsoft.com/office/officeart/2005/8/layout/process3"/>
    <dgm:cxn modelId="{A1040339-1F63-45D8-8618-424590F7226B}" type="presParOf" srcId="{0E50AE21-202D-4E47-B4F9-25928080794E}" destId="{C3C7C7E1-E47E-495D-AD90-E13E3B078FB1}" srcOrd="16" destOrd="0" presId="urn:microsoft.com/office/officeart/2005/8/layout/process3"/>
    <dgm:cxn modelId="{4FB09DA1-62E6-4478-8370-7C5300222CBD}" type="presParOf" srcId="{C3C7C7E1-E47E-495D-AD90-E13E3B078FB1}" destId="{B05696AE-69D3-4C54-8374-9A02FFA56F23}" srcOrd="0" destOrd="0" presId="urn:microsoft.com/office/officeart/2005/8/layout/process3"/>
    <dgm:cxn modelId="{8882668C-994A-4AE5-8497-1DDCAB33FAF0}" type="presParOf" srcId="{C3C7C7E1-E47E-495D-AD90-E13E3B078FB1}" destId="{82912616-B81F-45BB-BAC8-65B18E51AE6D}" srcOrd="1" destOrd="0" presId="urn:microsoft.com/office/officeart/2005/8/layout/process3"/>
    <dgm:cxn modelId="{3BD90351-01CC-4CCC-A546-543957891D8C}" type="presParOf" srcId="{C3C7C7E1-E47E-495D-AD90-E13E3B078FB1}" destId="{2A1506B0-EAC5-4A8A-BCBF-2315AE821317}" srcOrd="2" destOrd="0" presId="urn:microsoft.com/office/officeart/2005/8/layout/process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D52C01-BF84-46BD-B58C-C449E690D569}">
      <dsp:nvSpPr>
        <dsp:cNvPr id="0" name=""/>
        <dsp:cNvSpPr/>
      </dsp:nvSpPr>
      <dsp:spPr>
        <a:xfrm>
          <a:off x="0" y="0"/>
          <a:ext cx="4464579" cy="812321"/>
        </a:xfrm>
        <a:prstGeom prst="chevron">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solidFill>
                <a:sysClr val="window" lastClr="FFFFFF"/>
              </a:solidFill>
              <a:latin typeface="Calibri"/>
              <a:ea typeface="メイリオ" panose="020B0604030504040204" pitchFamily="50" charset="-128"/>
              <a:cs typeface="+mn-cs"/>
            </a:rPr>
            <a:t>アクシデントは構成機器の故障や</a:t>
          </a:r>
          <a:br>
            <a:rPr kumimoji="1" lang="en-US" altLang="ja-JP" sz="1600" kern="1200" dirty="0">
              <a:solidFill>
                <a:sysClr val="window" lastClr="FFFFFF"/>
              </a:solidFill>
              <a:latin typeface="Calibri"/>
              <a:ea typeface="メイリオ" panose="020B0604030504040204" pitchFamily="50" charset="-128"/>
              <a:cs typeface="+mn-cs"/>
            </a:rPr>
          </a:br>
          <a:r>
            <a:rPr kumimoji="1" lang="ja-JP" altLang="en-US" sz="1600" kern="1200" dirty="0">
              <a:solidFill>
                <a:sysClr val="window" lastClr="FFFFFF"/>
              </a:solidFill>
              <a:latin typeface="Calibri"/>
              <a:ea typeface="メイリオ" panose="020B0604030504040204" pitchFamily="50" charset="-128"/>
              <a:cs typeface="+mn-cs"/>
            </a:rPr>
            <a:t>オペレーションミスに起因すると仮定</a:t>
          </a:r>
        </a:p>
      </dsp:txBody>
      <dsp:txXfrm>
        <a:off x="406161" y="0"/>
        <a:ext cx="3652258" cy="812321"/>
      </dsp:txXfrm>
    </dsp:sp>
    <dsp:sp modelId="{3FE2519A-B5BC-4E73-B0D8-4B804A0F552B}">
      <dsp:nvSpPr>
        <dsp:cNvPr id="0" name=""/>
        <dsp:cNvSpPr/>
      </dsp:nvSpPr>
      <dsp:spPr>
        <a:xfrm>
          <a:off x="4025590" y="0"/>
          <a:ext cx="4464579" cy="812321"/>
        </a:xfrm>
        <a:prstGeom prst="chevron">
          <a:avLst/>
        </a:prstGeom>
        <a:gradFill rotWithShape="0">
          <a:gsLst>
            <a:gs pos="0">
              <a:srgbClr val="8064A2">
                <a:hueOff val="-4464770"/>
                <a:satOff val="26899"/>
                <a:lumOff val="2156"/>
                <a:alphaOff val="0"/>
                <a:shade val="51000"/>
                <a:satMod val="130000"/>
              </a:srgbClr>
            </a:gs>
            <a:gs pos="80000">
              <a:srgbClr val="8064A2">
                <a:hueOff val="-4464770"/>
                <a:satOff val="26899"/>
                <a:lumOff val="2156"/>
                <a:alphaOff val="0"/>
                <a:shade val="93000"/>
                <a:satMod val="130000"/>
              </a:srgbClr>
            </a:gs>
            <a:gs pos="100000">
              <a:srgbClr val="8064A2">
                <a:hueOff val="-4464770"/>
                <a:satOff val="26899"/>
                <a:lumOff val="215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solidFill>
                <a:sysClr val="window" lastClr="FFFFFF"/>
              </a:solidFill>
              <a:latin typeface="Calibri"/>
              <a:ea typeface="メイリオ" panose="020B0604030504040204" pitchFamily="50" charset="-128"/>
              <a:cs typeface="+mn-cs"/>
            </a:rPr>
            <a:t>アクシデントは構成要素間の</a:t>
          </a:r>
          <a:br>
            <a:rPr kumimoji="1" lang="en-US" altLang="ja-JP" sz="1600" kern="1200" dirty="0">
              <a:solidFill>
                <a:sysClr val="window" lastClr="FFFFFF"/>
              </a:solidFill>
              <a:latin typeface="Calibri"/>
              <a:ea typeface="メイリオ" panose="020B0604030504040204" pitchFamily="50" charset="-128"/>
              <a:cs typeface="+mn-cs"/>
            </a:rPr>
          </a:br>
          <a:r>
            <a:rPr kumimoji="1" lang="ja-JP" altLang="en-US" sz="1600" kern="1200" dirty="0">
              <a:solidFill>
                <a:sysClr val="window" lastClr="FFFFFF"/>
              </a:solidFill>
              <a:latin typeface="Calibri"/>
              <a:ea typeface="メイリオ" panose="020B0604030504040204" pitchFamily="50" charset="-128"/>
              <a:cs typeface="+mn-cs"/>
            </a:rPr>
            <a:t>相互作用から創発的に発生</a:t>
          </a:r>
        </a:p>
      </dsp:txBody>
      <dsp:txXfrm>
        <a:off x="4431751" y="0"/>
        <a:ext cx="3652258" cy="8123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D4D391-BD01-40FF-9BFB-AED309A3FD4A}">
      <dsp:nvSpPr>
        <dsp:cNvPr id="0" name=""/>
        <dsp:cNvSpPr/>
      </dsp:nvSpPr>
      <dsp:spPr>
        <a:xfrm>
          <a:off x="30729" y="172862"/>
          <a:ext cx="503910" cy="302346"/>
        </a:xfrm>
        <a:prstGeom prst="roundRect">
          <a:avLst>
            <a:gd name="adj" fmla="val 10000"/>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kumimoji="1" lang="en-US" altLang="ja-JP" sz="1200" kern="1200" dirty="0">
              <a:solidFill>
                <a:sysClr val="window" lastClr="FFFFFF"/>
              </a:solidFill>
              <a:latin typeface="Calibri"/>
              <a:ea typeface="メイリオ" panose="020B0604030504040204" pitchFamily="50" charset="-128"/>
              <a:cs typeface="+mn-cs"/>
            </a:rPr>
            <a:t>1940</a:t>
          </a:r>
          <a:endParaRPr kumimoji="1" lang="ja-JP" altLang="en-US" sz="1200" kern="1200" dirty="0">
            <a:solidFill>
              <a:sysClr val="window" lastClr="FFFFFF"/>
            </a:solidFill>
            <a:latin typeface="Calibri"/>
            <a:ea typeface="メイリオ" panose="020B0604030504040204" pitchFamily="50" charset="-128"/>
            <a:cs typeface="+mn-cs"/>
          </a:endParaRPr>
        </a:p>
      </dsp:txBody>
      <dsp:txXfrm>
        <a:off x="36633" y="178766"/>
        <a:ext cx="492102" cy="189756"/>
      </dsp:txXfrm>
    </dsp:sp>
    <dsp:sp modelId="{5C624208-9D9D-45AB-9EC2-9582A29E8933}">
      <dsp:nvSpPr>
        <dsp:cNvPr id="0" name=""/>
        <dsp:cNvSpPr/>
      </dsp:nvSpPr>
      <dsp:spPr>
        <a:xfrm>
          <a:off x="432046" y="340894"/>
          <a:ext cx="748539" cy="0"/>
        </a:xfrm>
        <a:prstGeom prst="roundRect">
          <a:avLst>
            <a:gd name="adj" fmla="val 10000"/>
          </a:avLst>
        </a:prstGeom>
        <a:solidFill>
          <a:sysClr val="window" lastClr="FFFFFF">
            <a:alpha val="90000"/>
            <a:hueOff val="0"/>
            <a:satOff val="0"/>
            <a:lumOff val="0"/>
            <a:alphaOff val="0"/>
          </a:sysClr>
        </a:solidFill>
        <a:ln w="9525" cap="flat" cmpd="sng" algn="ctr">
          <a:solidFill>
            <a:srgbClr val="8064A2">
              <a:hueOff val="0"/>
              <a:satOff val="0"/>
              <a:lumOff val="0"/>
              <a:alphaOff val="0"/>
            </a:srgbClr>
          </a:solidFill>
          <a:prstDash val="solid"/>
          <a:miter lim="800000"/>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0" tIns="0" rIns="0" bIns="0" numCol="1" spcCol="1270" anchor="t" anchorCtr="0">
          <a:noAutofit/>
        </a:bodyPr>
        <a:lstStyle/>
        <a:p>
          <a:pPr marL="114300" lvl="1" indent="-114300" algn="l" defTabSz="622300">
            <a:lnSpc>
              <a:spcPct val="90000"/>
            </a:lnSpc>
            <a:spcBef>
              <a:spcPct val="0"/>
            </a:spcBef>
            <a:spcAft>
              <a:spcPct val="15000"/>
            </a:spcAft>
            <a:buChar char="•"/>
          </a:pPr>
          <a:r>
            <a:rPr kumimoji="1" lang="en-US" altLang="ja-JP" sz="1400" b="1" kern="1200" dirty="0">
              <a:solidFill>
                <a:srgbClr val="F79646">
                  <a:lumMod val="75000"/>
                </a:srgbClr>
              </a:solidFill>
              <a:latin typeface="Calibri"/>
              <a:ea typeface="メイリオ" panose="020B0604030504040204" pitchFamily="50" charset="-128"/>
              <a:cs typeface="+mn-cs"/>
            </a:rPr>
            <a:t>FMEA</a:t>
          </a:r>
          <a:endParaRPr kumimoji="1" lang="ja-JP" altLang="en-US" sz="1400" b="1" kern="1200" dirty="0">
            <a:solidFill>
              <a:srgbClr val="F79646">
                <a:lumMod val="75000"/>
              </a:srgbClr>
            </a:solidFill>
            <a:latin typeface="Calibri"/>
            <a:ea typeface="メイリオ" panose="020B0604030504040204" pitchFamily="50" charset="-128"/>
            <a:cs typeface="+mn-cs"/>
          </a:endParaRPr>
        </a:p>
      </dsp:txBody>
      <dsp:txXfrm>
        <a:off x="432046" y="340894"/>
        <a:ext cx="748539" cy="1"/>
      </dsp:txXfrm>
    </dsp:sp>
    <dsp:sp modelId="{A02B334A-884A-44C3-9492-CC21757E39D7}">
      <dsp:nvSpPr>
        <dsp:cNvPr id="0" name=""/>
        <dsp:cNvSpPr/>
      </dsp:nvSpPr>
      <dsp:spPr>
        <a:xfrm rot="22587">
          <a:off x="641503" y="214078"/>
          <a:ext cx="226559" cy="125336"/>
        </a:xfrm>
        <a:prstGeom prst="rightArrow">
          <a:avLst>
            <a:gd name="adj1" fmla="val 60000"/>
            <a:gd name="adj2" fmla="val 50000"/>
          </a:avLst>
        </a:prstGeom>
        <a:solidFill>
          <a:srgbClr val="8064A2">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kumimoji="1" lang="ja-JP" altLang="en-US" sz="400" kern="1200" dirty="0">
            <a:solidFill>
              <a:sysClr val="window" lastClr="FFFFFF"/>
            </a:solidFill>
            <a:latin typeface="Calibri"/>
            <a:ea typeface="メイリオ" panose="020B0604030504040204" pitchFamily="50" charset="-128"/>
            <a:cs typeface="+mn-cs"/>
          </a:endParaRPr>
        </a:p>
      </dsp:txBody>
      <dsp:txXfrm>
        <a:off x="641503" y="239021"/>
        <a:ext cx="188958" cy="75202"/>
      </dsp:txXfrm>
    </dsp:sp>
    <dsp:sp modelId="{E23DBE6C-DE1C-4A3A-86B1-FFB77156424E}">
      <dsp:nvSpPr>
        <dsp:cNvPr id="0" name=""/>
        <dsp:cNvSpPr/>
      </dsp:nvSpPr>
      <dsp:spPr>
        <a:xfrm>
          <a:off x="962102" y="178982"/>
          <a:ext cx="503910" cy="302346"/>
        </a:xfrm>
        <a:prstGeom prst="roundRect">
          <a:avLst>
            <a:gd name="adj" fmla="val 10000"/>
          </a:avLst>
        </a:prstGeom>
        <a:gradFill rotWithShape="0">
          <a:gsLst>
            <a:gs pos="0">
              <a:srgbClr val="8064A2">
                <a:hueOff val="-558096"/>
                <a:satOff val="3362"/>
                <a:lumOff val="270"/>
                <a:alphaOff val="0"/>
                <a:shade val="51000"/>
                <a:satMod val="130000"/>
              </a:srgbClr>
            </a:gs>
            <a:gs pos="80000">
              <a:srgbClr val="8064A2">
                <a:hueOff val="-558096"/>
                <a:satOff val="3362"/>
                <a:lumOff val="270"/>
                <a:alphaOff val="0"/>
                <a:shade val="93000"/>
                <a:satMod val="130000"/>
              </a:srgbClr>
            </a:gs>
            <a:gs pos="100000">
              <a:srgbClr val="8064A2">
                <a:hueOff val="-558096"/>
                <a:satOff val="3362"/>
                <a:lumOff val="27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kumimoji="1" lang="en-US" altLang="ja-JP" sz="1200" kern="1200" dirty="0">
              <a:solidFill>
                <a:sysClr val="window" lastClr="FFFFFF"/>
              </a:solidFill>
              <a:latin typeface="Calibri"/>
              <a:ea typeface="メイリオ" panose="020B0604030504040204" pitchFamily="50" charset="-128"/>
              <a:cs typeface="+mn-cs"/>
            </a:rPr>
            <a:t>1950</a:t>
          </a:r>
          <a:endParaRPr kumimoji="1" lang="ja-JP" altLang="en-US" sz="1200" kern="1200" dirty="0">
            <a:solidFill>
              <a:sysClr val="window" lastClr="FFFFFF"/>
            </a:solidFill>
            <a:latin typeface="Calibri"/>
            <a:ea typeface="メイリオ" panose="020B0604030504040204" pitchFamily="50" charset="-128"/>
            <a:cs typeface="+mn-cs"/>
          </a:endParaRPr>
        </a:p>
      </dsp:txBody>
      <dsp:txXfrm>
        <a:off x="968006" y="184886"/>
        <a:ext cx="492102" cy="189756"/>
      </dsp:txXfrm>
    </dsp:sp>
    <dsp:sp modelId="{529EF0CD-7009-40E2-B3DE-F8DA657166C8}">
      <dsp:nvSpPr>
        <dsp:cNvPr id="0" name=""/>
        <dsp:cNvSpPr/>
      </dsp:nvSpPr>
      <dsp:spPr>
        <a:xfrm flipH="1" flipV="1">
          <a:off x="1048426" y="374427"/>
          <a:ext cx="170" cy="0"/>
        </a:xfrm>
        <a:prstGeom prst="roundRect">
          <a:avLst>
            <a:gd name="adj" fmla="val 10000"/>
          </a:avLst>
        </a:prstGeom>
        <a:solidFill>
          <a:sysClr val="window" lastClr="FFFFFF">
            <a:alpha val="90000"/>
            <a:hueOff val="0"/>
            <a:satOff val="0"/>
            <a:lumOff val="0"/>
            <a:alphaOff val="0"/>
          </a:sysClr>
        </a:solidFill>
        <a:ln w="9525" cap="flat" cmpd="sng" algn="ctr">
          <a:solidFill>
            <a:srgbClr val="8064A2">
              <a:hueOff val="-558096"/>
              <a:satOff val="3362"/>
              <a:lumOff val="270"/>
              <a:alphaOff val="0"/>
            </a:srgbClr>
          </a:solidFill>
          <a:prstDash val="solid"/>
          <a:miter lim="800000"/>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ysClr val="window" lastClr="FFFFFF"/>
          </a:contourClr>
        </a:sp3d>
      </dsp:spPr>
      <dsp:style>
        <a:lnRef idx="1">
          <a:scrgbClr r="0" g="0" b="0"/>
        </a:lnRef>
        <a:fillRef idx="1">
          <a:scrgbClr r="0" g="0" b="0"/>
        </a:fillRef>
        <a:effectRef idx="2">
          <a:scrgbClr r="0" g="0" b="0"/>
        </a:effectRef>
        <a:fontRef idx="minor"/>
      </dsp:style>
    </dsp:sp>
    <dsp:sp modelId="{D8D074FC-16C8-4B02-A731-FADF6DDE52ED}">
      <dsp:nvSpPr>
        <dsp:cNvPr id="0" name=""/>
        <dsp:cNvSpPr/>
      </dsp:nvSpPr>
      <dsp:spPr>
        <a:xfrm rot="21573906">
          <a:off x="1541584" y="214001"/>
          <a:ext cx="160219" cy="125336"/>
        </a:xfrm>
        <a:prstGeom prst="rightArrow">
          <a:avLst>
            <a:gd name="adj1" fmla="val 60000"/>
            <a:gd name="adj2" fmla="val 50000"/>
          </a:avLst>
        </a:prstGeom>
        <a:solidFill>
          <a:srgbClr val="8064A2">
            <a:hueOff val="-637824"/>
            <a:satOff val="3843"/>
            <a:lumOff val="308"/>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kumimoji="1" lang="ja-JP" altLang="en-US" sz="400" kern="1200" dirty="0">
            <a:solidFill>
              <a:sysClr val="window" lastClr="FFFFFF"/>
            </a:solidFill>
            <a:latin typeface="Calibri"/>
            <a:ea typeface="メイリオ" panose="020B0604030504040204" pitchFamily="50" charset="-128"/>
            <a:cs typeface="+mn-cs"/>
          </a:endParaRPr>
        </a:p>
      </dsp:txBody>
      <dsp:txXfrm>
        <a:off x="1541585" y="239211"/>
        <a:ext cx="122618" cy="75202"/>
      </dsp:txXfrm>
    </dsp:sp>
    <dsp:sp modelId="{E50CAA08-F593-4643-A0DC-7F6A728B4163}">
      <dsp:nvSpPr>
        <dsp:cNvPr id="0" name=""/>
        <dsp:cNvSpPr/>
      </dsp:nvSpPr>
      <dsp:spPr>
        <a:xfrm>
          <a:off x="1768306" y="172862"/>
          <a:ext cx="503910" cy="302346"/>
        </a:xfrm>
        <a:prstGeom prst="roundRect">
          <a:avLst>
            <a:gd name="adj" fmla="val 10000"/>
          </a:avLst>
        </a:prstGeom>
        <a:gradFill rotWithShape="0">
          <a:gsLst>
            <a:gs pos="0">
              <a:srgbClr val="8064A2">
                <a:hueOff val="-1116192"/>
                <a:satOff val="6725"/>
                <a:lumOff val="539"/>
                <a:alphaOff val="0"/>
                <a:shade val="51000"/>
                <a:satMod val="130000"/>
              </a:srgbClr>
            </a:gs>
            <a:gs pos="80000">
              <a:srgbClr val="8064A2">
                <a:hueOff val="-1116192"/>
                <a:satOff val="6725"/>
                <a:lumOff val="539"/>
                <a:alphaOff val="0"/>
                <a:shade val="93000"/>
                <a:satMod val="130000"/>
              </a:srgbClr>
            </a:gs>
            <a:gs pos="100000">
              <a:srgbClr val="8064A2">
                <a:hueOff val="-1116192"/>
                <a:satOff val="6725"/>
                <a:lumOff val="539"/>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kumimoji="1" lang="en-US" altLang="ja-JP" sz="1200" kern="1200" dirty="0">
              <a:solidFill>
                <a:sysClr val="window" lastClr="FFFFFF"/>
              </a:solidFill>
              <a:latin typeface="Calibri"/>
              <a:ea typeface="メイリオ" panose="020B0604030504040204" pitchFamily="50" charset="-128"/>
              <a:cs typeface="+mn-cs"/>
            </a:rPr>
            <a:t>1960</a:t>
          </a:r>
          <a:endParaRPr kumimoji="1" lang="ja-JP" altLang="en-US" sz="1200" kern="1200" dirty="0">
            <a:solidFill>
              <a:sysClr val="window" lastClr="FFFFFF"/>
            </a:solidFill>
            <a:latin typeface="Calibri"/>
            <a:ea typeface="メイリオ" panose="020B0604030504040204" pitchFamily="50" charset="-128"/>
            <a:cs typeface="+mn-cs"/>
          </a:endParaRPr>
        </a:p>
      </dsp:txBody>
      <dsp:txXfrm>
        <a:off x="1774210" y="178766"/>
        <a:ext cx="492102" cy="189756"/>
      </dsp:txXfrm>
    </dsp:sp>
    <dsp:sp modelId="{963E8738-474F-4F08-9DD4-82E1AA47FC1D}">
      <dsp:nvSpPr>
        <dsp:cNvPr id="0" name=""/>
        <dsp:cNvSpPr/>
      </dsp:nvSpPr>
      <dsp:spPr>
        <a:xfrm>
          <a:off x="2160243" y="321835"/>
          <a:ext cx="910168" cy="24"/>
        </a:xfrm>
        <a:prstGeom prst="roundRect">
          <a:avLst>
            <a:gd name="adj" fmla="val 10000"/>
          </a:avLst>
        </a:prstGeom>
        <a:solidFill>
          <a:sysClr val="window" lastClr="FFFFFF">
            <a:alpha val="90000"/>
            <a:hueOff val="0"/>
            <a:satOff val="0"/>
            <a:lumOff val="0"/>
            <a:alphaOff val="0"/>
          </a:sysClr>
        </a:solidFill>
        <a:ln w="9525" cap="flat" cmpd="sng" algn="ctr">
          <a:solidFill>
            <a:srgbClr val="8064A2">
              <a:hueOff val="-1116192"/>
              <a:satOff val="6725"/>
              <a:lumOff val="539"/>
              <a:alphaOff val="0"/>
            </a:srgbClr>
          </a:solidFill>
          <a:prstDash val="solid"/>
          <a:miter lim="800000"/>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kumimoji="1" lang="en-US" altLang="ja-JP" sz="1400" b="1" kern="1200" dirty="0">
              <a:solidFill>
                <a:srgbClr val="F79646">
                  <a:lumMod val="75000"/>
                </a:srgbClr>
              </a:solidFill>
              <a:latin typeface="Calibri"/>
              <a:ea typeface="メイリオ" panose="020B0604030504040204" pitchFamily="50" charset="-128"/>
              <a:cs typeface="+mn-cs"/>
            </a:rPr>
            <a:t>FTA</a:t>
          </a:r>
          <a:endParaRPr kumimoji="1" lang="ja-JP" altLang="en-US" sz="1400" b="1" kern="1200" dirty="0">
            <a:solidFill>
              <a:srgbClr val="F79646">
                <a:lumMod val="75000"/>
              </a:srgbClr>
            </a:solidFill>
            <a:latin typeface="Calibri"/>
            <a:ea typeface="メイリオ" panose="020B0604030504040204" pitchFamily="50" charset="-128"/>
            <a:cs typeface="+mn-cs"/>
          </a:endParaRPr>
        </a:p>
        <a:p>
          <a:pPr marL="114300" lvl="1" indent="-114300" algn="l" defTabSz="622300">
            <a:lnSpc>
              <a:spcPct val="90000"/>
            </a:lnSpc>
            <a:spcBef>
              <a:spcPct val="0"/>
            </a:spcBef>
            <a:spcAft>
              <a:spcPct val="15000"/>
            </a:spcAft>
            <a:buChar char="•"/>
          </a:pPr>
          <a:r>
            <a:rPr kumimoji="1" lang="en-US" altLang="ja-JP" sz="1400" b="1" kern="1200" dirty="0">
              <a:solidFill>
                <a:srgbClr val="F79646">
                  <a:lumMod val="75000"/>
                </a:srgbClr>
              </a:solidFill>
              <a:latin typeface="Calibri"/>
              <a:ea typeface="メイリオ" panose="020B0604030504040204" pitchFamily="50" charset="-128"/>
              <a:cs typeface="+mn-cs"/>
            </a:rPr>
            <a:t>HAZOP</a:t>
          </a:r>
          <a:endParaRPr kumimoji="1" lang="ja-JP" altLang="en-US" sz="1400" b="1" kern="1200" dirty="0">
            <a:solidFill>
              <a:srgbClr val="F79646">
                <a:lumMod val="75000"/>
              </a:srgbClr>
            </a:solidFill>
            <a:latin typeface="Calibri"/>
            <a:ea typeface="メイリオ" panose="020B0604030504040204" pitchFamily="50" charset="-128"/>
            <a:cs typeface="+mn-cs"/>
          </a:endParaRPr>
        </a:p>
        <a:p>
          <a:pPr marL="114300" lvl="1" indent="-114300" algn="l" defTabSz="622300">
            <a:lnSpc>
              <a:spcPct val="90000"/>
            </a:lnSpc>
            <a:spcBef>
              <a:spcPct val="0"/>
            </a:spcBef>
            <a:spcAft>
              <a:spcPct val="15000"/>
            </a:spcAft>
            <a:buChar char="•"/>
          </a:pPr>
          <a:r>
            <a:rPr kumimoji="1" lang="en-US" altLang="ja-JP" sz="1400" b="1" kern="1200" dirty="0">
              <a:solidFill>
                <a:srgbClr val="F79646">
                  <a:lumMod val="75000"/>
                </a:srgbClr>
              </a:solidFill>
              <a:latin typeface="Calibri"/>
              <a:ea typeface="メイリオ" panose="020B0604030504040204" pitchFamily="50" charset="-128"/>
              <a:cs typeface="+mn-cs"/>
            </a:rPr>
            <a:t>ETA</a:t>
          </a:r>
          <a:endParaRPr kumimoji="1" lang="ja-JP" altLang="en-US" sz="1400" b="1" kern="1200" dirty="0">
            <a:solidFill>
              <a:srgbClr val="F79646">
                <a:lumMod val="75000"/>
              </a:srgbClr>
            </a:solidFill>
            <a:latin typeface="Calibri"/>
            <a:ea typeface="メイリオ" panose="020B0604030504040204" pitchFamily="50" charset="-128"/>
            <a:cs typeface="+mn-cs"/>
          </a:endParaRPr>
        </a:p>
      </dsp:txBody>
      <dsp:txXfrm>
        <a:off x="2160244" y="321836"/>
        <a:ext cx="910166" cy="22"/>
      </dsp:txXfrm>
    </dsp:sp>
    <dsp:sp modelId="{84F4DAA2-BB67-4391-9926-D7CE62FA8675}">
      <dsp:nvSpPr>
        <dsp:cNvPr id="0" name=""/>
        <dsp:cNvSpPr/>
      </dsp:nvSpPr>
      <dsp:spPr>
        <a:xfrm>
          <a:off x="2443701" y="210976"/>
          <a:ext cx="363547" cy="125336"/>
        </a:xfrm>
        <a:prstGeom prst="rightArrow">
          <a:avLst>
            <a:gd name="adj1" fmla="val 60000"/>
            <a:gd name="adj2" fmla="val 50000"/>
          </a:avLst>
        </a:prstGeom>
        <a:solidFill>
          <a:srgbClr val="8064A2">
            <a:hueOff val="-1275649"/>
            <a:satOff val="7685"/>
            <a:lumOff val="616"/>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kumimoji="1" lang="ja-JP" altLang="en-US" sz="400" kern="1200" dirty="0">
            <a:solidFill>
              <a:sysClr val="window" lastClr="FFFFFF"/>
            </a:solidFill>
            <a:latin typeface="Calibri"/>
            <a:ea typeface="メイリオ" panose="020B0604030504040204" pitchFamily="50" charset="-128"/>
            <a:cs typeface="+mn-cs"/>
          </a:endParaRPr>
        </a:p>
      </dsp:txBody>
      <dsp:txXfrm>
        <a:off x="2443701" y="236043"/>
        <a:ext cx="325946" cy="75202"/>
      </dsp:txXfrm>
    </dsp:sp>
    <dsp:sp modelId="{C9AE3D9E-7149-4BCD-A9BF-45F31B16DC6E}">
      <dsp:nvSpPr>
        <dsp:cNvPr id="0" name=""/>
        <dsp:cNvSpPr/>
      </dsp:nvSpPr>
      <dsp:spPr>
        <a:xfrm>
          <a:off x="2958155" y="172862"/>
          <a:ext cx="503910" cy="302346"/>
        </a:xfrm>
        <a:prstGeom prst="roundRect">
          <a:avLst>
            <a:gd name="adj" fmla="val 10000"/>
          </a:avLst>
        </a:prstGeom>
        <a:gradFill rotWithShape="0">
          <a:gsLst>
            <a:gs pos="0">
              <a:srgbClr val="8064A2">
                <a:hueOff val="-1674289"/>
                <a:satOff val="10087"/>
                <a:lumOff val="809"/>
                <a:alphaOff val="0"/>
                <a:shade val="51000"/>
                <a:satMod val="130000"/>
              </a:srgbClr>
            </a:gs>
            <a:gs pos="80000">
              <a:srgbClr val="8064A2">
                <a:hueOff val="-1674289"/>
                <a:satOff val="10087"/>
                <a:lumOff val="809"/>
                <a:alphaOff val="0"/>
                <a:shade val="93000"/>
                <a:satMod val="130000"/>
              </a:srgbClr>
            </a:gs>
            <a:gs pos="100000">
              <a:srgbClr val="8064A2">
                <a:hueOff val="-1674289"/>
                <a:satOff val="10087"/>
                <a:lumOff val="809"/>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kumimoji="1" lang="en-US" altLang="ja-JP" sz="1200" kern="1200" dirty="0">
              <a:solidFill>
                <a:sysClr val="window" lastClr="FFFFFF"/>
              </a:solidFill>
              <a:latin typeface="Calibri"/>
              <a:ea typeface="メイリオ" panose="020B0604030504040204" pitchFamily="50" charset="-128"/>
              <a:cs typeface="+mn-cs"/>
            </a:rPr>
            <a:t>1970</a:t>
          </a:r>
          <a:endParaRPr kumimoji="1" lang="ja-JP" altLang="en-US" sz="1200" kern="1200" dirty="0">
            <a:solidFill>
              <a:sysClr val="window" lastClr="FFFFFF"/>
            </a:solidFill>
            <a:latin typeface="Calibri"/>
            <a:ea typeface="メイリオ" panose="020B0604030504040204" pitchFamily="50" charset="-128"/>
            <a:cs typeface="+mn-cs"/>
          </a:endParaRPr>
        </a:p>
      </dsp:txBody>
      <dsp:txXfrm>
        <a:off x="2964059" y="178766"/>
        <a:ext cx="492102" cy="189756"/>
      </dsp:txXfrm>
    </dsp:sp>
    <dsp:sp modelId="{21034C78-7410-465B-A6F8-93916E55F2CD}">
      <dsp:nvSpPr>
        <dsp:cNvPr id="0" name=""/>
        <dsp:cNvSpPr/>
      </dsp:nvSpPr>
      <dsp:spPr>
        <a:xfrm>
          <a:off x="3109819" y="374431"/>
          <a:ext cx="1065217" cy="1"/>
        </a:xfrm>
        <a:prstGeom prst="roundRect">
          <a:avLst>
            <a:gd name="adj" fmla="val 10000"/>
          </a:avLst>
        </a:prstGeom>
        <a:solidFill>
          <a:sysClr val="window" lastClr="FFFFFF">
            <a:alpha val="90000"/>
            <a:hueOff val="0"/>
            <a:satOff val="0"/>
            <a:lumOff val="0"/>
            <a:alphaOff val="0"/>
          </a:sysClr>
        </a:solidFill>
        <a:ln w="9525" cap="flat" cmpd="sng" algn="ctr">
          <a:solidFill>
            <a:srgbClr val="8064A2">
              <a:hueOff val="-1674289"/>
              <a:satOff val="10087"/>
              <a:lumOff val="809"/>
              <a:alphaOff val="0"/>
            </a:srgbClr>
          </a:solidFill>
          <a:prstDash val="solid"/>
          <a:miter lim="800000"/>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kumimoji="1" lang="en-US" altLang="ja-JP" sz="1400" b="1" kern="1200" dirty="0">
              <a:solidFill>
                <a:srgbClr val="F79646">
                  <a:lumMod val="75000"/>
                </a:srgbClr>
              </a:solidFill>
              <a:latin typeface="Calibri"/>
              <a:ea typeface="メイリオ" panose="020B0604030504040204" pitchFamily="50" charset="-128"/>
              <a:cs typeface="+mn-cs"/>
            </a:rPr>
            <a:t>Bow Tie (CCA) FTA+ETA</a:t>
          </a:r>
          <a:endParaRPr kumimoji="1" lang="ja-JP" altLang="en-US" sz="1400" b="1" kern="1200" dirty="0">
            <a:solidFill>
              <a:srgbClr val="F79646">
                <a:lumMod val="75000"/>
              </a:srgbClr>
            </a:solidFill>
            <a:latin typeface="Calibri"/>
            <a:ea typeface="メイリオ" panose="020B0604030504040204" pitchFamily="50" charset="-128"/>
            <a:cs typeface="+mn-cs"/>
          </a:endParaRPr>
        </a:p>
      </dsp:txBody>
      <dsp:txXfrm>
        <a:off x="3109819" y="374431"/>
        <a:ext cx="1065217" cy="1"/>
      </dsp:txXfrm>
    </dsp:sp>
    <dsp:sp modelId="{BB6E30A3-F6A2-48C9-9F68-BF8A89D7B363}">
      <dsp:nvSpPr>
        <dsp:cNvPr id="0" name=""/>
        <dsp:cNvSpPr/>
      </dsp:nvSpPr>
      <dsp:spPr>
        <a:xfrm rot="19305">
          <a:off x="3608513" y="214085"/>
          <a:ext cx="310479" cy="125336"/>
        </a:xfrm>
        <a:prstGeom prst="rightArrow">
          <a:avLst>
            <a:gd name="adj1" fmla="val 60000"/>
            <a:gd name="adj2" fmla="val 50000"/>
          </a:avLst>
        </a:prstGeom>
        <a:solidFill>
          <a:srgbClr val="8064A2">
            <a:hueOff val="-1913473"/>
            <a:satOff val="11528"/>
            <a:lumOff val="924"/>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kumimoji="1" lang="ja-JP" altLang="en-US" sz="400" kern="1200" dirty="0">
            <a:solidFill>
              <a:sysClr val="window" lastClr="FFFFFF"/>
            </a:solidFill>
            <a:latin typeface="Calibri"/>
            <a:ea typeface="メイリオ" panose="020B0604030504040204" pitchFamily="50" charset="-128"/>
            <a:cs typeface="+mn-cs"/>
          </a:endParaRPr>
        </a:p>
      </dsp:txBody>
      <dsp:txXfrm>
        <a:off x="3608513" y="239046"/>
        <a:ext cx="272878" cy="75202"/>
      </dsp:txXfrm>
    </dsp:sp>
    <dsp:sp modelId="{249810AF-90BB-48A4-B655-B750E7F12388}">
      <dsp:nvSpPr>
        <dsp:cNvPr id="0" name=""/>
        <dsp:cNvSpPr/>
      </dsp:nvSpPr>
      <dsp:spPr>
        <a:xfrm>
          <a:off x="4047867" y="178982"/>
          <a:ext cx="503910" cy="302346"/>
        </a:xfrm>
        <a:prstGeom prst="roundRect">
          <a:avLst>
            <a:gd name="adj" fmla="val 10000"/>
          </a:avLst>
        </a:prstGeom>
        <a:gradFill rotWithShape="0">
          <a:gsLst>
            <a:gs pos="0">
              <a:srgbClr val="8064A2">
                <a:hueOff val="-2232385"/>
                <a:satOff val="13449"/>
                <a:lumOff val="1078"/>
                <a:alphaOff val="0"/>
                <a:shade val="51000"/>
                <a:satMod val="130000"/>
              </a:srgbClr>
            </a:gs>
            <a:gs pos="80000">
              <a:srgbClr val="8064A2">
                <a:hueOff val="-2232385"/>
                <a:satOff val="13449"/>
                <a:lumOff val="1078"/>
                <a:alphaOff val="0"/>
                <a:shade val="93000"/>
                <a:satMod val="130000"/>
              </a:srgbClr>
            </a:gs>
            <a:gs pos="100000">
              <a:srgbClr val="8064A2">
                <a:hueOff val="-2232385"/>
                <a:satOff val="13449"/>
                <a:lumOff val="1078"/>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kumimoji="1" lang="en-US" altLang="ja-JP" sz="1200" kern="1200" dirty="0">
              <a:solidFill>
                <a:sysClr val="window" lastClr="FFFFFF"/>
              </a:solidFill>
              <a:latin typeface="Calibri"/>
              <a:ea typeface="メイリオ" panose="020B0604030504040204" pitchFamily="50" charset="-128"/>
              <a:cs typeface="+mn-cs"/>
            </a:rPr>
            <a:t>1980</a:t>
          </a:r>
          <a:endParaRPr kumimoji="1" lang="ja-JP" altLang="en-US" sz="1200" kern="1200" dirty="0">
            <a:solidFill>
              <a:sysClr val="window" lastClr="FFFFFF"/>
            </a:solidFill>
            <a:latin typeface="Calibri"/>
            <a:ea typeface="メイリオ" panose="020B0604030504040204" pitchFamily="50" charset="-128"/>
            <a:cs typeface="+mn-cs"/>
          </a:endParaRPr>
        </a:p>
      </dsp:txBody>
      <dsp:txXfrm>
        <a:off x="4053771" y="184886"/>
        <a:ext cx="492102" cy="189756"/>
      </dsp:txXfrm>
    </dsp:sp>
    <dsp:sp modelId="{A06B5AAB-379D-41B5-8AD7-D222AA414CB4}">
      <dsp:nvSpPr>
        <dsp:cNvPr id="0" name=""/>
        <dsp:cNvSpPr/>
      </dsp:nvSpPr>
      <dsp:spPr>
        <a:xfrm flipH="1" flipV="1">
          <a:off x="4134160" y="374427"/>
          <a:ext cx="161" cy="0"/>
        </a:xfrm>
        <a:prstGeom prst="roundRect">
          <a:avLst>
            <a:gd name="adj" fmla="val 10000"/>
          </a:avLst>
        </a:prstGeom>
        <a:solidFill>
          <a:sysClr val="window" lastClr="FFFFFF">
            <a:alpha val="90000"/>
            <a:hueOff val="0"/>
            <a:satOff val="0"/>
            <a:lumOff val="0"/>
            <a:alphaOff val="0"/>
          </a:sysClr>
        </a:solidFill>
        <a:ln w="9525" cap="flat" cmpd="sng" algn="ctr">
          <a:solidFill>
            <a:srgbClr val="8064A2">
              <a:hueOff val="-2232385"/>
              <a:satOff val="13449"/>
              <a:lumOff val="1078"/>
              <a:alphaOff val="0"/>
            </a:srgbClr>
          </a:solidFill>
          <a:prstDash val="solid"/>
          <a:miter lim="800000"/>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ysClr val="window" lastClr="FFFFFF"/>
          </a:contourClr>
        </a:sp3d>
      </dsp:spPr>
      <dsp:style>
        <a:lnRef idx="1">
          <a:scrgbClr r="0" g="0" b="0"/>
        </a:lnRef>
        <a:fillRef idx="1">
          <a:scrgbClr r="0" g="0" b="0"/>
        </a:fillRef>
        <a:effectRef idx="2">
          <a:scrgbClr r="0" g="0" b="0"/>
        </a:effectRef>
        <a:fontRef idx="minor"/>
      </dsp:style>
    </dsp:sp>
    <dsp:sp modelId="{6FE45C03-6087-4F95-B6F6-624F453900FB}">
      <dsp:nvSpPr>
        <dsp:cNvPr id="0" name=""/>
        <dsp:cNvSpPr/>
      </dsp:nvSpPr>
      <dsp:spPr>
        <a:xfrm rot="21570194">
          <a:off x="4602314" y="214008"/>
          <a:ext cx="107146" cy="125336"/>
        </a:xfrm>
        <a:prstGeom prst="rightArrow">
          <a:avLst>
            <a:gd name="adj1" fmla="val 60000"/>
            <a:gd name="adj2" fmla="val 50000"/>
          </a:avLst>
        </a:prstGeom>
        <a:solidFill>
          <a:srgbClr val="8064A2">
            <a:hueOff val="-2551297"/>
            <a:satOff val="15371"/>
            <a:lumOff val="1232"/>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kumimoji="1" lang="ja-JP" altLang="en-US" sz="400" kern="1200" dirty="0">
            <a:solidFill>
              <a:sysClr val="window" lastClr="FFFFFF"/>
            </a:solidFill>
            <a:latin typeface="Calibri"/>
            <a:ea typeface="メイリオ" panose="020B0604030504040204" pitchFamily="50" charset="-128"/>
            <a:cs typeface="+mn-cs"/>
          </a:endParaRPr>
        </a:p>
      </dsp:txBody>
      <dsp:txXfrm>
        <a:off x="4602315" y="239214"/>
        <a:ext cx="75002" cy="75202"/>
      </dsp:txXfrm>
    </dsp:sp>
    <dsp:sp modelId="{66DF4836-2169-4FDE-8207-0BDCA41E4C6A}">
      <dsp:nvSpPr>
        <dsp:cNvPr id="0" name=""/>
        <dsp:cNvSpPr/>
      </dsp:nvSpPr>
      <dsp:spPr>
        <a:xfrm>
          <a:off x="4753933" y="172862"/>
          <a:ext cx="503335" cy="302346"/>
        </a:xfrm>
        <a:prstGeom prst="roundRect">
          <a:avLst>
            <a:gd name="adj" fmla="val 10000"/>
          </a:avLst>
        </a:prstGeom>
        <a:gradFill rotWithShape="0">
          <a:gsLst>
            <a:gs pos="0">
              <a:srgbClr val="8064A2">
                <a:hueOff val="-2232385"/>
                <a:satOff val="13449"/>
                <a:lumOff val="1078"/>
                <a:alphaOff val="0"/>
                <a:shade val="51000"/>
                <a:satMod val="130000"/>
              </a:srgbClr>
            </a:gs>
            <a:gs pos="80000">
              <a:srgbClr val="8064A2">
                <a:hueOff val="-2232385"/>
                <a:satOff val="13449"/>
                <a:lumOff val="1078"/>
                <a:alphaOff val="0"/>
                <a:shade val="93000"/>
                <a:satMod val="130000"/>
              </a:srgbClr>
            </a:gs>
            <a:gs pos="100000">
              <a:srgbClr val="8064A2">
                <a:hueOff val="-2232385"/>
                <a:satOff val="13449"/>
                <a:lumOff val="1078"/>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kumimoji="1" lang="en-US" altLang="ja-JP" sz="1200" kern="1200" dirty="0">
              <a:solidFill>
                <a:sysClr val="window" lastClr="FFFFFF"/>
              </a:solidFill>
              <a:latin typeface="Calibri"/>
              <a:ea typeface="メイリオ" panose="020B0604030504040204" pitchFamily="50" charset="-128"/>
              <a:cs typeface="+mn-cs"/>
            </a:rPr>
            <a:t>1990</a:t>
          </a:r>
          <a:endParaRPr kumimoji="1" lang="ja-JP" altLang="en-US" sz="1200" kern="1200" dirty="0">
            <a:solidFill>
              <a:sysClr val="window" lastClr="FFFFFF"/>
            </a:solidFill>
            <a:latin typeface="Calibri"/>
            <a:ea typeface="メイリオ" panose="020B0604030504040204" pitchFamily="50" charset="-128"/>
            <a:cs typeface="+mn-cs"/>
          </a:endParaRPr>
        </a:p>
      </dsp:txBody>
      <dsp:txXfrm>
        <a:off x="4759837" y="178766"/>
        <a:ext cx="491527" cy="189756"/>
      </dsp:txXfrm>
    </dsp:sp>
    <dsp:sp modelId="{977AD0DD-B75E-4427-B00E-A2105AF8B544}">
      <dsp:nvSpPr>
        <dsp:cNvPr id="0" name=""/>
        <dsp:cNvSpPr/>
      </dsp:nvSpPr>
      <dsp:spPr>
        <a:xfrm>
          <a:off x="4856926" y="374427"/>
          <a:ext cx="503335" cy="0"/>
        </a:xfrm>
        <a:prstGeom prst="roundRect">
          <a:avLst>
            <a:gd name="adj" fmla="val 10000"/>
          </a:avLst>
        </a:prstGeom>
        <a:solidFill>
          <a:sysClr val="window" lastClr="FFFFFF">
            <a:alpha val="90000"/>
            <a:hueOff val="0"/>
            <a:satOff val="0"/>
            <a:lumOff val="0"/>
            <a:alphaOff val="0"/>
          </a:sysClr>
        </a:solidFill>
        <a:ln w="9525" cap="flat" cmpd="sng" algn="ctr">
          <a:solidFill>
            <a:srgbClr val="8064A2">
              <a:hueOff val="-2790481"/>
              <a:satOff val="16812"/>
              <a:lumOff val="1348"/>
              <a:alphaOff val="0"/>
            </a:srgbClr>
          </a:solidFill>
          <a:prstDash val="solid"/>
          <a:miter lim="800000"/>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ysClr val="window" lastClr="FFFFFF"/>
          </a:contourClr>
        </a:sp3d>
      </dsp:spPr>
      <dsp:style>
        <a:lnRef idx="1">
          <a:scrgbClr r="0" g="0" b="0"/>
        </a:lnRef>
        <a:fillRef idx="1">
          <a:scrgbClr r="0" g="0" b="0"/>
        </a:fillRef>
        <a:effectRef idx="2">
          <a:scrgbClr r="0" g="0" b="0"/>
        </a:effectRef>
        <a:fontRef idx="minor"/>
      </dsp:style>
    </dsp:sp>
    <dsp:sp modelId="{D41C364E-CE17-4FEE-9854-1E07C47AE6EF}">
      <dsp:nvSpPr>
        <dsp:cNvPr id="0" name=""/>
        <dsp:cNvSpPr/>
      </dsp:nvSpPr>
      <dsp:spPr>
        <a:xfrm rot="26011">
          <a:off x="5333553" y="214069"/>
          <a:ext cx="161733" cy="125336"/>
        </a:xfrm>
        <a:prstGeom prst="rightArrow">
          <a:avLst>
            <a:gd name="adj1" fmla="val 60000"/>
            <a:gd name="adj2" fmla="val 50000"/>
          </a:avLst>
        </a:prstGeom>
        <a:solidFill>
          <a:srgbClr val="8064A2">
            <a:hueOff val="-3189121"/>
            <a:satOff val="19214"/>
            <a:lumOff val="154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kumimoji="1" lang="ja-JP" altLang="en-US" sz="400" kern="1200" dirty="0">
            <a:solidFill>
              <a:sysClr val="window" lastClr="FFFFFF"/>
            </a:solidFill>
            <a:latin typeface="Calibri"/>
            <a:ea typeface="メイリオ" panose="020B0604030504040204" pitchFamily="50" charset="-128"/>
            <a:cs typeface="+mn-cs"/>
          </a:endParaRPr>
        </a:p>
      </dsp:txBody>
      <dsp:txXfrm>
        <a:off x="5333554" y="238994"/>
        <a:ext cx="124132" cy="75202"/>
      </dsp:txXfrm>
    </dsp:sp>
    <dsp:sp modelId="{EF4EBEA4-3F46-428E-BCE9-51D63F8C4C79}">
      <dsp:nvSpPr>
        <dsp:cNvPr id="0" name=""/>
        <dsp:cNvSpPr/>
      </dsp:nvSpPr>
      <dsp:spPr>
        <a:xfrm>
          <a:off x="5562417" y="178982"/>
          <a:ext cx="503910" cy="302346"/>
        </a:xfrm>
        <a:prstGeom prst="roundRect">
          <a:avLst>
            <a:gd name="adj" fmla="val 10000"/>
          </a:avLst>
        </a:prstGeom>
        <a:gradFill rotWithShape="0">
          <a:gsLst>
            <a:gs pos="0">
              <a:srgbClr val="8064A2">
                <a:hueOff val="-3906673"/>
                <a:satOff val="23537"/>
                <a:lumOff val="1887"/>
                <a:alphaOff val="0"/>
                <a:shade val="51000"/>
                <a:satMod val="130000"/>
              </a:srgbClr>
            </a:gs>
            <a:gs pos="80000">
              <a:srgbClr val="8064A2">
                <a:hueOff val="-3906673"/>
                <a:satOff val="23537"/>
                <a:lumOff val="1887"/>
                <a:alphaOff val="0"/>
                <a:shade val="93000"/>
                <a:satMod val="130000"/>
              </a:srgbClr>
            </a:gs>
            <a:gs pos="100000">
              <a:srgbClr val="8064A2">
                <a:hueOff val="-3906673"/>
                <a:satOff val="23537"/>
                <a:lumOff val="1887"/>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kumimoji="1" lang="en-US" altLang="ja-JP" sz="1200" kern="1200" dirty="0">
              <a:solidFill>
                <a:sysClr val="window" lastClr="FFFFFF"/>
              </a:solidFill>
              <a:latin typeface="Calibri"/>
              <a:ea typeface="メイリオ" panose="020B0604030504040204" pitchFamily="50" charset="-128"/>
              <a:cs typeface="+mn-cs"/>
            </a:rPr>
            <a:t>2000</a:t>
          </a:r>
          <a:endParaRPr kumimoji="1" lang="ja-JP" altLang="en-US" sz="1200" kern="1200" dirty="0">
            <a:solidFill>
              <a:sysClr val="window" lastClr="FFFFFF"/>
            </a:solidFill>
            <a:latin typeface="Calibri"/>
            <a:ea typeface="メイリオ" panose="020B0604030504040204" pitchFamily="50" charset="-128"/>
            <a:cs typeface="+mn-cs"/>
          </a:endParaRPr>
        </a:p>
      </dsp:txBody>
      <dsp:txXfrm>
        <a:off x="5568321" y="184886"/>
        <a:ext cx="492102" cy="189756"/>
      </dsp:txXfrm>
    </dsp:sp>
    <dsp:sp modelId="{B2B8EC93-DF30-48B1-BDDC-FF0A783AA743}">
      <dsp:nvSpPr>
        <dsp:cNvPr id="0" name=""/>
        <dsp:cNvSpPr/>
      </dsp:nvSpPr>
      <dsp:spPr>
        <a:xfrm flipH="1" flipV="1">
          <a:off x="5648473" y="374427"/>
          <a:ext cx="165" cy="0"/>
        </a:xfrm>
        <a:prstGeom prst="roundRect">
          <a:avLst>
            <a:gd name="adj" fmla="val 10000"/>
          </a:avLst>
        </a:prstGeom>
        <a:solidFill>
          <a:sysClr val="window" lastClr="FFFFFF">
            <a:alpha val="90000"/>
            <a:hueOff val="0"/>
            <a:satOff val="0"/>
            <a:lumOff val="0"/>
            <a:alphaOff val="0"/>
          </a:sysClr>
        </a:solidFill>
        <a:ln w="9525" cap="flat" cmpd="sng" algn="ctr">
          <a:solidFill>
            <a:srgbClr val="8064A2">
              <a:hueOff val="-3906673"/>
              <a:satOff val="23537"/>
              <a:lumOff val="1887"/>
              <a:alphaOff val="0"/>
            </a:srgbClr>
          </a:solidFill>
          <a:prstDash val="solid"/>
          <a:miter lim="800000"/>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ysClr val="window" lastClr="FFFFFF"/>
          </a:contourClr>
        </a:sp3d>
      </dsp:spPr>
      <dsp:style>
        <a:lnRef idx="1">
          <a:scrgbClr r="0" g="0" b="0"/>
        </a:lnRef>
        <a:fillRef idx="1">
          <a:scrgbClr r="0" g="0" b="0"/>
        </a:fillRef>
        <a:effectRef idx="2">
          <a:scrgbClr r="0" g="0" b="0"/>
        </a:effectRef>
        <a:fontRef idx="minor"/>
      </dsp:style>
    </dsp:sp>
    <dsp:sp modelId="{B0566621-8320-4FBE-B1A8-14DAF85E9FF7}">
      <dsp:nvSpPr>
        <dsp:cNvPr id="0" name=""/>
        <dsp:cNvSpPr/>
      </dsp:nvSpPr>
      <dsp:spPr>
        <a:xfrm>
          <a:off x="6116041" y="217096"/>
          <a:ext cx="105391" cy="125336"/>
        </a:xfrm>
        <a:prstGeom prst="rightArrow">
          <a:avLst>
            <a:gd name="adj1" fmla="val 60000"/>
            <a:gd name="adj2" fmla="val 50000"/>
          </a:avLst>
        </a:prstGeom>
        <a:solidFill>
          <a:srgbClr val="8064A2">
            <a:hueOff val="-4464770"/>
            <a:satOff val="26899"/>
            <a:lumOff val="2156"/>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kumimoji="1" lang="ja-JP" altLang="en-US" sz="400" kern="1200" dirty="0">
            <a:solidFill>
              <a:sysClr val="window" lastClr="FFFFFF"/>
            </a:solidFill>
            <a:latin typeface="Calibri"/>
            <a:ea typeface="メイリオ" panose="020B0604030504040204" pitchFamily="50" charset="-128"/>
            <a:cs typeface="+mn-cs"/>
          </a:endParaRPr>
        </a:p>
      </dsp:txBody>
      <dsp:txXfrm>
        <a:off x="6116041" y="242163"/>
        <a:ext cx="73774" cy="75202"/>
      </dsp:txXfrm>
    </dsp:sp>
    <dsp:sp modelId="{2437B38E-DC20-4197-8353-18FA72757445}">
      <dsp:nvSpPr>
        <dsp:cNvPr id="0" name=""/>
        <dsp:cNvSpPr/>
      </dsp:nvSpPr>
      <dsp:spPr>
        <a:xfrm>
          <a:off x="6265180" y="178982"/>
          <a:ext cx="503910" cy="302346"/>
        </a:xfrm>
        <a:prstGeom prst="roundRect">
          <a:avLst>
            <a:gd name="adj" fmla="val 10000"/>
          </a:avLst>
        </a:prstGeom>
        <a:gradFill rotWithShape="0">
          <a:gsLst>
            <a:gs pos="0">
              <a:srgbClr val="8064A2">
                <a:hueOff val="-3348577"/>
                <a:satOff val="20174"/>
                <a:lumOff val="1617"/>
                <a:alphaOff val="0"/>
                <a:shade val="51000"/>
                <a:satMod val="130000"/>
              </a:srgbClr>
            </a:gs>
            <a:gs pos="80000">
              <a:srgbClr val="8064A2">
                <a:hueOff val="-3348577"/>
                <a:satOff val="20174"/>
                <a:lumOff val="1617"/>
                <a:alphaOff val="0"/>
                <a:shade val="93000"/>
                <a:satMod val="130000"/>
              </a:srgbClr>
            </a:gs>
            <a:gs pos="100000">
              <a:srgbClr val="8064A2">
                <a:hueOff val="-3348577"/>
                <a:satOff val="20174"/>
                <a:lumOff val="1617"/>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kumimoji="1" lang="en-US" altLang="ja-JP" sz="1200" kern="1200" dirty="0">
              <a:solidFill>
                <a:sysClr val="window" lastClr="FFFFFF"/>
              </a:solidFill>
              <a:latin typeface="Calibri"/>
              <a:ea typeface="メイリオ" panose="020B0604030504040204" pitchFamily="50" charset="-128"/>
              <a:cs typeface="+mn-cs"/>
            </a:rPr>
            <a:t>2010</a:t>
          </a:r>
          <a:endParaRPr kumimoji="1" lang="ja-JP" altLang="en-US" sz="1200" kern="1200" dirty="0">
            <a:solidFill>
              <a:sysClr val="window" lastClr="FFFFFF"/>
            </a:solidFill>
            <a:latin typeface="Calibri"/>
            <a:ea typeface="メイリオ" panose="020B0604030504040204" pitchFamily="50" charset="-128"/>
            <a:cs typeface="+mn-cs"/>
          </a:endParaRPr>
        </a:p>
      </dsp:txBody>
      <dsp:txXfrm>
        <a:off x="6271084" y="184886"/>
        <a:ext cx="492102" cy="189756"/>
      </dsp:txXfrm>
    </dsp:sp>
    <dsp:sp modelId="{FADA7AD6-95A9-40C0-814D-2928A9B09366}">
      <dsp:nvSpPr>
        <dsp:cNvPr id="0" name=""/>
        <dsp:cNvSpPr/>
      </dsp:nvSpPr>
      <dsp:spPr>
        <a:xfrm flipH="1">
          <a:off x="6583231" y="374427"/>
          <a:ext cx="1188755" cy="0"/>
        </a:xfrm>
        <a:prstGeom prst="roundRect">
          <a:avLst>
            <a:gd name="adj" fmla="val 10000"/>
          </a:avLst>
        </a:prstGeom>
        <a:solidFill>
          <a:sysClr val="window" lastClr="FFFFFF">
            <a:alpha val="90000"/>
            <a:hueOff val="0"/>
            <a:satOff val="0"/>
            <a:lumOff val="0"/>
            <a:alphaOff val="0"/>
          </a:sysClr>
        </a:solidFill>
        <a:ln w="9525" cap="flat" cmpd="sng" algn="ctr">
          <a:solidFill>
            <a:srgbClr val="8064A2">
              <a:hueOff val="-3348577"/>
              <a:satOff val="20174"/>
              <a:lumOff val="1617"/>
              <a:alphaOff val="0"/>
            </a:srgbClr>
          </a:solidFill>
          <a:prstDash val="solid"/>
          <a:miter lim="800000"/>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kumimoji="1" lang="en-US" altLang="ja-JP" sz="1600" b="1" kern="1200" dirty="0">
              <a:solidFill>
                <a:srgbClr val="FF0000"/>
              </a:solidFill>
              <a:latin typeface="Calibri"/>
              <a:ea typeface="メイリオ" panose="020B0604030504040204" pitchFamily="50" charset="-128"/>
              <a:cs typeface="+mn-cs"/>
            </a:rPr>
            <a:t>STAMP</a:t>
          </a:r>
          <a:endParaRPr kumimoji="1" lang="ja-JP" altLang="en-US" sz="1600" b="1" kern="1200" dirty="0">
            <a:solidFill>
              <a:srgbClr val="FF0000"/>
            </a:solidFill>
            <a:latin typeface="Calibri"/>
            <a:ea typeface="メイリオ" panose="020B0604030504040204" pitchFamily="50" charset="-128"/>
            <a:cs typeface="+mn-cs"/>
          </a:endParaRPr>
        </a:p>
      </dsp:txBody>
      <dsp:txXfrm>
        <a:off x="6583231" y="374427"/>
        <a:ext cx="1188755" cy="1"/>
      </dsp:txXfrm>
    </dsp:sp>
    <dsp:sp modelId="{AC382E46-DA5C-4132-8D4A-79F67B57FC3A}">
      <dsp:nvSpPr>
        <dsp:cNvPr id="0" name=""/>
        <dsp:cNvSpPr/>
      </dsp:nvSpPr>
      <dsp:spPr>
        <a:xfrm>
          <a:off x="6991667" y="217096"/>
          <a:ext cx="471861" cy="125336"/>
        </a:xfrm>
        <a:prstGeom prst="rightArrow">
          <a:avLst>
            <a:gd name="adj1" fmla="val 60000"/>
            <a:gd name="adj2" fmla="val 50000"/>
          </a:avLst>
        </a:prstGeom>
        <a:solidFill>
          <a:srgbClr val="8064A2">
            <a:hueOff val="-3826945"/>
            <a:satOff val="23056"/>
            <a:lumOff val="1848"/>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kumimoji="1" lang="ja-JP" altLang="en-US" sz="400" kern="1200" dirty="0">
            <a:solidFill>
              <a:sysClr val="window" lastClr="FFFFFF"/>
            </a:solidFill>
            <a:latin typeface="Calibri"/>
            <a:ea typeface="メイリオ" panose="020B0604030504040204" pitchFamily="50" charset="-128"/>
            <a:cs typeface="+mn-cs"/>
          </a:endParaRPr>
        </a:p>
      </dsp:txBody>
      <dsp:txXfrm>
        <a:off x="6991667" y="242163"/>
        <a:ext cx="434260" cy="75202"/>
      </dsp:txXfrm>
    </dsp:sp>
    <dsp:sp modelId="{82912616-B81F-45BB-BAC8-65B18E51AE6D}">
      <dsp:nvSpPr>
        <dsp:cNvPr id="0" name=""/>
        <dsp:cNvSpPr/>
      </dsp:nvSpPr>
      <dsp:spPr>
        <a:xfrm>
          <a:off x="7659395" y="178982"/>
          <a:ext cx="503910" cy="302346"/>
        </a:xfrm>
        <a:prstGeom prst="roundRect">
          <a:avLst>
            <a:gd name="adj" fmla="val 10000"/>
          </a:avLst>
        </a:prstGeom>
        <a:gradFill rotWithShape="0">
          <a:gsLst>
            <a:gs pos="0">
              <a:srgbClr val="8064A2">
                <a:hueOff val="-4464770"/>
                <a:satOff val="26899"/>
                <a:lumOff val="2156"/>
                <a:alphaOff val="0"/>
                <a:shade val="51000"/>
                <a:satMod val="130000"/>
              </a:srgbClr>
            </a:gs>
            <a:gs pos="80000">
              <a:srgbClr val="8064A2">
                <a:hueOff val="-4464770"/>
                <a:satOff val="26899"/>
                <a:lumOff val="2156"/>
                <a:alphaOff val="0"/>
                <a:shade val="93000"/>
                <a:satMod val="130000"/>
              </a:srgbClr>
            </a:gs>
            <a:gs pos="100000">
              <a:srgbClr val="8064A2">
                <a:hueOff val="-4464770"/>
                <a:satOff val="26899"/>
                <a:lumOff val="215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kumimoji="1" lang="en-US" altLang="ja-JP" sz="1200" kern="1200" dirty="0">
              <a:solidFill>
                <a:sysClr val="window" lastClr="FFFFFF"/>
              </a:solidFill>
              <a:latin typeface="Calibri"/>
              <a:ea typeface="メイリオ" panose="020B0604030504040204" pitchFamily="50" charset="-128"/>
              <a:cs typeface="+mn-cs"/>
            </a:rPr>
            <a:t>2020</a:t>
          </a:r>
          <a:endParaRPr kumimoji="1" lang="ja-JP" altLang="en-US" sz="1200" kern="1200" dirty="0">
            <a:solidFill>
              <a:sysClr val="window" lastClr="FFFFFF"/>
            </a:solidFill>
            <a:latin typeface="Calibri"/>
            <a:ea typeface="メイリオ" panose="020B0604030504040204" pitchFamily="50" charset="-128"/>
            <a:cs typeface="+mn-cs"/>
          </a:endParaRPr>
        </a:p>
      </dsp:txBody>
      <dsp:txXfrm>
        <a:off x="7665299" y="184886"/>
        <a:ext cx="492102" cy="189756"/>
      </dsp:txXfrm>
    </dsp:sp>
    <dsp:sp modelId="{2A1506B0-EAC5-4A8A-BCBF-2315AE821317}">
      <dsp:nvSpPr>
        <dsp:cNvPr id="0" name=""/>
        <dsp:cNvSpPr/>
      </dsp:nvSpPr>
      <dsp:spPr>
        <a:xfrm flipH="1" flipV="1">
          <a:off x="7745777" y="367309"/>
          <a:ext cx="205" cy="0"/>
        </a:xfrm>
        <a:prstGeom prst="roundRect">
          <a:avLst>
            <a:gd name="adj" fmla="val 10000"/>
          </a:avLst>
        </a:prstGeom>
        <a:solidFill>
          <a:sysClr val="window" lastClr="FFFFFF">
            <a:alpha val="90000"/>
            <a:hueOff val="0"/>
            <a:satOff val="0"/>
            <a:lumOff val="0"/>
            <a:alphaOff val="0"/>
          </a:sysClr>
        </a:solidFill>
        <a:ln w="9525" cap="flat" cmpd="sng" algn="ctr">
          <a:solidFill>
            <a:srgbClr val="8064A2">
              <a:hueOff val="-4464770"/>
              <a:satOff val="26899"/>
              <a:lumOff val="2156"/>
              <a:alphaOff val="0"/>
            </a:srgbClr>
          </a:solidFill>
          <a:prstDash val="solid"/>
          <a:miter lim="800000"/>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ysClr val="window" lastClr="FFFFFF"/>
          </a:contourClr>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6967"/>
          </a:xfrm>
          <a:prstGeom prst="rect">
            <a:avLst/>
          </a:prstGeom>
        </p:spPr>
        <p:txBody>
          <a:bodyPr vert="horz" lIns="95682" tIns="47841" rIns="95682" bIns="47841" rtlCol="0"/>
          <a:lstStyle>
            <a:lvl1pPr algn="l">
              <a:defRPr sz="1300">
                <a:ea typeface="メイリオ" panose="020B0604030504040204" pitchFamily="50" charset="-128"/>
              </a:defRPr>
            </a:lvl1pPr>
          </a:lstStyle>
          <a:p>
            <a:endParaRPr lang="ja-JP" altLang="en-US" dirty="0"/>
          </a:p>
        </p:txBody>
      </p:sp>
      <p:sp>
        <p:nvSpPr>
          <p:cNvPr id="3" name="日付プレースホルダー 2"/>
          <p:cNvSpPr>
            <a:spLocks noGrp="1"/>
          </p:cNvSpPr>
          <p:nvPr>
            <p:ph type="dt" idx="1"/>
          </p:nvPr>
        </p:nvSpPr>
        <p:spPr>
          <a:xfrm>
            <a:off x="3855839" y="0"/>
            <a:ext cx="2949787" cy="496967"/>
          </a:xfrm>
          <a:prstGeom prst="rect">
            <a:avLst/>
          </a:prstGeom>
        </p:spPr>
        <p:txBody>
          <a:bodyPr vert="horz" lIns="95682" tIns="47841" rIns="95682" bIns="47841" rtlCol="0"/>
          <a:lstStyle>
            <a:lvl1pPr algn="r">
              <a:defRPr sz="1300">
                <a:ea typeface="メイリオ" panose="020B0604030504040204" pitchFamily="50" charset="-128"/>
              </a:defRPr>
            </a:lvl1pPr>
          </a:lstStyle>
          <a:p>
            <a:fld id="{57B219D7-0874-4191-AAF1-7FB98BAFBD53}" type="datetimeFigureOut">
              <a:rPr lang="ja-JP" altLang="en-US" smtClean="0"/>
              <a:pPr/>
              <a:t>2019/1/8</a:t>
            </a:fld>
            <a:endParaRPr lang="ja-JP" altLang="en-US" dirty="0"/>
          </a:p>
        </p:txBody>
      </p:sp>
      <p:sp>
        <p:nvSpPr>
          <p:cNvPr id="4" name="スライド イメージ プレースホルダー 3"/>
          <p:cNvSpPr>
            <a:spLocks noGrp="1" noRot="1" noChangeAspect="1"/>
          </p:cNvSpPr>
          <p:nvPr>
            <p:ph type="sldImg" idx="2"/>
          </p:nvPr>
        </p:nvSpPr>
        <p:spPr>
          <a:xfrm>
            <a:off x="917575" y="744538"/>
            <a:ext cx="4972050" cy="3729037"/>
          </a:xfrm>
          <a:prstGeom prst="rect">
            <a:avLst/>
          </a:prstGeom>
          <a:noFill/>
          <a:ln w="12700">
            <a:solidFill>
              <a:prstClr val="black"/>
            </a:solidFill>
          </a:ln>
        </p:spPr>
        <p:txBody>
          <a:bodyPr vert="horz" lIns="95682" tIns="47841" rIns="95682" bIns="47841" rtlCol="0" anchor="ctr"/>
          <a:lstStyle/>
          <a:p>
            <a:endParaRPr lang="ja-JP" altLang="en-US" dirty="0"/>
          </a:p>
        </p:txBody>
      </p:sp>
      <p:sp>
        <p:nvSpPr>
          <p:cNvPr id="5" name="ノート プレースホルダー 4"/>
          <p:cNvSpPr>
            <a:spLocks noGrp="1"/>
          </p:cNvSpPr>
          <p:nvPr>
            <p:ph type="body" sz="quarter" idx="3"/>
          </p:nvPr>
        </p:nvSpPr>
        <p:spPr>
          <a:xfrm>
            <a:off x="680721" y="4721187"/>
            <a:ext cx="5445760" cy="4472702"/>
          </a:xfrm>
          <a:prstGeom prst="rect">
            <a:avLst/>
          </a:prstGeom>
        </p:spPr>
        <p:txBody>
          <a:bodyPr vert="horz" lIns="95682" tIns="47841" rIns="95682" bIns="47841"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440647"/>
            <a:ext cx="2949787" cy="496967"/>
          </a:xfrm>
          <a:prstGeom prst="rect">
            <a:avLst/>
          </a:prstGeom>
        </p:spPr>
        <p:txBody>
          <a:bodyPr vert="horz" lIns="95682" tIns="47841" rIns="95682" bIns="47841" rtlCol="0" anchor="b"/>
          <a:lstStyle>
            <a:lvl1pPr algn="l">
              <a:defRPr sz="1300">
                <a:ea typeface="メイリオ" panose="020B0604030504040204"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55839" y="9440647"/>
            <a:ext cx="2949787" cy="496967"/>
          </a:xfrm>
          <a:prstGeom prst="rect">
            <a:avLst/>
          </a:prstGeom>
        </p:spPr>
        <p:txBody>
          <a:bodyPr vert="horz" lIns="95682" tIns="47841" rIns="95682" bIns="47841" rtlCol="0" anchor="b"/>
          <a:lstStyle>
            <a:lvl1pPr algn="r">
              <a:defRPr sz="1300">
                <a:ea typeface="メイリオ" panose="020B0604030504040204" pitchFamily="50" charset="-128"/>
              </a:defRPr>
            </a:lvl1pPr>
          </a:lstStyle>
          <a:p>
            <a:fld id="{E41C3552-070D-4907-90D8-B7311810190C}" type="slidenum">
              <a:rPr lang="ja-JP" altLang="en-US" smtClean="0"/>
              <a:pPr/>
              <a:t>‹#›</a:t>
            </a:fld>
            <a:endParaRPr lang="ja-JP" altLang="en-US" dirty="0"/>
          </a:p>
        </p:txBody>
      </p:sp>
    </p:spTree>
    <p:extLst>
      <p:ext uri="{BB962C8B-B14F-4D97-AF65-F5344CB8AC3E}">
        <p14:creationId xmlns:p14="http://schemas.microsoft.com/office/powerpoint/2010/main" val="3545431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メイリオ" panose="020B0604030504040204" pitchFamily="50" charset="-128"/>
        <a:cs typeface="+mn-cs"/>
      </a:defRPr>
    </a:lvl1pPr>
    <a:lvl2pPr marL="457200" algn="l" defTabSz="914400" rtl="0" eaLnBrk="1" latinLnBrk="0" hangingPunct="1">
      <a:defRPr kumimoji="1" sz="1200" kern="1200">
        <a:solidFill>
          <a:schemeClr val="tx1"/>
        </a:solidFill>
        <a:latin typeface="+mn-lt"/>
        <a:ea typeface="メイリオ" panose="020B0604030504040204" pitchFamily="50" charset="-128"/>
        <a:cs typeface="+mn-cs"/>
      </a:defRPr>
    </a:lvl2pPr>
    <a:lvl3pPr marL="914400" algn="l" defTabSz="914400" rtl="0" eaLnBrk="1" latinLnBrk="0" hangingPunct="1">
      <a:defRPr kumimoji="1" sz="1200" kern="1200">
        <a:solidFill>
          <a:schemeClr val="tx1"/>
        </a:solidFill>
        <a:latin typeface="+mn-lt"/>
        <a:ea typeface="メイリオ" panose="020B0604030504040204" pitchFamily="50" charset="-128"/>
        <a:cs typeface="+mn-cs"/>
      </a:defRPr>
    </a:lvl3pPr>
    <a:lvl4pPr marL="1371600" algn="l" defTabSz="914400" rtl="0" eaLnBrk="1" latinLnBrk="0" hangingPunct="1">
      <a:defRPr kumimoji="1" sz="1200" kern="1200">
        <a:solidFill>
          <a:schemeClr val="tx1"/>
        </a:solidFill>
        <a:latin typeface="+mn-lt"/>
        <a:ea typeface="メイリオ" panose="020B0604030504040204" pitchFamily="50" charset="-128"/>
        <a:cs typeface="+mn-cs"/>
      </a:defRPr>
    </a:lvl4pPr>
    <a:lvl5pPr marL="1828800" algn="l" defTabSz="914400" rtl="0" eaLnBrk="1" latinLnBrk="0" hangingPunct="1">
      <a:defRPr kumimoji="1" sz="1200" kern="1200">
        <a:solidFill>
          <a:schemeClr val="tx1"/>
        </a:solidFill>
        <a:latin typeface="+mn-lt"/>
        <a:ea typeface="メイリオ"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906889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1C3552-070D-4907-90D8-B7311810190C}" type="slidenum">
              <a:rPr kumimoji="1" lang="ja-JP" altLang="en-US" smtClean="0"/>
              <a:pPr/>
              <a:t>15</a:t>
            </a:fld>
            <a:endParaRPr kumimoji="1" lang="ja-JP" altLang="en-US"/>
          </a:p>
        </p:txBody>
      </p:sp>
    </p:spTree>
    <p:extLst>
      <p:ext uri="{BB962C8B-B14F-4D97-AF65-F5344CB8AC3E}">
        <p14:creationId xmlns:p14="http://schemas.microsoft.com/office/powerpoint/2010/main" val="4037363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1C3552-070D-4907-90D8-B7311810190C}" type="slidenum">
              <a:rPr kumimoji="1" lang="ja-JP" altLang="en-US" smtClean="0"/>
              <a:pPr/>
              <a:t>18</a:t>
            </a:fld>
            <a:endParaRPr kumimoji="1" lang="ja-JP" altLang="en-US"/>
          </a:p>
        </p:txBody>
      </p:sp>
    </p:spTree>
    <p:extLst>
      <p:ext uri="{BB962C8B-B14F-4D97-AF65-F5344CB8AC3E}">
        <p14:creationId xmlns:p14="http://schemas.microsoft.com/office/powerpoint/2010/main" val="1598480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1C3552-070D-4907-90D8-B7311810190C}" type="slidenum">
              <a:rPr kumimoji="1" lang="ja-JP" altLang="en-US" smtClean="0"/>
              <a:pPr/>
              <a:t>19</a:t>
            </a:fld>
            <a:endParaRPr kumimoji="1" lang="ja-JP" altLang="en-US"/>
          </a:p>
        </p:txBody>
      </p:sp>
    </p:spTree>
    <p:extLst>
      <p:ext uri="{BB962C8B-B14F-4D97-AF65-F5344CB8AC3E}">
        <p14:creationId xmlns:p14="http://schemas.microsoft.com/office/powerpoint/2010/main" val="4163876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1C3552-070D-4907-90D8-B7311810190C}" type="slidenum">
              <a:rPr kumimoji="1" lang="ja-JP" altLang="en-US" smtClean="0"/>
              <a:pPr/>
              <a:t>20</a:t>
            </a:fld>
            <a:endParaRPr kumimoji="1" lang="ja-JP" altLang="en-US"/>
          </a:p>
        </p:txBody>
      </p:sp>
    </p:spTree>
    <p:extLst>
      <p:ext uri="{BB962C8B-B14F-4D97-AF65-F5344CB8AC3E}">
        <p14:creationId xmlns:p14="http://schemas.microsoft.com/office/powerpoint/2010/main" val="2614266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制御するもの、制御されるものは何ですか？</a:t>
            </a:r>
            <a:endParaRPr kumimoji="1" lang="en-US" altLang="ja-JP" dirty="0"/>
          </a:p>
          <a:p>
            <a:r>
              <a:rPr kumimoji="1" lang="ja-JP" altLang="en-US" dirty="0"/>
              <a:t>制御するもの（コントローラー）の責務（役割）は何ですか？</a:t>
            </a:r>
            <a:endParaRPr kumimoji="1" lang="en-US" altLang="ja-JP" dirty="0"/>
          </a:p>
          <a:p>
            <a:r>
              <a:rPr kumimoji="1" lang="ja-JP" altLang="en-US" dirty="0"/>
              <a:t>責務を果たすためには、何が必要（</a:t>
            </a:r>
            <a:r>
              <a:rPr kumimoji="1" lang="en-US" altLang="ja-JP" dirty="0"/>
              <a:t>Input</a:t>
            </a:r>
            <a:r>
              <a:rPr kumimoji="1" lang="ja-JP" altLang="en-US" dirty="0"/>
              <a:t> </a:t>
            </a:r>
            <a:r>
              <a:rPr kumimoji="1" lang="en-US" altLang="ja-JP" dirty="0"/>
              <a:t>data</a:t>
            </a:r>
            <a:r>
              <a:rPr kumimoji="1" lang="ja-JP" altLang="en-US" dirty="0"/>
              <a:t>）になる。</a:t>
            </a:r>
            <a:endParaRPr kumimoji="1" lang="en-US" altLang="ja-JP" dirty="0"/>
          </a:p>
          <a:p>
            <a:r>
              <a:rPr kumimoji="1" lang="ja-JP" altLang="en-US" dirty="0"/>
              <a:t>責務を果たすために、コントローラーは何をすべきですか</a:t>
            </a:r>
            <a:r>
              <a:rPr kumimoji="1" lang="en-US" altLang="ja-JP" dirty="0"/>
              <a:t>?</a:t>
            </a:r>
            <a:r>
              <a:rPr kumimoji="1" lang="ja-JP" altLang="en-US" dirty="0"/>
              <a:t>　それがコントロールアクションになる。</a:t>
            </a:r>
          </a:p>
        </p:txBody>
      </p:sp>
      <p:sp>
        <p:nvSpPr>
          <p:cNvPr id="4" name="スライド番号プレースホルダー 3"/>
          <p:cNvSpPr>
            <a:spLocks noGrp="1"/>
          </p:cNvSpPr>
          <p:nvPr>
            <p:ph type="sldNum" sz="quarter" idx="10"/>
          </p:nvPr>
        </p:nvSpPr>
        <p:spPr/>
        <p:txBody>
          <a:bodyPr/>
          <a:lstStyle/>
          <a:p>
            <a:pPr>
              <a:defRPr/>
            </a:pPr>
            <a:fld id="{7B0C5E12-8284-434D-A88E-ECD331E9185C}" type="slidenum">
              <a:rPr lang="ja-JP" altLang="en-US" smtClean="0"/>
              <a:pPr>
                <a:defRPr/>
              </a:pPr>
              <a:t>21</a:t>
            </a:fld>
            <a:endParaRPr lang="ja-JP" altLang="en-US"/>
          </a:p>
        </p:txBody>
      </p:sp>
    </p:spTree>
    <p:extLst>
      <p:ext uri="{BB962C8B-B14F-4D97-AF65-F5344CB8AC3E}">
        <p14:creationId xmlns:p14="http://schemas.microsoft.com/office/powerpoint/2010/main" val="1877457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原文の「</a:t>
            </a:r>
            <a:r>
              <a:rPr kumimoji="1" lang="en-US" altLang="ja-JP" dirty="0"/>
              <a:t>CDU</a:t>
            </a:r>
            <a:r>
              <a:rPr kumimoji="1" lang="ja-JP" altLang="en-US" dirty="0"/>
              <a:t>」と「ｺｯｸﾋﾟｯﾄにある</a:t>
            </a:r>
            <a:r>
              <a:rPr kumimoji="1" lang="en-US" altLang="ja-JP" dirty="0"/>
              <a:t>CDU</a:t>
            </a:r>
            <a:r>
              <a:rPr kumimoji="1" lang="ja-JP" altLang="en-US" dirty="0"/>
              <a:t>」の区別が曖昧。</a:t>
            </a:r>
            <a:endParaRPr kumimoji="1" lang="en-US" altLang="ja-JP" dirty="0"/>
          </a:p>
          <a:p>
            <a:r>
              <a:rPr kumimoji="1" lang="en-US" altLang="ja-JP" dirty="0"/>
              <a:t>FMS</a:t>
            </a:r>
            <a:r>
              <a:rPr kumimoji="1" lang="ja-JP" altLang="en-US" dirty="0"/>
              <a:t>は航空機の状態を検地して、総合的にﾏﾈｰｼﾞﾒﾝﾄする機能が主体で、ｺﾐｭﾆｹｰｼｮﾝを統括する機能は付随的。</a:t>
            </a:r>
          </a:p>
        </p:txBody>
      </p:sp>
      <p:sp>
        <p:nvSpPr>
          <p:cNvPr id="4" name="スライド番号プレースホルダー 3"/>
          <p:cNvSpPr>
            <a:spLocks noGrp="1"/>
          </p:cNvSpPr>
          <p:nvPr>
            <p:ph type="sldNum" sz="quarter" idx="10"/>
          </p:nvPr>
        </p:nvSpPr>
        <p:spPr/>
        <p:txBody>
          <a:bodyPr/>
          <a:lstStyle/>
          <a:p>
            <a:fld id="{E41C3552-070D-4907-90D8-B7311810190C}" type="slidenum">
              <a:rPr kumimoji="1" lang="ja-JP" altLang="en-US" smtClean="0"/>
              <a:pPr/>
              <a:t>22</a:t>
            </a:fld>
            <a:endParaRPr kumimoji="1" lang="ja-JP" altLang="en-US"/>
          </a:p>
        </p:txBody>
      </p:sp>
    </p:spTree>
    <p:extLst>
      <p:ext uri="{BB962C8B-B14F-4D97-AF65-F5344CB8AC3E}">
        <p14:creationId xmlns:p14="http://schemas.microsoft.com/office/powerpoint/2010/main" val="4015054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飛行前のﾌﾞﾘｰﾌｨﾝｸﾞ・ﾌﾟﾘﾌﾗｲﾄ段階では地上</a:t>
            </a:r>
            <a:r>
              <a:rPr kumimoji="1" lang="en-US" altLang="ja-JP" dirty="0"/>
              <a:t>(Dispatcher)</a:t>
            </a:r>
            <a:r>
              <a:rPr kumimoji="1" lang="ja-JP" altLang="en-US" dirty="0"/>
              <a:t>と機長</a:t>
            </a:r>
            <a:r>
              <a:rPr kumimoji="1" lang="en-US" altLang="ja-JP" dirty="0"/>
              <a:t>(</a:t>
            </a:r>
            <a:r>
              <a:rPr kumimoji="1" lang="ja-JP" altLang="en-US" dirty="0"/>
              <a:t>ﾊﾟｲﾛｯﾄ</a:t>
            </a:r>
            <a:r>
              <a:rPr kumimoji="1" lang="en-US" altLang="ja-JP" dirty="0"/>
              <a:t>)</a:t>
            </a:r>
            <a:r>
              <a:rPr kumimoji="1" lang="ja-JP" altLang="en-US" dirty="0"/>
              <a:t>が協議して決定する事とされており、実際には殆ど</a:t>
            </a:r>
            <a:r>
              <a:rPr kumimoji="1" lang="en-US" altLang="ja-JP" dirty="0"/>
              <a:t>Dispatcher</a:t>
            </a:r>
            <a:r>
              <a:rPr kumimoji="1" lang="ja-JP" altLang="en-US" dirty="0"/>
              <a:t>が決定した内容で飛行が準備される事が多い。</a:t>
            </a:r>
            <a:endParaRPr kumimoji="1" lang="en-US" altLang="ja-JP" dirty="0"/>
          </a:p>
          <a:p>
            <a:r>
              <a:rPr kumimoji="1" lang="ja-JP" altLang="en-US" dirty="0"/>
              <a:t>①運航開始後は、機長にすべての判断を委ねられているので、地上はｱﾄﾞﾊﾞｲｽするｽﾀﾝｽ。</a:t>
            </a:r>
            <a:endParaRPr kumimoji="1" lang="en-US" altLang="ja-JP" dirty="0"/>
          </a:p>
          <a:p>
            <a:r>
              <a:rPr kumimoji="1" lang="ja-JP" altLang="en-US" dirty="0"/>
              <a:t>③</a:t>
            </a:r>
            <a:r>
              <a:rPr kumimoji="1" lang="en-US" altLang="ja-JP" dirty="0"/>
              <a:t>uplink</a:t>
            </a:r>
            <a:r>
              <a:rPr kumimoji="1" lang="ja-JP" altLang="en-US" dirty="0"/>
              <a:t>される情報は</a:t>
            </a:r>
            <a:r>
              <a:rPr kumimoji="1" lang="en-US" altLang="ja-JP" dirty="0"/>
              <a:t>CMU</a:t>
            </a:r>
            <a:r>
              <a:rPr kumimoji="1" lang="ja-JP" altLang="en-US" dirty="0"/>
              <a:t>経由で</a:t>
            </a:r>
            <a:r>
              <a:rPr kumimoji="1" lang="en-US" altLang="ja-JP" dirty="0"/>
              <a:t>CDU</a:t>
            </a:r>
            <a:r>
              <a:rPr kumimoji="1" lang="ja-JP" altLang="en-US" dirty="0"/>
              <a:t>に表示され、</a:t>
            </a:r>
            <a:r>
              <a:rPr kumimoji="1" lang="en-US" altLang="ja-JP" dirty="0"/>
              <a:t>Pilot</a:t>
            </a:r>
            <a:r>
              <a:rPr kumimoji="1" lang="ja-JP" altLang="en-US" dirty="0"/>
              <a:t>に伝えられ、自動的に</a:t>
            </a:r>
            <a:r>
              <a:rPr kumimoji="1" lang="en-US" altLang="ja-JP" dirty="0"/>
              <a:t>FMS</a:t>
            </a:r>
            <a:r>
              <a:rPr kumimoji="1" lang="ja-JP" altLang="en-US" dirty="0"/>
              <a:t>に反映されない。</a:t>
            </a:r>
            <a:endParaRPr kumimoji="1" lang="en-US" altLang="ja-JP" dirty="0"/>
          </a:p>
          <a:p>
            <a:r>
              <a:rPr kumimoji="1" lang="en-US" altLang="ja-JP" dirty="0"/>
              <a:t>A.</a:t>
            </a:r>
            <a:r>
              <a:rPr kumimoji="1" lang="ja-JP" altLang="en-US" dirty="0"/>
              <a:t>通常は担当者</a:t>
            </a:r>
            <a:r>
              <a:rPr kumimoji="1" lang="en-US" altLang="ja-JP" dirty="0"/>
              <a:t>1</a:t>
            </a:r>
            <a:r>
              <a:rPr kumimoji="1" lang="ja-JP" altLang="en-US" dirty="0"/>
              <a:t>人で決定し送信しているが、安全確保の為にﾀﾞﾌﾞﾙﾁｪｯｸすべきはその通り。</a:t>
            </a:r>
            <a:endParaRPr kumimoji="1" lang="en-US" altLang="ja-JP" dirty="0"/>
          </a:p>
          <a:p>
            <a:r>
              <a:rPr kumimoji="1" lang="en-US" altLang="ja-JP" dirty="0"/>
              <a:t>D.FMS</a:t>
            </a:r>
            <a:r>
              <a:rPr kumimoji="1" lang="ja-JP" altLang="en-US" dirty="0"/>
              <a:t>で経路、目的地変更等の操作を行なった時は</a:t>
            </a:r>
            <a:r>
              <a:rPr kumimoji="1" lang="en-US" altLang="ja-JP" dirty="0"/>
              <a:t>ACARS</a:t>
            </a:r>
            <a:r>
              <a:rPr kumimoji="1" lang="ja-JP" altLang="en-US" dirty="0"/>
              <a:t>で</a:t>
            </a:r>
            <a:r>
              <a:rPr kumimoji="1" lang="en-US" altLang="ja-JP" dirty="0" err="1"/>
              <a:t>DownLink</a:t>
            </a:r>
            <a:r>
              <a:rPr kumimoji="1" lang="ja-JP" altLang="en-US" dirty="0"/>
              <a:t>されるので、地上でも把握出来る。高度変更等は事後の</a:t>
            </a:r>
            <a:r>
              <a:rPr kumimoji="1" lang="en-US" altLang="ja-JP" dirty="0"/>
              <a:t>Data</a:t>
            </a:r>
            <a:r>
              <a:rPr kumimoji="1" lang="ja-JP" altLang="en-US" dirty="0"/>
              <a:t>で確認するしかない。　　</a:t>
            </a:r>
          </a:p>
        </p:txBody>
      </p:sp>
      <p:sp>
        <p:nvSpPr>
          <p:cNvPr id="4" name="スライド番号プレースホルダー 3"/>
          <p:cNvSpPr>
            <a:spLocks noGrp="1"/>
          </p:cNvSpPr>
          <p:nvPr>
            <p:ph type="sldNum" sz="quarter" idx="10"/>
          </p:nvPr>
        </p:nvSpPr>
        <p:spPr/>
        <p:txBody>
          <a:bodyPr/>
          <a:lstStyle/>
          <a:p>
            <a:fld id="{E41C3552-070D-4907-90D8-B7311810190C}" type="slidenum">
              <a:rPr kumimoji="1" lang="ja-JP" altLang="en-US" smtClean="0"/>
              <a:pPr/>
              <a:t>23</a:t>
            </a:fld>
            <a:endParaRPr kumimoji="1" lang="ja-JP" altLang="en-US"/>
          </a:p>
        </p:txBody>
      </p:sp>
    </p:spTree>
    <p:extLst>
      <p:ext uri="{BB962C8B-B14F-4D97-AF65-F5344CB8AC3E}">
        <p14:creationId xmlns:p14="http://schemas.microsoft.com/office/powerpoint/2010/main" val="253258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高度情報とはどんな情報なのか不明？</a:t>
            </a:r>
            <a:endParaRPr kumimoji="1" lang="en-US" altLang="ja-JP" dirty="0"/>
          </a:p>
          <a:p>
            <a:r>
              <a:rPr kumimoji="1" lang="ja-JP" altLang="en-US" dirty="0"/>
              <a:t>空港情報は空域に関する情報も含むのでは（</a:t>
            </a:r>
            <a:r>
              <a:rPr kumimoji="1" lang="en-US" altLang="ja-JP" dirty="0"/>
              <a:t>NOTAM)</a:t>
            </a:r>
            <a:endParaRPr kumimoji="1" lang="ja-JP" altLang="en-US" dirty="0"/>
          </a:p>
        </p:txBody>
      </p:sp>
      <p:sp>
        <p:nvSpPr>
          <p:cNvPr id="4" name="スライド番号プレースホルダー 3"/>
          <p:cNvSpPr>
            <a:spLocks noGrp="1"/>
          </p:cNvSpPr>
          <p:nvPr>
            <p:ph type="sldNum" sz="quarter" idx="10"/>
          </p:nvPr>
        </p:nvSpPr>
        <p:spPr/>
        <p:txBody>
          <a:bodyPr/>
          <a:lstStyle/>
          <a:p>
            <a:fld id="{E41C3552-070D-4907-90D8-B7311810190C}" type="slidenum">
              <a:rPr kumimoji="1" lang="ja-JP" altLang="en-US" smtClean="0"/>
              <a:pPr/>
              <a:t>24</a:t>
            </a:fld>
            <a:endParaRPr kumimoji="1" lang="ja-JP" altLang="en-US"/>
          </a:p>
        </p:txBody>
      </p:sp>
    </p:spTree>
    <p:extLst>
      <p:ext uri="{BB962C8B-B14F-4D97-AF65-F5344CB8AC3E}">
        <p14:creationId xmlns:p14="http://schemas.microsoft.com/office/powerpoint/2010/main" val="3293721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DC16026-C362-4386-9ABB-015A3A8BD643}" type="slidenum">
              <a:rPr kumimoji="1" lang="ja-JP" altLang="en-US" smtClean="0"/>
              <a:pPr/>
              <a:t>25</a:t>
            </a:fld>
            <a:endParaRPr kumimoji="1" lang="ja-JP" altLang="en-US"/>
          </a:p>
        </p:txBody>
      </p:sp>
    </p:spTree>
    <p:extLst>
      <p:ext uri="{BB962C8B-B14F-4D97-AF65-F5344CB8AC3E}">
        <p14:creationId xmlns:p14="http://schemas.microsoft.com/office/powerpoint/2010/main" val="1583809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1C3552-070D-4907-90D8-B7311810190C}" type="slidenum">
              <a:rPr kumimoji="1" lang="ja-JP" altLang="en-US" smtClean="0"/>
              <a:pPr/>
              <a:t>30</a:t>
            </a:fld>
            <a:endParaRPr kumimoji="1" lang="ja-JP" altLang="en-US"/>
          </a:p>
        </p:txBody>
      </p:sp>
    </p:spTree>
    <p:extLst>
      <p:ext uri="{BB962C8B-B14F-4D97-AF65-F5344CB8AC3E}">
        <p14:creationId xmlns:p14="http://schemas.microsoft.com/office/powerpoint/2010/main" val="547174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0C5E12-8284-434D-A88E-ECD331E9185C}"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049035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0438" y="741363"/>
            <a:ext cx="4937125" cy="37020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AB79014-11E9-4514-8CDB-B4239A3F871C}" type="slidenum">
              <a:rPr kumimoji="1" lang="ja-JP" altLang="en-US" smtClean="0"/>
              <a:t>31</a:t>
            </a:fld>
            <a:endParaRPr kumimoji="1" lang="ja-JP" altLang="en-US"/>
          </a:p>
        </p:txBody>
      </p:sp>
    </p:spTree>
    <p:extLst>
      <p:ext uri="{BB962C8B-B14F-4D97-AF65-F5344CB8AC3E}">
        <p14:creationId xmlns:p14="http://schemas.microsoft.com/office/powerpoint/2010/main" val="1467534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DC16026-C362-4386-9ABB-015A3A8BD643}" type="slidenum">
              <a:rPr kumimoji="1" lang="ja-JP" altLang="en-US" smtClean="0"/>
              <a:pPr/>
              <a:t>35</a:t>
            </a:fld>
            <a:endParaRPr kumimoji="1" lang="ja-JP" altLang="en-US"/>
          </a:p>
        </p:txBody>
      </p:sp>
    </p:spTree>
    <p:extLst>
      <p:ext uri="{BB962C8B-B14F-4D97-AF65-F5344CB8AC3E}">
        <p14:creationId xmlns:p14="http://schemas.microsoft.com/office/powerpoint/2010/main" val="13709686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3222" rtl="0" eaLnBrk="1" fontAlgn="auto" latinLnBrk="0" hangingPunct="1">
              <a:lnSpc>
                <a:spcPct val="100000"/>
              </a:lnSpc>
              <a:spcBef>
                <a:spcPts val="0"/>
              </a:spcBef>
              <a:spcAft>
                <a:spcPts val="0"/>
              </a:spcAft>
              <a:buClrTx/>
              <a:buSzTx/>
              <a:buFontTx/>
              <a:buNone/>
              <a:tabLst/>
              <a:defRPr/>
            </a:pPr>
            <a:fld id="{2F30FBD0-EAAE-4534-B5A9-7042F1CCFD5B}" type="slidenum">
              <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3222" rtl="0" eaLnBrk="1" fontAlgn="auto" latinLnBrk="0" hangingPunct="1">
                <a:lnSpc>
                  <a:spcPct val="100000"/>
                </a:lnSpc>
                <a:spcBef>
                  <a:spcPts val="0"/>
                </a:spcBef>
                <a:spcAft>
                  <a:spcPts val="0"/>
                </a:spcAft>
                <a:buClrTx/>
                <a:buSzTx/>
                <a:buFontTx/>
                <a:buNone/>
                <a:tabLst/>
                <a:defRPr/>
              </a:pPr>
              <a:t>40</a:t>
            </a:fld>
            <a:endParaRPr kumimoji="0"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6017422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9163" y="746125"/>
            <a:ext cx="4968875" cy="3725863"/>
          </a:xfrm>
        </p:spPr>
      </p:sp>
      <p:sp>
        <p:nvSpPr>
          <p:cNvPr id="3" name="ノート プレースホルダ 2"/>
          <p:cNvSpPr>
            <a:spLocks noGrp="1"/>
          </p:cNvSpPr>
          <p:nvPr>
            <p:ph type="body" idx="1"/>
          </p:nvPr>
        </p:nvSpPr>
        <p:spPr/>
        <p:txBody>
          <a:bodyPr>
            <a:normAutofit/>
          </a:bodyPr>
          <a:lstStyle/>
          <a:p>
            <a:pPr defTabSz="911200">
              <a:defRPr/>
            </a:pPr>
            <a:r>
              <a:rPr lang="en-US" altLang="ja-JP" dirty="0">
                <a:solidFill>
                  <a:schemeClr val="folHlink"/>
                </a:solidFill>
                <a:latin typeface="HGS創英角ｺﾞｼｯｸUB" pitchFamily="50" charset="-128"/>
                <a:ea typeface="HGS創英角ｺﾞｼｯｸUB" pitchFamily="50" charset="-128"/>
              </a:rPr>
              <a:t>Thank you for your attention</a:t>
            </a:r>
            <a:endParaRPr lang="ja-JP" altLang="en-US" dirty="0">
              <a:solidFill>
                <a:srgbClr val="0070C0"/>
              </a:solidFill>
              <a:latin typeface="メイリオ" panose="020B0604030504040204" pitchFamily="50" charset="-128"/>
              <a:ea typeface="メイリオ" panose="020B0604030504040204" pitchFamily="50" charset="-128"/>
            </a:endParaRPr>
          </a:p>
          <a:p>
            <a:endParaRPr kumimoji="1" lang="ja-JP" altLang="en-US" dirty="0"/>
          </a:p>
        </p:txBody>
      </p:sp>
      <p:sp>
        <p:nvSpPr>
          <p:cNvPr id="4" name="スライド番号プレースホルダ 3"/>
          <p:cNvSpPr>
            <a:spLocks noGrp="1"/>
          </p:cNvSpPr>
          <p:nvPr>
            <p:ph type="sldNum" sz="quarter" idx="10"/>
          </p:nvPr>
        </p:nvSpPr>
        <p:spPr/>
        <p:txBody>
          <a:bodyPr/>
          <a:lstStyle/>
          <a:p>
            <a:fld id="{A0370536-2438-4622-BD03-3CC94AD88872}" type="slidenum">
              <a:rPr kumimoji="1" lang="ja-JP" altLang="en-US" smtClean="0"/>
              <a:pPr/>
              <a:t>43</a:t>
            </a:fld>
            <a:endParaRPr kumimoji="1" lang="ja-JP" altLang="en-US" dirty="0"/>
          </a:p>
        </p:txBody>
      </p:sp>
    </p:spTree>
    <p:extLst>
      <p:ext uri="{BB962C8B-B14F-4D97-AF65-F5344CB8AC3E}">
        <p14:creationId xmlns:p14="http://schemas.microsoft.com/office/powerpoint/2010/main" val="4012906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はじめから根本原因に着目するのではなく、まづ相互作用に着目する。網羅的に相互作用に着目し、それぞれの相互作用が非安全になるタイプを網羅的に抽出する。</a:t>
            </a:r>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0C5E12-8284-434D-A88E-ECD331E9185C}"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835258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0C5E12-8284-434D-A88E-ECD331E9185C}"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400944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宇宙ステーション</a:t>
            </a:r>
            <a:r>
              <a:rPr kumimoji="1" lang="en-US" altLang="ja-JP" dirty="0"/>
              <a:t>ISS</a:t>
            </a:r>
            <a:r>
              <a:rPr kumimoji="1" lang="ja-JP" altLang="en-US" dirty="0"/>
              <a:t>がコウノトリをキャプチャーする動作の安全性分析に</a:t>
            </a:r>
            <a:r>
              <a:rPr kumimoji="1" lang="en-US" altLang="ja-JP" dirty="0"/>
              <a:t>STPA</a:t>
            </a:r>
            <a:r>
              <a:rPr kumimoji="1" lang="ja-JP" altLang="en-US" dirty="0"/>
              <a:t>を活用した。</a:t>
            </a:r>
            <a:r>
              <a:rPr kumimoji="1" lang="en-US" altLang="ja-JP" dirty="0"/>
              <a:t>JAXA</a:t>
            </a:r>
            <a:r>
              <a:rPr kumimoji="1" lang="ja-JP" altLang="en-US" dirty="0"/>
              <a:t>が分析実施した。</a:t>
            </a:r>
            <a:r>
              <a:rPr kumimoji="1" lang="en-US" altLang="ja-JP" dirty="0"/>
              <a:t>2016</a:t>
            </a:r>
            <a:r>
              <a:rPr kumimoji="1" lang="ja-JP" altLang="en-US" dirty="0"/>
              <a:t>年</a:t>
            </a:r>
            <a:r>
              <a:rPr kumimoji="1" lang="en-US" altLang="ja-JP" dirty="0"/>
              <a:t>10</a:t>
            </a:r>
            <a:r>
              <a:rPr kumimoji="1" lang="ja-JP" altLang="en-US" dirty="0"/>
              <a:t>月に米国が打ち上げた</a:t>
            </a:r>
            <a:r>
              <a:rPr kumimoji="1" lang="en-US" altLang="ja-JP" dirty="0"/>
              <a:t>HTV</a:t>
            </a:r>
            <a:r>
              <a:rPr kumimoji="1" lang="ja-JP" altLang="en-US" dirty="0"/>
              <a:t>のキャプチャー技術もコウノトリの技術を活用し、筑波で管理していた。</a:t>
            </a:r>
            <a:endParaRPr kumimoji="1" lang="en-US" altLang="ja-JP" dirty="0"/>
          </a:p>
          <a:p>
            <a:r>
              <a:rPr kumimoji="1" lang="en-US" altLang="ja-JP" dirty="0"/>
              <a:t>2011</a:t>
            </a:r>
            <a:r>
              <a:rPr kumimoji="1" lang="ja-JP" altLang="en-US" dirty="0"/>
              <a:t>年に中国で発生した高速鉄道（新幹線）の衝突・脱線・転落事故。先行列車が落雷により動力を失い停車中に、後続列車が後ろから衝突。本来のダイヤでは先行・後続の列車順序が逆転していた。</a:t>
            </a:r>
            <a:endParaRPr kumimoji="1" lang="en-US" altLang="ja-JP" dirty="0"/>
          </a:p>
          <a:p>
            <a:r>
              <a:rPr kumimoji="1" lang="ja-JP" altLang="en-US" dirty="0"/>
              <a:t>事故後真っ先に現場に駆けつけた処理班が運転席部分を破壊して埋めてしまったので、真因分析は難しかったと思うが、北京交通大学が</a:t>
            </a:r>
            <a:r>
              <a:rPr kumimoji="1" lang="en-US" altLang="ja-JP" dirty="0"/>
              <a:t>STAMP</a:t>
            </a:r>
            <a:r>
              <a:rPr kumimoji="1" lang="ja-JP" altLang="en-US" dirty="0"/>
              <a:t>で分析した。埋めてしまった原因の分析はしていない。実は、その点こそ分析すべきものと思う。</a:t>
            </a:r>
          </a:p>
        </p:txBody>
      </p:sp>
      <p:sp>
        <p:nvSpPr>
          <p:cNvPr id="4" name="スライド番号プレースホルダー 3"/>
          <p:cNvSpPr>
            <a:spLocks noGrp="1"/>
          </p:cNvSpPr>
          <p:nvPr>
            <p:ph type="sldNum" sz="quarter" idx="10"/>
          </p:nvPr>
        </p:nvSpPr>
        <p:spPr/>
        <p:txBody>
          <a:bodyPr/>
          <a:lstStyle/>
          <a:p>
            <a:pPr>
              <a:defRPr/>
            </a:pPr>
            <a:fld id="{7B0C5E12-8284-434D-A88E-ECD331E9185C}" type="slidenum">
              <a:rPr lang="ja-JP" altLang="en-US" smtClean="0">
                <a:solidFill>
                  <a:srgbClr val="000000"/>
                </a:solidFill>
              </a:rPr>
              <a:pPr>
                <a:defRPr/>
              </a:pPr>
              <a:t>8</a:t>
            </a:fld>
            <a:endParaRPr lang="ja-JP" altLang="en-US" dirty="0">
              <a:solidFill>
                <a:srgbClr val="000000"/>
              </a:solidFill>
            </a:endParaRPr>
          </a:p>
        </p:txBody>
      </p:sp>
    </p:spTree>
    <p:extLst>
      <p:ext uri="{BB962C8B-B14F-4D97-AF65-F5344CB8AC3E}">
        <p14:creationId xmlns:p14="http://schemas.microsoft.com/office/powerpoint/2010/main" val="2098279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0C5E12-8284-434D-A88E-ECD331E9185C}"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028839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P.40	1</a:t>
            </a:r>
            <a:r>
              <a:rPr kumimoji="1" lang="ja-JP" altLang="en-US" dirty="0"/>
              <a:t>分</a:t>
            </a:r>
            <a:endParaRPr kumimoji="1" lang="en-US" altLang="ja-JP" dirty="0"/>
          </a:p>
          <a:p>
            <a:pPr defTabSz="914331">
              <a:defRPr/>
            </a:pPr>
            <a:r>
              <a:rPr kumimoji="1" lang="ja-JP" altLang="en-US" dirty="0"/>
              <a:t>ここまで</a:t>
            </a:r>
            <a:r>
              <a:rPr kumimoji="1" lang="en-US" altLang="ja-JP" dirty="0"/>
              <a:t>	87</a:t>
            </a:r>
            <a:r>
              <a:rPr kumimoji="1" lang="ja-JP" altLang="en-US" dirty="0"/>
              <a:t>分</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BBA293-708C-4261-9FD1-AE04041D5F79}"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58917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1200" dirty="0"/>
              <a:t>６．</a:t>
            </a:r>
            <a:r>
              <a:rPr lang="en-US" altLang="ja-JP" sz="1200" dirty="0"/>
              <a:t>STPA-Sec</a:t>
            </a:r>
            <a:r>
              <a:rPr lang="ja-JP" altLang="en-US" sz="1200" dirty="0"/>
              <a:t>～セキュリティ－への</a:t>
            </a:r>
            <a:r>
              <a:rPr lang="en-US" altLang="ja-JP" sz="1200" dirty="0"/>
              <a:t>STPA</a:t>
            </a:r>
            <a:r>
              <a:rPr lang="ja-JP" altLang="en-US" sz="1200" dirty="0"/>
              <a:t>適用</a:t>
            </a:r>
            <a:endParaRPr kumimoji="1" lang="ja-JP" altLang="en-US" sz="1200" dirty="0"/>
          </a:p>
          <a:p>
            <a:pPr marL="285750" indent="-285750">
              <a:buFont typeface="Wingdings" panose="05000000000000000000" pitchFamily="2" charset="2"/>
              <a:buChar char="u"/>
            </a:pPr>
            <a:r>
              <a:rPr lang="en-US" altLang="ja-JP" sz="1200" dirty="0"/>
              <a:t>STPA</a:t>
            </a:r>
            <a:r>
              <a:rPr lang="ja-JP" altLang="ja-JP" sz="1200" dirty="0"/>
              <a:t>の特徴はセキュリティー上のリスク分析にも適用可能</a:t>
            </a:r>
            <a:endParaRPr lang="en-US" altLang="ja-JP" sz="1200" dirty="0"/>
          </a:p>
          <a:p>
            <a:pPr marL="285750" indent="-285750">
              <a:buFont typeface="Wingdings" panose="05000000000000000000" pitchFamily="2" charset="2"/>
              <a:buChar char="u"/>
            </a:pPr>
            <a:r>
              <a:rPr lang="en-US" altLang="ja-JP" sz="1200" dirty="0"/>
              <a:t>STPA-Sec</a:t>
            </a:r>
            <a:r>
              <a:rPr lang="ja-JP" altLang="ja-JP" sz="1200" dirty="0"/>
              <a:t>は従来のセキュリティーエンジニアリングがフォーカスしてきた物理的な機能に比べ、より広範囲で概念的な機能・目的にフォーカス</a:t>
            </a:r>
            <a:endParaRPr kumimoji="1" lang="ja-JP" altLang="en-US" sz="1200" dirty="0"/>
          </a:p>
          <a:p>
            <a:endParaRPr kumimoji="1" lang="ja-JP" altLang="en-US" dirty="0"/>
          </a:p>
        </p:txBody>
      </p:sp>
      <p:sp>
        <p:nvSpPr>
          <p:cNvPr id="4" name="スライド番号プレースホルダー 3"/>
          <p:cNvSpPr>
            <a:spLocks noGrp="1"/>
          </p:cNvSpPr>
          <p:nvPr>
            <p:ph type="sldNum" sz="quarter" idx="10"/>
          </p:nvPr>
        </p:nvSpPr>
        <p:spPr/>
        <p:txBody>
          <a:bodyPr/>
          <a:lstStyle/>
          <a:p>
            <a:fld id="{E41C3552-070D-4907-90D8-B7311810190C}" type="slidenum">
              <a:rPr kumimoji="1" lang="ja-JP" altLang="en-US" smtClean="0"/>
              <a:pPr/>
              <a:t>12</a:t>
            </a:fld>
            <a:endParaRPr kumimoji="1" lang="ja-JP" altLang="en-US"/>
          </a:p>
        </p:txBody>
      </p:sp>
    </p:spTree>
    <p:extLst>
      <p:ext uri="{BB962C8B-B14F-4D97-AF65-F5344CB8AC3E}">
        <p14:creationId xmlns:p14="http://schemas.microsoft.com/office/powerpoint/2010/main" val="160245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ja-JP" sz="1050" dirty="0"/>
              <a:t>STPA-Sec</a:t>
            </a:r>
            <a:r>
              <a:rPr lang="ja-JP" altLang="ja-JP" sz="1050" dirty="0"/>
              <a:t>のアプローチ</a:t>
            </a:r>
            <a:endParaRPr kumimoji="1" lang="ja-JP" altLang="en-US" sz="1050" dirty="0"/>
          </a:p>
          <a:p>
            <a:pPr marL="285750" indent="-285750">
              <a:buFont typeface="Wingdings" panose="05000000000000000000" pitchFamily="2" charset="2"/>
              <a:buChar char="u"/>
            </a:pPr>
            <a:r>
              <a:rPr lang="en-US" altLang="ja-JP" sz="1050" dirty="0"/>
              <a:t>STPA-Sec</a:t>
            </a:r>
            <a:r>
              <a:rPr lang="ja-JP" altLang="ja-JP" sz="1050" dirty="0"/>
              <a:t>も</a:t>
            </a:r>
            <a:r>
              <a:rPr lang="en-US" altLang="ja-JP" sz="1050" dirty="0"/>
              <a:t>STPA</a:t>
            </a:r>
            <a:r>
              <a:rPr lang="ja-JP" altLang="ja-JP" sz="1050" dirty="0"/>
              <a:t>同様に全体俯瞰の上で、トップダウンに分析を実施</a:t>
            </a:r>
            <a:endParaRPr lang="en-US" altLang="ja-JP" sz="1050" dirty="0"/>
          </a:p>
          <a:p>
            <a:endParaRPr lang="en-US" altLang="ja-JP" sz="1050" dirty="0"/>
          </a:p>
          <a:p>
            <a:pPr marL="285750" indent="-285750">
              <a:buFont typeface="Wingdings" panose="05000000000000000000" pitchFamily="2" charset="2"/>
              <a:buChar char="u"/>
            </a:pPr>
            <a:r>
              <a:rPr lang="en-US" altLang="ja-JP" sz="1050" dirty="0"/>
              <a:t>STPA-Sec</a:t>
            </a:r>
            <a:r>
              <a:rPr lang="ja-JP" altLang="ja-JP" sz="1050" dirty="0"/>
              <a:t>も手段（</a:t>
            </a:r>
            <a:r>
              <a:rPr lang="en-US" altLang="ja-JP" sz="1050" dirty="0"/>
              <a:t>How</a:t>
            </a:r>
            <a:r>
              <a:rPr lang="ja-JP" altLang="ja-JP" sz="1050" dirty="0"/>
              <a:t>）に着目した手法ではなく</a:t>
            </a:r>
            <a:r>
              <a:rPr lang="en-US" altLang="ja-JP" sz="1050" dirty="0"/>
              <a:t>What</a:t>
            </a:r>
            <a:r>
              <a:rPr lang="ja-JP" altLang="ja-JP" sz="1050" dirty="0"/>
              <a:t>に着目した手法</a:t>
            </a:r>
            <a:endParaRPr lang="en-US" altLang="ja-JP" sz="1050" dirty="0"/>
          </a:p>
          <a:p>
            <a:pPr marL="285750" indent="-285750">
              <a:buFont typeface="Wingdings" panose="05000000000000000000" pitchFamily="2" charset="2"/>
              <a:buChar char="u"/>
            </a:pPr>
            <a:endParaRPr lang="en-US" altLang="ja-JP" sz="1050" dirty="0"/>
          </a:p>
          <a:p>
            <a:pPr lvl="1"/>
            <a:r>
              <a:rPr lang="ja-JP" altLang="ja-JP" sz="1050" dirty="0"/>
              <a:t>従来のセキュリティー要求分析手法であるアタックツリーやミスユースケースのようにどのような脅威があるのかを洗い出す手段（</a:t>
            </a:r>
            <a:r>
              <a:rPr lang="en-US" altLang="ja-JP" sz="1050" dirty="0"/>
              <a:t>How</a:t>
            </a:r>
            <a:r>
              <a:rPr lang="ja-JP" altLang="ja-JP" sz="1050" dirty="0"/>
              <a:t>）ではなく、</a:t>
            </a:r>
            <a:endParaRPr lang="en-US" altLang="ja-JP" sz="1050" dirty="0"/>
          </a:p>
          <a:p>
            <a:pPr lvl="1"/>
            <a:r>
              <a:rPr lang="ja-JP" altLang="ja-JP" sz="1050" dirty="0"/>
              <a:t>攻撃から何を守るべきか（</a:t>
            </a:r>
            <a:r>
              <a:rPr lang="en-US" altLang="ja-JP" sz="1050" dirty="0"/>
              <a:t>What</a:t>
            </a:r>
            <a:r>
              <a:rPr lang="ja-JP" altLang="ja-JP" sz="1050" dirty="0"/>
              <a:t>）を明確にするアプローチ</a:t>
            </a:r>
            <a:endParaRPr lang="en-US" altLang="ja-JP" sz="1050" dirty="0"/>
          </a:p>
          <a:p>
            <a:endParaRPr lang="en-US" altLang="ja-JP" sz="1050" dirty="0"/>
          </a:p>
          <a:p>
            <a:pPr marL="285750" indent="-285750">
              <a:buFont typeface="Wingdings" panose="05000000000000000000" pitchFamily="2" charset="2"/>
              <a:buChar char="u"/>
            </a:pPr>
            <a:r>
              <a:rPr lang="ja-JP" altLang="ja-JP" sz="1050" dirty="0"/>
              <a:t>セキュリティー対策は現状、保守・運用段階での脆弱性対処が中心である。</a:t>
            </a:r>
            <a:endParaRPr lang="en-US" altLang="ja-JP" sz="1050" dirty="0"/>
          </a:p>
          <a:p>
            <a:pPr marL="285750" indent="-285750">
              <a:buFont typeface="Wingdings" panose="05000000000000000000" pitchFamily="2" charset="2"/>
              <a:buChar char="u"/>
            </a:pPr>
            <a:endParaRPr lang="en-US" altLang="ja-JP" sz="1050" dirty="0"/>
          </a:p>
          <a:p>
            <a:r>
              <a:rPr lang="ja-JP" altLang="ja-JP" sz="1050" dirty="0"/>
              <a:t>多様な機器・システムが複雑につながる</a:t>
            </a:r>
            <a:r>
              <a:rPr lang="en-US" altLang="ja-JP" sz="1050" dirty="0" err="1"/>
              <a:t>IoT</a:t>
            </a:r>
            <a:r>
              <a:rPr lang="ja-JP" altLang="ja-JP" sz="1050" dirty="0"/>
              <a:t>時代には何がセキュリティーを確保する際の問題となるのかを事前に把握し対処できることがより重要になってきている。</a:t>
            </a:r>
            <a:endParaRPr lang="en-US" altLang="ja-JP" sz="1050" dirty="0"/>
          </a:p>
          <a:p>
            <a:endParaRPr kumimoji="1" lang="ja-JP" altLang="en-US" dirty="0"/>
          </a:p>
        </p:txBody>
      </p:sp>
      <p:sp>
        <p:nvSpPr>
          <p:cNvPr id="4" name="スライド番号プレースホルダー 3"/>
          <p:cNvSpPr>
            <a:spLocks noGrp="1"/>
          </p:cNvSpPr>
          <p:nvPr>
            <p:ph type="sldNum" sz="quarter" idx="10"/>
          </p:nvPr>
        </p:nvSpPr>
        <p:spPr/>
        <p:txBody>
          <a:bodyPr/>
          <a:lstStyle/>
          <a:p>
            <a:fld id="{E41C3552-070D-4907-90D8-B7311810190C}" type="slidenum">
              <a:rPr kumimoji="1" lang="ja-JP" altLang="en-US" smtClean="0"/>
              <a:pPr/>
              <a:t>13</a:t>
            </a:fld>
            <a:endParaRPr kumimoji="1" lang="ja-JP" altLang="en-US"/>
          </a:p>
        </p:txBody>
      </p:sp>
    </p:spTree>
    <p:extLst>
      <p:ext uri="{BB962C8B-B14F-4D97-AF65-F5344CB8AC3E}">
        <p14:creationId xmlns:p14="http://schemas.microsoft.com/office/powerpoint/2010/main" val="4443600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タイトル スライド">
    <p:spTree>
      <p:nvGrpSpPr>
        <p:cNvPr id="1" name=""/>
        <p:cNvGrpSpPr/>
        <p:nvPr/>
      </p:nvGrpSpPr>
      <p:grpSpPr>
        <a:xfrm>
          <a:off x="0" y="0"/>
          <a:ext cx="0" cy="0"/>
          <a:chOff x="0" y="0"/>
          <a:chExt cx="0" cy="0"/>
        </a:xfrm>
      </p:grpSpPr>
      <p:pic>
        <p:nvPicPr>
          <p:cNvPr id="7" name="Picture 7"/>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03179" y="6664325"/>
            <a:ext cx="298938"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9"/>
          <p:cNvSpPr txBox="1">
            <a:spLocks noChangeArrowheads="1"/>
          </p:cNvSpPr>
          <p:nvPr/>
        </p:nvSpPr>
        <p:spPr bwMode="auto">
          <a:xfrm>
            <a:off x="5569062" y="6597650"/>
            <a:ext cx="3788722" cy="291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rgbClr val="003399"/>
                </a:solidFill>
                <a:latin typeface="ＭＳ Ｐゴシック" pitchFamily="50" charset="-128"/>
                <a:ea typeface="ＭＳ Ｐゴシック" pitchFamily="50" charset="-128"/>
              </a:defRPr>
            </a:lvl1pPr>
            <a:lvl2pPr marL="742950" indent="-285750" eaLnBrk="0" hangingPunct="0">
              <a:defRPr kumimoji="1" sz="2400">
                <a:solidFill>
                  <a:srgbClr val="003399"/>
                </a:solidFill>
                <a:latin typeface="ＭＳ Ｐゴシック" pitchFamily="50" charset="-128"/>
                <a:ea typeface="ＭＳ Ｐゴシック" pitchFamily="50" charset="-128"/>
              </a:defRPr>
            </a:lvl2pPr>
            <a:lvl3pPr marL="1143000" indent="-228600" eaLnBrk="0" hangingPunct="0">
              <a:defRPr kumimoji="1" sz="2400">
                <a:solidFill>
                  <a:srgbClr val="003399"/>
                </a:solidFill>
                <a:latin typeface="ＭＳ Ｐゴシック" pitchFamily="50" charset="-128"/>
                <a:ea typeface="ＭＳ Ｐゴシック" pitchFamily="50" charset="-128"/>
              </a:defRPr>
            </a:lvl3pPr>
            <a:lvl4pPr marL="1600200" indent="-228600" eaLnBrk="0" hangingPunct="0">
              <a:defRPr kumimoji="1" sz="2400">
                <a:solidFill>
                  <a:srgbClr val="003399"/>
                </a:solidFill>
                <a:latin typeface="ＭＳ Ｐゴシック" pitchFamily="50" charset="-128"/>
                <a:ea typeface="ＭＳ Ｐゴシック" pitchFamily="50" charset="-128"/>
              </a:defRPr>
            </a:lvl4pPr>
            <a:lvl5pPr marL="2057400" indent="-228600" eaLnBrk="0" hangingPunct="0">
              <a:defRPr kumimoji="1" sz="2400">
                <a:solidFill>
                  <a:srgbClr val="003399"/>
                </a:solidFill>
                <a:latin typeface="ＭＳ Ｐゴシック" pitchFamily="50" charset="-128"/>
                <a:ea typeface="ＭＳ Ｐゴシック" pitchFamily="50" charset="-128"/>
              </a:defRPr>
            </a:lvl5pPr>
            <a:lvl6pPr marL="2514600" indent="-228600" eaLnBrk="0" fontAlgn="base" hangingPunct="0">
              <a:spcBef>
                <a:spcPct val="0"/>
              </a:spcBef>
              <a:spcAft>
                <a:spcPct val="0"/>
              </a:spcAft>
              <a:defRPr kumimoji="1" sz="2400">
                <a:solidFill>
                  <a:srgbClr val="003399"/>
                </a:solidFill>
                <a:latin typeface="ＭＳ Ｐゴシック" pitchFamily="50" charset="-128"/>
                <a:ea typeface="ＭＳ Ｐゴシック" pitchFamily="50" charset="-128"/>
              </a:defRPr>
            </a:lvl6pPr>
            <a:lvl7pPr marL="2971800" indent="-228600" eaLnBrk="0" fontAlgn="base" hangingPunct="0">
              <a:spcBef>
                <a:spcPct val="0"/>
              </a:spcBef>
              <a:spcAft>
                <a:spcPct val="0"/>
              </a:spcAft>
              <a:defRPr kumimoji="1" sz="2400">
                <a:solidFill>
                  <a:srgbClr val="003399"/>
                </a:solidFill>
                <a:latin typeface="ＭＳ Ｐゴシック" pitchFamily="50" charset="-128"/>
                <a:ea typeface="ＭＳ Ｐゴシック" pitchFamily="50" charset="-128"/>
              </a:defRPr>
            </a:lvl7pPr>
            <a:lvl8pPr marL="3429000" indent="-228600" eaLnBrk="0" fontAlgn="base" hangingPunct="0">
              <a:spcBef>
                <a:spcPct val="0"/>
              </a:spcBef>
              <a:spcAft>
                <a:spcPct val="0"/>
              </a:spcAft>
              <a:defRPr kumimoji="1" sz="2400">
                <a:solidFill>
                  <a:srgbClr val="003399"/>
                </a:solidFill>
                <a:latin typeface="ＭＳ Ｐゴシック" pitchFamily="50" charset="-128"/>
                <a:ea typeface="ＭＳ Ｐゴシック" pitchFamily="50" charset="-128"/>
              </a:defRPr>
            </a:lvl8pPr>
            <a:lvl9pPr marL="3886200" indent="-228600" eaLnBrk="0" fontAlgn="base" hangingPunct="0">
              <a:spcBef>
                <a:spcPct val="0"/>
              </a:spcBef>
              <a:spcAft>
                <a:spcPct val="0"/>
              </a:spcAft>
              <a:defRPr kumimoji="1" sz="2400">
                <a:solidFill>
                  <a:srgbClr val="003399"/>
                </a:solidFill>
                <a:latin typeface="ＭＳ Ｐゴシック" pitchFamily="50" charset="-128"/>
                <a:ea typeface="ＭＳ Ｐゴシック" pitchFamily="50" charset="-128"/>
              </a:defRPr>
            </a:lvl9pPr>
          </a:lstStyle>
          <a:p>
            <a:pPr eaLnBrk="1" hangingPunct="1">
              <a:defRPr/>
            </a:pPr>
            <a:r>
              <a:rPr lang="en-US" altLang="ja-JP" sz="1292" b="1" dirty="0">
                <a:solidFill>
                  <a:srgbClr val="000099"/>
                </a:solidFill>
                <a:latin typeface="Arial" charset="0"/>
                <a:ea typeface="メイリオ" panose="020B0604030504040204" pitchFamily="50" charset="-128"/>
              </a:rPr>
              <a:t>Software Reliability</a:t>
            </a:r>
            <a:r>
              <a:rPr lang="ja-JP" altLang="en-US" sz="1292" b="1" dirty="0">
                <a:solidFill>
                  <a:srgbClr val="000099"/>
                </a:solidFill>
                <a:latin typeface="Arial" charset="0"/>
                <a:ea typeface="メイリオ" panose="020B0604030504040204" pitchFamily="50" charset="-128"/>
              </a:rPr>
              <a:t> </a:t>
            </a:r>
            <a:r>
              <a:rPr lang="en-US" altLang="ja-JP" sz="1292" b="1" dirty="0">
                <a:solidFill>
                  <a:srgbClr val="000099"/>
                </a:solidFill>
                <a:latin typeface="Arial" charset="0"/>
                <a:ea typeface="メイリオ" panose="020B0604030504040204" pitchFamily="50" charset="-128"/>
              </a:rPr>
              <a:t>Enhancement Center</a:t>
            </a:r>
          </a:p>
        </p:txBody>
      </p:sp>
      <p:sp>
        <p:nvSpPr>
          <p:cNvPr id="36866" name="Rectangle 2"/>
          <p:cNvSpPr>
            <a:spLocks noGrp="1" noChangeArrowheads="1"/>
          </p:cNvSpPr>
          <p:nvPr>
            <p:ph type="ctrTitle"/>
          </p:nvPr>
        </p:nvSpPr>
        <p:spPr>
          <a:xfrm>
            <a:off x="378734" y="2514601"/>
            <a:ext cx="8386421" cy="1656229"/>
          </a:xfrm>
        </p:spPr>
        <p:txBody>
          <a:bodyPr/>
          <a:lstStyle>
            <a:lvl1pPr algn="ctr">
              <a:spcBef>
                <a:spcPts val="0"/>
              </a:spcBef>
              <a:spcAft>
                <a:spcPts val="0"/>
              </a:spcAft>
              <a:defRPr sz="2954"/>
            </a:lvl1pPr>
          </a:lstStyle>
          <a:p>
            <a:pPr lvl="0"/>
            <a:r>
              <a:rPr lang="ja-JP" altLang="en-US" noProof="0" dirty="0"/>
              <a:t>マスタ タイトルの書式設定</a:t>
            </a:r>
          </a:p>
        </p:txBody>
      </p:sp>
      <p:sp>
        <p:nvSpPr>
          <p:cNvPr id="36867" name="Rectangle 3"/>
          <p:cNvSpPr>
            <a:spLocks noGrp="1" noChangeArrowheads="1"/>
          </p:cNvSpPr>
          <p:nvPr>
            <p:ph type="subTitle" idx="1"/>
          </p:nvPr>
        </p:nvSpPr>
        <p:spPr>
          <a:xfrm>
            <a:off x="377005" y="4800600"/>
            <a:ext cx="8344834" cy="1224170"/>
          </a:xfrm>
        </p:spPr>
        <p:txBody>
          <a:bodyPr anchor="ctr"/>
          <a:lstStyle>
            <a:lvl1pPr marL="0" indent="0" algn="ctr">
              <a:buFont typeface="Wingdings" pitchFamily="2" charset="2"/>
              <a:buNone/>
              <a:defRPr sz="2215"/>
            </a:lvl1pPr>
          </a:lstStyle>
          <a:p>
            <a:pPr lvl="0"/>
            <a:r>
              <a:rPr lang="ja-JP" altLang="en-US" noProof="0" dirty="0"/>
              <a:t>マスタ サブタイトルの書式設定</a:t>
            </a:r>
          </a:p>
        </p:txBody>
      </p:sp>
      <p:sp>
        <p:nvSpPr>
          <p:cNvPr id="11" name="Line 8"/>
          <p:cNvSpPr>
            <a:spLocks noChangeShapeType="1"/>
          </p:cNvSpPr>
          <p:nvPr userDrawn="1"/>
        </p:nvSpPr>
        <p:spPr bwMode="auto">
          <a:xfrm>
            <a:off x="317872" y="6597650"/>
            <a:ext cx="850814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215" dirty="0">
              <a:solidFill>
                <a:srgbClr val="003399"/>
              </a:solidFill>
              <a:latin typeface="メイリオ" panose="020B0604030504040204" pitchFamily="50" charset="-128"/>
              <a:ea typeface="メイリオ" panose="020B0604030504040204" pitchFamily="50" charset="-128"/>
            </a:endParaRPr>
          </a:p>
        </p:txBody>
      </p:sp>
      <p:sp>
        <p:nvSpPr>
          <p:cNvPr id="13" name="Rectangle 12"/>
          <p:cNvSpPr>
            <a:spLocks noChangeArrowheads="1"/>
          </p:cNvSpPr>
          <p:nvPr userDrawn="1"/>
        </p:nvSpPr>
        <p:spPr bwMode="auto">
          <a:xfrm>
            <a:off x="152401" y="6599238"/>
            <a:ext cx="2872154"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r>
              <a:rPr lang="en-US" altLang="ja-JP" sz="923" dirty="0">
                <a:solidFill>
                  <a:srgbClr val="000000"/>
                </a:solidFill>
                <a:latin typeface="メイリオ" panose="020B0604030504040204" pitchFamily="50" charset="-128"/>
                <a:ea typeface="メイリオ" pitchFamily="50" charset="-128"/>
                <a:cs typeface="メイリオ" pitchFamily="50" charset="-128"/>
              </a:rPr>
              <a:t>© 2019  IPA, All Rights Reserved</a:t>
            </a:r>
          </a:p>
        </p:txBody>
      </p:sp>
      <p:pic>
        <p:nvPicPr>
          <p:cNvPr id="12"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0899" y="61814"/>
            <a:ext cx="3109242" cy="11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1207342"/>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タイトルとコンテンツ">
    <p:bg>
      <p:bgPr>
        <a:gradFill>
          <a:gsLst>
            <a:gs pos="0">
              <a:schemeClr val="accent5">
                <a:lumMod val="50000"/>
              </a:schemeClr>
            </a:gs>
            <a:gs pos="1000">
              <a:schemeClr val="accent1">
                <a:lumMod val="20000"/>
                <a:lumOff val="80000"/>
              </a:schemeClr>
            </a:gs>
            <a:gs pos="6000">
              <a:schemeClr val="bg1"/>
            </a:gs>
          </a:gsLst>
          <a:lin ang="0" scaled="1"/>
        </a:gradFill>
        <a:effectLst/>
      </p:bgPr>
    </p:bg>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0CA6662A-F169-46C3-B935-75082A9CCA20}"/>
              </a:ext>
            </a:extLst>
          </p:cNvPr>
          <p:cNvSpPr/>
          <p:nvPr userDrawn="1"/>
        </p:nvSpPr>
        <p:spPr>
          <a:xfrm>
            <a:off x="628650" y="6438045"/>
            <a:ext cx="8515350" cy="44006"/>
          </a:xfrm>
          <a:prstGeom prst="rect">
            <a:avLst/>
          </a:prstGeom>
          <a:gradFill flip="none" rotWithShape="1">
            <a:gsLst>
              <a:gs pos="0">
                <a:schemeClr val="bg1">
                  <a:lumMod val="85000"/>
                </a:schemeClr>
              </a:gs>
              <a:gs pos="48000">
                <a:schemeClr val="bg1">
                  <a:lumMod val="95000"/>
                </a:schemeClr>
              </a:gs>
              <a:gs pos="100000">
                <a:schemeClr val="bg1"/>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3" name="Content Placeholder 2"/>
          <p:cNvSpPr>
            <a:spLocks noGrp="1"/>
          </p:cNvSpPr>
          <p:nvPr>
            <p:ph idx="1"/>
          </p:nvPr>
        </p:nvSpPr>
        <p:spPr>
          <a:xfrm>
            <a:off x="628650" y="949742"/>
            <a:ext cx="7886700" cy="522722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 name="Slide Number Placeholder 5"/>
          <p:cNvSpPr>
            <a:spLocks noGrp="1"/>
          </p:cNvSpPr>
          <p:nvPr>
            <p:ph type="sldNum" sz="quarter" idx="12"/>
          </p:nvPr>
        </p:nvSpPr>
        <p:spPr>
          <a:xfrm>
            <a:off x="8401049" y="6495485"/>
            <a:ext cx="478703" cy="301756"/>
          </a:xfrm>
        </p:spPr>
        <p:txBody>
          <a:bodyPr/>
          <a:lstStyle>
            <a:lvl1pPr>
              <a:defRPr>
                <a:solidFill>
                  <a:schemeClr val="accent5">
                    <a:lumMod val="50000"/>
                  </a:schemeClr>
                </a:solidFill>
              </a:defRPr>
            </a:lvl1pPr>
          </a:lstStyle>
          <a:p>
            <a:fld id="{ADEB7F7A-3BE6-4FB0-8192-DE0313903FF1}" type="slidenum">
              <a:rPr kumimoji="1" lang="ja-JP" altLang="en-US" smtClean="0"/>
              <a:pPr/>
              <a:t>‹#›</a:t>
            </a:fld>
            <a:endParaRPr kumimoji="1" lang="ja-JP" altLang="en-US"/>
          </a:p>
        </p:txBody>
      </p:sp>
      <p:pic>
        <p:nvPicPr>
          <p:cNvPr id="9" name="Picture 4" descr="C:\Users\ms-hito\Documents\★広報業務\7_IPAロゴ\2014年5月_Webサイト用ロゴ作成\20140616_ポータルへアップ\IPA_logotype-4CPOJI.png">
            <a:extLst>
              <a:ext uri="{FF2B5EF4-FFF2-40B4-BE49-F238E27FC236}">
                <a16:creationId xmlns:a16="http://schemas.microsoft.com/office/drawing/2014/main" id="{545A28ED-4764-4CBE-AD2A-22EC1C93B0EC}"/>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076239" y="151704"/>
            <a:ext cx="734806" cy="53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タイトル 3">
            <a:extLst>
              <a:ext uri="{FF2B5EF4-FFF2-40B4-BE49-F238E27FC236}">
                <a16:creationId xmlns:a16="http://schemas.microsoft.com/office/drawing/2014/main" id="{32C4A9AD-3D7A-493B-A603-464305DB19A8}"/>
              </a:ext>
            </a:extLst>
          </p:cNvPr>
          <p:cNvSpPr>
            <a:spLocks noGrp="1"/>
          </p:cNvSpPr>
          <p:nvPr>
            <p:ph type="title"/>
          </p:nvPr>
        </p:nvSpPr>
        <p:spPr>
          <a:xfrm>
            <a:off x="628650" y="151704"/>
            <a:ext cx="7886700" cy="617007"/>
          </a:xfrm>
        </p:spPr>
        <p:txBody>
          <a:bodyPr/>
          <a:lstStyle/>
          <a:p>
            <a:r>
              <a:rPr kumimoji="1" lang="ja-JP" altLang="en-US"/>
              <a:t>マスター タイトルの書式設定</a:t>
            </a:r>
          </a:p>
        </p:txBody>
      </p:sp>
      <p:sp>
        <p:nvSpPr>
          <p:cNvPr id="12" name="正方形/長方形 11">
            <a:extLst>
              <a:ext uri="{FF2B5EF4-FFF2-40B4-BE49-F238E27FC236}">
                <a16:creationId xmlns:a16="http://schemas.microsoft.com/office/drawing/2014/main" id="{3DBC3502-0D82-4A7C-84EE-5729768299C2}"/>
              </a:ext>
            </a:extLst>
          </p:cNvPr>
          <p:cNvSpPr/>
          <p:nvPr userDrawn="1"/>
        </p:nvSpPr>
        <p:spPr>
          <a:xfrm>
            <a:off x="90937" y="782145"/>
            <a:ext cx="8515350" cy="44006"/>
          </a:xfrm>
          <a:prstGeom prst="rect">
            <a:avLst/>
          </a:prstGeom>
          <a:gradFill flip="none" rotWithShape="1">
            <a:gsLst>
              <a:gs pos="0">
                <a:schemeClr val="bg1">
                  <a:lumMod val="85000"/>
                </a:schemeClr>
              </a:gs>
              <a:gs pos="48000">
                <a:schemeClr val="bg1">
                  <a:lumMod val="95000"/>
                </a:schemeClr>
              </a:gs>
              <a:gs pos="100000">
                <a:schemeClr val="bg1"/>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7403759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タイトルとコンテンツ">
    <p:bg>
      <p:bgPr>
        <a:gradFill>
          <a:gsLst>
            <a:gs pos="0">
              <a:schemeClr val="accent5">
                <a:lumMod val="50000"/>
              </a:schemeClr>
            </a:gs>
            <a:gs pos="1000">
              <a:schemeClr val="accent1">
                <a:lumMod val="20000"/>
                <a:lumOff val="80000"/>
              </a:schemeClr>
            </a:gs>
            <a:gs pos="6000">
              <a:schemeClr val="bg1"/>
            </a:gs>
          </a:gsLst>
          <a:lin ang="0" scaled="1"/>
        </a:gradFill>
        <a:effectLst/>
      </p:bgPr>
    </p:bg>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0CA6662A-F169-46C3-B935-75082A9CCA20}"/>
              </a:ext>
            </a:extLst>
          </p:cNvPr>
          <p:cNvSpPr/>
          <p:nvPr userDrawn="1"/>
        </p:nvSpPr>
        <p:spPr>
          <a:xfrm>
            <a:off x="628650" y="6438045"/>
            <a:ext cx="8515350" cy="44006"/>
          </a:xfrm>
          <a:prstGeom prst="rect">
            <a:avLst/>
          </a:prstGeom>
          <a:gradFill flip="none" rotWithShape="1">
            <a:gsLst>
              <a:gs pos="0">
                <a:schemeClr val="bg1">
                  <a:lumMod val="85000"/>
                </a:schemeClr>
              </a:gs>
              <a:gs pos="48000">
                <a:schemeClr val="bg1">
                  <a:lumMod val="95000"/>
                </a:schemeClr>
              </a:gs>
              <a:gs pos="100000">
                <a:schemeClr val="bg1"/>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6" name="Slide Number Placeholder 5"/>
          <p:cNvSpPr>
            <a:spLocks noGrp="1"/>
          </p:cNvSpPr>
          <p:nvPr>
            <p:ph type="sldNum" sz="quarter" idx="12"/>
          </p:nvPr>
        </p:nvSpPr>
        <p:spPr>
          <a:xfrm>
            <a:off x="8401049" y="6495485"/>
            <a:ext cx="478703" cy="301756"/>
          </a:xfrm>
        </p:spPr>
        <p:txBody>
          <a:bodyPr/>
          <a:lstStyle>
            <a:lvl1pPr>
              <a:defRPr>
                <a:solidFill>
                  <a:schemeClr val="accent5">
                    <a:lumMod val="50000"/>
                  </a:schemeClr>
                </a:solidFill>
              </a:defRPr>
            </a:lvl1pPr>
          </a:lstStyle>
          <a:p>
            <a:fld id="{ADEB7F7A-3BE6-4FB0-8192-DE0313903FF1}" type="slidenum">
              <a:rPr kumimoji="1" lang="ja-JP" altLang="en-US" smtClean="0"/>
              <a:pPr/>
              <a:t>‹#›</a:t>
            </a:fld>
            <a:endParaRPr kumimoji="1" lang="ja-JP" altLang="en-US"/>
          </a:p>
        </p:txBody>
      </p:sp>
      <p:pic>
        <p:nvPicPr>
          <p:cNvPr id="9" name="Picture 4" descr="C:\Users\ms-hito\Documents\★広報業務\7_IPAロゴ\2014年5月_Webサイト用ロゴ作成\20140616_ポータルへアップ\IPA_logotype-4CPOJI.png">
            <a:extLst>
              <a:ext uri="{FF2B5EF4-FFF2-40B4-BE49-F238E27FC236}">
                <a16:creationId xmlns:a16="http://schemas.microsoft.com/office/drawing/2014/main" id="{545A28ED-4764-4CBE-AD2A-22EC1C93B0EC}"/>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076239" y="151704"/>
            <a:ext cx="734806" cy="53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タイトル 3">
            <a:extLst>
              <a:ext uri="{FF2B5EF4-FFF2-40B4-BE49-F238E27FC236}">
                <a16:creationId xmlns:a16="http://schemas.microsoft.com/office/drawing/2014/main" id="{32C4A9AD-3D7A-493B-A603-464305DB19A8}"/>
              </a:ext>
            </a:extLst>
          </p:cNvPr>
          <p:cNvSpPr>
            <a:spLocks noGrp="1"/>
          </p:cNvSpPr>
          <p:nvPr>
            <p:ph type="title"/>
          </p:nvPr>
        </p:nvSpPr>
        <p:spPr>
          <a:xfrm>
            <a:off x="628650" y="151704"/>
            <a:ext cx="7886700" cy="630441"/>
          </a:xfrm>
        </p:spPr>
        <p:txBody>
          <a:bodyPr/>
          <a:lstStyle/>
          <a:p>
            <a:r>
              <a:rPr kumimoji="1" lang="ja-JP" altLang="en-US"/>
              <a:t>マスター タイトルの書式設定</a:t>
            </a:r>
          </a:p>
        </p:txBody>
      </p:sp>
      <p:sp>
        <p:nvSpPr>
          <p:cNvPr id="8" name="正方形/長方形 7">
            <a:extLst>
              <a:ext uri="{FF2B5EF4-FFF2-40B4-BE49-F238E27FC236}">
                <a16:creationId xmlns:a16="http://schemas.microsoft.com/office/drawing/2014/main" id="{9FE51959-B028-4F01-B8A6-6F764FAF1712}"/>
              </a:ext>
            </a:extLst>
          </p:cNvPr>
          <p:cNvSpPr/>
          <p:nvPr userDrawn="1"/>
        </p:nvSpPr>
        <p:spPr>
          <a:xfrm>
            <a:off x="90937" y="782145"/>
            <a:ext cx="8515350" cy="44006"/>
          </a:xfrm>
          <a:prstGeom prst="rect">
            <a:avLst/>
          </a:prstGeom>
          <a:gradFill flip="none" rotWithShape="1">
            <a:gsLst>
              <a:gs pos="0">
                <a:schemeClr val="bg1">
                  <a:lumMod val="85000"/>
                </a:schemeClr>
              </a:gs>
              <a:gs pos="48000">
                <a:schemeClr val="bg1">
                  <a:lumMod val="95000"/>
                </a:schemeClr>
              </a:gs>
              <a:gs pos="100000">
                <a:schemeClr val="bg1"/>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89554899"/>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タイトルとコンテンツ">
    <p:bg>
      <p:bgPr>
        <a:gradFill>
          <a:gsLst>
            <a:gs pos="0">
              <a:schemeClr val="accent5">
                <a:lumMod val="50000"/>
              </a:schemeClr>
            </a:gs>
            <a:gs pos="1000">
              <a:schemeClr val="accent1">
                <a:lumMod val="20000"/>
                <a:lumOff val="80000"/>
              </a:schemeClr>
            </a:gs>
            <a:gs pos="6000">
              <a:schemeClr val="bg1"/>
            </a:gs>
          </a:gsLst>
          <a:lin ang="0" scaled="1"/>
        </a:gradFill>
        <a:effectLst/>
      </p:bgPr>
    </p:bg>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0CA6662A-F169-46C3-B935-75082A9CCA20}"/>
              </a:ext>
            </a:extLst>
          </p:cNvPr>
          <p:cNvSpPr/>
          <p:nvPr userDrawn="1"/>
        </p:nvSpPr>
        <p:spPr>
          <a:xfrm>
            <a:off x="628650" y="6438045"/>
            <a:ext cx="8515350" cy="44006"/>
          </a:xfrm>
          <a:prstGeom prst="rect">
            <a:avLst/>
          </a:prstGeom>
          <a:gradFill flip="none" rotWithShape="1">
            <a:gsLst>
              <a:gs pos="0">
                <a:schemeClr val="bg1">
                  <a:lumMod val="85000"/>
                </a:schemeClr>
              </a:gs>
              <a:gs pos="48000">
                <a:schemeClr val="bg1">
                  <a:lumMod val="95000"/>
                </a:schemeClr>
              </a:gs>
              <a:gs pos="100000">
                <a:schemeClr val="bg1"/>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6" name="Slide Number Placeholder 5"/>
          <p:cNvSpPr>
            <a:spLocks noGrp="1"/>
          </p:cNvSpPr>
          <p:nvPr>
            <p:ph type="sldNum" sz="quarter" idx="12"/>
          </p:nvPr>
        </p:nvSpPr>
        <p:spPr>
          <a:xfrm>
            <a:off x="8401049" y="6495485"/>
            <a:ext cx="478703" cy="301756"/>
          </a:xfrm>
        </p:spPr>
        <p:txBody>
          <a:bodyPr/>
          <a:lstStyle>
            <a:lvl1pPr>
              <a:defRPr>
                <a:solidFill>
                  <a:schemeClr val="accent5">
                    <a:lumMod val="50000"/>
                  </a:schemeClr>
                </a:solidFill>
              </a:defRPr>
            </a:lvl1pPr>
          </a:lstStyle>
          <a:p>
            <a:fld id="{ADEB7F7A-3BE6-4FB0-8192-DE0313903FF1}" type="slidenum">
              <a:rPr kumimoji="1" lang="ja-JP" altLang="en-US" smtClean="0"/>
              <a:pPr/>
              <a:t>‹#›</a:t>
            </a:fld>
            <a:endParaRPr kumimoji="1" lang="ja-JP" altLang="en-US"/>
          </a:p>
        </p:txBody>
      </p:sp>
      <p:pic>
        <p:nvPicPr>
          <p:cNvPr id="9" name="Picture 4" descr="C:\Users\ms-hito\Documents\★広報業務\7_IPAロゴ\2014年5月_Webサイト用ロゴ作成\20140616_ポータルへアップ\IPA_logotype-4CPOJI.png">
            <a:extLst>
              <a:ext uri="{FF2B5EF4-FFF2-40B4-BE49-F238E27FC236}">
                <a16:creationId xmlns:a16="http://schemas.microsoft.com/office/drawing/2014/main" id="{545A28ED-4764-4CBE-AD2A-22EC1C93B0EC}"/>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076239" y="151704"/>
            <a:ext cx="734806" cy="53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正方形/長方形 6">
            <a:extLst>
              <a:ext uri="{FF2B5EF4-FFF2-40B4-BE49-F238E27FC236}">
                <a16:creationId xmlns:a16="http://schemas.microsoft.com/office/drawing/2014/main" id="{2112AD26-1647-4C6E-8882-FF56F3C521B3}"/>
              </a:ext>
            </a:extLst>
          </p:cNvPr>
          <p:cNvSpPr/>
          <p:nvPr userDrawn="1"/>
        </p:nvSpPr>
        <p:spPr>
          <a:xfrm>
            <a:off x="90937" y="782145"/>
            <a:ext cx="8515350" cy="44006"/>
          </a:xfrm>
          <a:prstGeom prst="rect">
            <a:avLst/>
          </a:prstGeom>
          <a:gradFill flip="none" rotWithShape="1">
            <a:gsLst>
              <a:gs pos="0">
                <a:schemeClr val="bg1">
                  <a:lumMod val="85000"/>
                </a:schemeClr>
              </a:gs>
              <a:gs pos="48000">
                <a:schemeClr val="bg1">
                  <a:lumMod val="95000"/>
                </a:schemeClr>
              </a:gs>
              <a:gs pos="100000">
                <a:schemeClr val="bg1"/>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9967035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457200" y="6526215"/>
            <a:ext cx="2133600" cy="287337"/>
          </a:xfrm>
          <a:prstGeom prst="rect">
            <a:avLst/>
          </a:prstGeom>
          <a:ln/>
        </p:spPr>
        <p:txBody>
          <a:bodyPr/>
          <a:lstStyle>
            <a:lvl1pPr>
              <a:defRPr/>
            </a:lvl1pPr>
          </a:lstStyle>
          <a:p>
            <a:endParaRPr kumimoji="1" lang="ja-JP" altLang="en-US"/>
          </a:p>
        </p:txBody>
      </p:sp>
      <p:sp>
        <p:nvSpPr>
          <p:cNvPr id="3" name="Rectangle 6"/>
          <p:cNvSpPr>
            <a:spLocks noGrp="1" noChangeArrowheads="1"/>
          </p:cNvSpPr>
          <p:nvPr>
            <p:ph type="ftr" sz="quarter" idx="11"/>
          </p:nvPr>
        </p:nvSpPr>
        <p:spPr>
          <a:ln/>
        </p:spPr>
        <p:txBody>
          <a:bodyPr/>
          <a:lstStyle>
            <a:lvl1pPr>
              <a:defRPr/>
            </a:lvl1pPr>
          </a:lstStyle>
          <a:p>
            <a:endParaRPr kumimoji="1" lang="ja-JP" altLang="en-US"/>
          </a:p>
        </p:txBody>
      </p:sp>
      <p:sp>
        <p:nvSpPr>
          <p:cNvPr id="4" name="Rectangle 7"/>
          <p:cNvSpPr>
            <a:spLocks noGrp="1" noChangeArrowheads="1"/>
          </p:cNvSpPr>
          <p:nvPr>
            <p:ph type="sldNum" sz="quarter" idx="12"/>
          </p:nvPr>
        </p:nvSpPr>
        <p:spPr>
          <a:ln/>
        </p:spPr>
        <p:txBody>
          <a:bodyPr/>
          <a:lstStyle>
            <a:lvl1pPr>
              <a:defRPr/>
            </a:lvl1pPr>
          </a:lstStyle>
          <a:p>
            <a:fld id="{DBFB1F43-6F2E-4538-AABB-23AEDF146290}" type="slidenum">
              <a:rPr kumimoji="1" lang="ja-JP" altLang="en-US" smtClean="0"/>
              <a:t>‹#›</a:t>
            </a:fld>
            <a:endParaRPr kumimoji="1" lang="ja-JP" altLang="en-US"/>
          </a:p>
        </p:txBody>
      </p:sp>
    </p:spTree>
    <p:extLst>
      <p:ext uri="{BB962C8B-B14F-4D97-AF65-F5344CB8AC3E}">
        <p14:creationId xmlns:p14="http://schemas.microsoft.com/office/powerpoint/2010/main" val="340960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5"/>
          <p:cNvSpPr>
            <a:spLocks noGrp="1" noChangeArrowheads="1"/>
          </p:cNvSpPr>
          <p:nvPr>
            <p:ph type="dt" sz="half" idx="10"/>
          </p:nvPr>
        </p:nvSpPr>
        <p:spPr>
          <a:xfrm>
            <a:off x="457200" y="6526215"/>
            <a:ext cx="2133600" cy="287337"/>
          </a:xfrm>
          <a:prstGeom prst="rect">
            <a:avLst/>
          </a:prstGeom>
          <a:ln/>
        </p:spPr>
        <p:txBody>
          <a:bodyPr/>
          <a:lstStyle>
            <a:lvl1pPr>
              <a:defRPr/>
            </a:lvl1pPr>
          </a:lstStyle>
          <a:p>
            <a:endParaRPr kumimoji="1" lang="ja-JP" altLang="en-US"/>
          </a:p>
        </p:txBody>
      </p:sp>
      <p:sp>
        <p:nvSpPr>
          <p:cNvPr id="4" name="Rectangle 6"/>
          <p:cNvSpPr>
            <a:spLocks noGrp="1" noChangeArrowheads="1"/>
          </p:cNvSpPr>
          <p:nvPr>
            <p:ph type="ftr" sz="quarter" idx="11"/>
          </p:nvPr>
        </p:nvSpPr>
        <p:spPr>
          <a:ln/>
        </p:spPr>
        <p:txBody>
          <a:bodyPr/>
          <a:lstStyle>
            <a:lvl1pPr>
              <a:defRPr/>
            </a:lvl1pPr>
          </a:lstStyle>
          <a:p>
            <a:endParaRPr kumimoji="1" lang="ja-JP" altLang="en-US"/>
          </a:p>
        </p:txBody>
      </p:sp>
      <p:sp>
        <p:nvSpPr>
          <p:cNvPr id="5" name="Rectangle 7"/>
          <p:cNvSpPr>
            <a:spLocks noGrp="1" noChangeArrowheads="1"/>
          </p:cNvSpPr>
          <p:nvPr>
            <p:ph type="sldNum" sz="quarter" idx="12"/>
          </p:nvPr>
        </p:nvSpPr>
        <p:spPr>
          <a:ln/>
        </p:spPr>
        <p:txBody>
          <a:bodyPr/>
          <a:lstStyle>
            <a:lvl1pPr>
              <a:defRPr/>
            </a:lvl1pPr>
          </a:lstStyle>
          <a:p>
            <a:fld id="{DBFB1F43-6F2E-4538-AABB-23AEDF146290}" type="slidenum">
              <a:rPr kumimoji="1" lang="ja-JP" altLang="en-US" smtClean="0"/>
              <a:t>‹#›</a:t>
            </a:fld>
            <a:endParaRPr kumimoji="1" lang="ja-JP" altLang="en-US"/>
          </a:p>
        </p:txBody>
      </p:sp>
    </p:spTree>
    <p:extLst>
      <p:ext uri="{BB962C8B-B14F-4D97-AF65-F5344CB8AC3E}">
        <p14:creationId xmlns:p14="http://schemas.microsoft.com/office/powerpoint/2010/main" val="4183953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4572000" y="260351"/>
            <a:ext cx="41036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defRPr/>
            </a:pPr>
            <a:endParaRPr lang="ja-JP" altLang="ja-JP" sz="1800" dirty="0">
              <a:latin typeface="ＭＳ Ｐゴシック" panose="020B0600070205080204" pitchFamily="50" charset="-128"/>
              <a:ea typeface="ＭＳ Ｐゴシック" panose="020B0600070205080204" pitchFamily="50" charset="-128"/>
            </a:endParaRPr>
          </a:p>
        </p:txBody>
      </p:sp>
      <p:sp>
        <p:nvSpPr>
          <p:cNvPr id="5" name="正方形/長方形 4"/>
          <p:cNvSpPr/>
          <p:nvPr/>
        </p:nvSpPr>
        <p:spPr>
          <a:xfrm>
            <a:off x="8820150" y="-3175"/>
            <a:ext cx="323850" cy="6861175"/>
          </a:xfrm>
          <a:prstGeom prst="rect">
            <a:avLst/>
          </a:prstGeom>
          <a:solidFill>
            <a:srgbClr val="000066"/>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800" dirty="0">
              <a:latin typeface="ＭＳ Ｐゴシック" panose="020B0600070205080204" pitchFamily="50" charset="-128"/>
              <a:ea typeface="ＭＳ Ｐゴシック" panose="020B0600070205080204" pitchFamily="50" charset="-128"/>
            </a:endParaRPr>
          </a:p>
        </p:txBody>
      </p:sp>
      <p:sp>
        <p:nvSpPr>
          <p:cNvPr id="6" name="正方形/長方形 5"/>
          <p:cNvSpPr/>
          <p:nvPr/>
        </p:nvSpPr>
        <p:spPr>
          <a:xfrm>
            <a:off x="8820150" y="-3175"/>
            <a:ext cx="323850" cy="357663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800" dirty="0">
              <a:latin typeface="ＭＳ Ｐゴシック" panose="020B0600070205080204" pitchFamily="50" charset="-128"/>
              <a:ea typeface="ＭＳ Ｐゴシック" panose="020B0600070205080204" pitchFamily="50" charset="-128"/>
            </a:endParaRPr>
          </a:p>
        </p:txBody>
      </p:sp>
      <p:cxnSp>
        <p:nvCxnSpPr>
          <p:cNvPr id="7" name="直線コネクタ 6"/>
          <p:cNvCxnSpPr/>
          <p:nvPr/>
        </p:nvCxnSpPr>
        <p:spPr>
          <a:xfrm>
            <a:off x="179388" y="3573463"/>
            <a:ext cx="8640762" cy="0"/>
          </a:xfrm>
          <a:prstGeom prst="line">
            <a:avLst/>
          </a:prstGeom>
          <a:ln w="31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180976" y="3644900"/>
            <a:ext cx="8639175" cy="0"/>
          </a:xfrm>
          <a:prstGeom prst="line">
            <a:avLst/>
          </a:prstGeom>
          <a:ln w="3175">
            <a:solidFill>
              <a:srgbClr val="000066"/>
            </a:solidFill>
            <a:prstDash val="dash"/>
          </a:ln>
        </p:spPr>
        <p:style>
          <a:lnRef idx="1">
            <a:schemeClr val="accent1"/>
          </a:lnRef>
          <a:fillRef idx="0">
            <a:schemeClr val="accent1"/>
          </a:fillRef>
          <a:effectRef idx="0">
            <a:schemeClr val="accent1"/>
          </a:effectRef>
          <a:fontRef idx="minor">
            <a:schemeClr val="tx1"/>
          </a:fontRef>
        </p:style>
      </p:cxnSp>
      <p:pic>
        <p:nvPicPr>
          <p:cNvPr id="9" name="Picture 4" descr="C:\Users\ms-hito\Documents\★広報業務\7_IPAロゴ\2014年5月_Webサイト用ロゴ作成\20140616_ポータルへアップ\IPA_logotype-4CPOJI.png"/>
          <p:cNvPicPr>
            <a:picLocks noChangeAspect="1" noChangeArrowheads="1"/>
          </p:cNvPicPr>
          <p:nvPr/>
        </p:nvPicPr>
        <p:blipFill rotWithShape="1">
          <a:blip r:embed="rId2">
            <a:extLst>
              <a:ext uri="{28A0092B-C50C-407E-A947-70E740481C1C}">
                <a14:useLocalDpi xmlns:a14="http://schemas.microsoft.com/office/drawing/2010/main" val="0"/>
              </a:ext>
            </a:extLst>
          </a:blip>
          <a:srcRect l="5260" t="12208" r="5260" b="12208"/>
          <a:stretch/>
        </p:blipFill>
        <p:spPr bwMode="auto">
          <a:xfrm>
            <a:off x="35496" y="44624"/>
            <a:ext cx="3099817" cy="923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1187451" y="1958977"/>
            <a:ext cx="7344990" cy="1325563"/>
          </a:xfrm>
        </p:spPr>
        <p:txBody>
          <a:bodyPr/>
          <a:lstStyle>
            <a:lvl1pPr>
              <a:defRPr b="1">
                <a:latin typeface="ＭＳ Ｐゴシック" panose="020B0600070205080204" pitchFamily="50" charset="-128"/>
                <a:ea typeface="ＭＳ Ｐゴシック" panose="020B0600070205080204" pitchFamily="50" charset="-128"/>
              </a:defRPr>
            </a:lvl1pPr>
          </a:lstStyle>
          <a:p>
            <a:r>
              <a:rPr lang="ja-JP" altLang="en-US" dirty="0"/>
              <a:t>マスター タイトルの書式設定</a:t>
            </a:r>
          </a:p>
        </p:txBody>
      </p:sp>
      <p:sp>
        <p:nvSpPr>
          <p:cNvPr id="5124" name="Rectangle 4"/>
          <p:cNvSpPr>
            <a:spLocks noGrp="1" noChangeArrowheads="1"/>
          </p:cNvSpPr>
          <p:nvPr>
            <p:ph type="subTitle" idx="1"/>
          </p:nvPr>
        </p:nvSpPr>
        <p:spPr>
          <a:xfrm>
            <a:off x="2051720" y="3933056"/>
            <a:ext cx="6552827" cy="1752600"/>
          </a:xfrm>
        </p:spPr>
        <p:txBody>
          <a:bodyPr anchor="ctr"/>
          <a:lstStyle>
            <a:lvl1pPr marL="0" indent="0" algn="r">
              <a:buFontTx/>
              <a:buNone/>
              <a:defRPr sz="2800">
                <a:latin typeface="ＭＳ Ｐゴシック" panose="020B0600070205080204" pitchFamily="50" charset="-128"/>
                <a:ea typeface="ＭＳ Ｐゴシック" panose="020B0600070205080204" pitchFamily="50" charset="-128"/>
              </a:defRPr>
            </a:lvl1pPr>
          </a:lstStyle>
          <a:p>
            <a:r>
              <a:rPr lang="ja-JP" altLang="en-US" dirty="0"/>
              <a:t>マスター サブタイトルの書式設定</a:t>
            </a:r>
          </a:p>
        </p:txBody>
      </p:sp>
      <p:sp>
        <p:nvSpPr>
          <p:cNvPr id="10" name="Rectangle 5"/>
          <p:cNvSpPr>
            <a:spLocks noGrp="1" noChangeArrowheads="1"/>
          </p:cNvSpPr>
          <p:nvPr>
            <p:ph type="dt" sz="half" idx="10"/>
          </p:nvPr>
        </p:nvSpPr>
        <p:spPr>
          <a:xfrm>
            <a:off x="468313" y="6461127"/>
            <a:ext cx="2133600" cy="352425"/>
          </a:xfrm>
        </p:spPr>
        <p:txBody>
          <a:bodyPr/>
          <a:lstStyle>
            <a:lvl1pPr>
              <a:defRPr>
                <a:latin typeface="ＭＳ Ｐゴシック" panose="020B0600070205080204" pitchFamily="50" charset="-128"/>
                <a:ea typeface="ＭＳ Ｐゴシック" panose="020B0600070205080204" pitchFamily="50" charset="-128"/>
              </a:defRPr>
            </a:lvl1pPr>
          </a:lstStyle>
          <a:p>
            <a:fld id="{F9D40D04-A2C2-4569-B4EA-3206DBE76C64}" type="datetime1">
              <a:rPr lang="ja-JP" altLang="en-US" smtClean="0"/>
              <a:pPr/>
              <a:t>2019/1/8</a:t>
            </a:fld>
            <a:endParaRPr lang="ja-JP" altLang="en-US" dirty="0"/>
          </a:p>
        </p:txBody>
      </p:sp>
      <p:sp>
        <p:nvSpPr>
          <p:cNvPr id="11" name="Rectangle 6"/>
          <p:cNvSpPr>
            <a:spLocks noGrp="1" noChangeArrowheads="1"/>
          </p:cNvSpPr>
          <p:nvPr>
            <p:ph type="ftr" sz="quarter" idx="11"/>
          </p:nvPr>
        </p:nvSpPr>
        <p:spPr>
          <a:xfrm>
            <a:off x="3135313" y="6461127"/>
            <a:ext cx="2895600" cy="352425"/>
          </a:xfrm>
        </p:spPr>
        <p:txBody>
          <a:bodyPr/>
          <a:lstStyle>
            <a:lvl1pPr>
              <a:defRPr>
                <a:latin typeface="ＭＳ Ｐゴシック" panose="020B0600070205080204" pitchFamily="50" charset="-128"/>
                <a:ea typeface="ＭＳ Ｐゴシック" panose="020B0600070205080204" pitchFamily="50" charset="-128"/>
              </a:defRPr>
            </a:lvl1pPr>
          </a:lstStyle>
          <a:p>
            <a:endParaRPr lang="ja-JP" altLang="en-US" dirty="0"/>
          </a:p>
        </p:txBody>
      </p:sp>
      <p:sp>
        <p:nvSpPr>
          <p:cNvPr id="12" name="Rectangle 7"/>
          <p:cNvSpPr>
            <a:spLocks noGrp="1" noChangeArrowheads="1"/>
          </p:cNvSpPr>
          <p:nvPr>
            <p:ph type="sldNum" sz="quarter" idx="12"/>
          </p:nvPr>
        </p:nvSpPr>
        <p:spPr>
          <a:xfrm>
            <a:off x="6564313" y="6461127"/>
            <a:ext cx="2133600" cy="352425"/>
          </a:xfrm>
        </p:spPr>
        <p:txBody>
          <a:bodyPr/>
          <a:lstStyle>
            <a:lvl1pPr>
              <a:defRPr>
                <a:latin typeface="ＭＳ Ｐゴシック" panose="020B0600070205080204" pitchFamily="50" charset="-128"/>
                <a:ea typeface="ＭＳ Ｐゴシック" panose="020B0600070205080204" pitchFamily="50" charset="-128"/>
              </a:defRPr>
            </a:lvl1pPr>
          </a:lstStyle>
          <a:p>
            <a:fld id="{3382DF73-28CA-4FAC-8B34-741C96E797DB}" type="slidenum">
              <a:rPr lang="ja-JP" altLang="en-US" smtClean="0"/>
              <a:pPr/>
              <a:t>‹#›</a:t>
            </a:fld>
            <a:endParaRPr lang="ja-JP" altLang="en-US" dirty="0"/>
          </a:p>
        </p:txBody>
      </p:sp>
    </p:spTree>
    <p:extLst>
      <p:ext uri="{BB962C8B-B14F-4D97-AF65-F5344CB8AC3E}">
        <p14:creationId xmlns:p14="http://schemas.microsoft.com/office/powerpoint/2010/main" val="1968261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ＭＳ Ｐゴシック" panose="020B0600070205080204" pitchFamily="50" charset="-128"/>
                <a:ea typeface="ＭＳ Ｐゴシック" panose="020B0600070205080204" pitchFamily="50" charset="-128"/>
              </a:defRPr>
            </a:lvl1pPr>
          </a:lstStyle>
          <a:p>
            <a:r>
              <a:rPr lang="ja-JP" altLang="en-US" dirty="0"/>
              <a:t>マスター タイトルの書式設定</a:t>
            </a:r>
          </a:p>
        </p:txBody>
      </p:sp>
      <p:sp>
        <p:nvSpPr>
          <p:cNvPr id="3" name="コンテンツ プレースホルダ 2"/>
          <p:cNvSpPr>
            <a:spLocks noGrp="1"/>
          </p:cNvSpPr>
          <p:nvPr>
            <p:ph idx="1"/>
          </p:nvPr>
        </p:nvSpPr>
        <p:spPr/>
        <p:txBody>
          <a:bodyPr/>
          <a:lstStyle>
            <a:lvl1pPr>
              <a:defRPr>
                <a:latin typeface="ＭＳ Ｐゴシック" panose="020B0600070205080204" pitchFamily="50" charset="-128"/>
                <a:ea typeface="ＭＳ Ｐゴシック" panose="020B0600070205080204" pitchFamily="50" charset="-128"/>
              </a:defRPr>
            </a:lvl1pPr>
            <a:lvl2pPr>
              <a:defRPr>
                <a:latin typeface="ＭＳ Ｐゴシック" panose="020B0600070205080204" pitchFamily="50" charset="-128"/>
                <a:ea typeface="ＭＳ Ｐゴシック" panose="020B0600070205080204" pitchFamily="50" charset="-128"/>
              </a:defRPr>
            </a:lvl2pPr>
            <a:lvl3pPr>
              <a:defRPr>
                <a:latin typeface="ＭＳ Ｐゴシック" panose="020B0600070205080204" pitchFamily="50" charset="-128"/>
                <a:ea typeface="ＭＳ Ｐゴシック" panose="020B0600070205080204" pitchFamily="50" charset="-128"/>
              </a:defRPr>
            </a:lvl3pPr>
            <a:lvl4pPr>
              <a:defRPr>
                <a:latin typeface="ＭＳ Ｐゴシック" panose="020B0600070205080204" pitchFamily="50" charset="-128"/>
                <a:ea typeface="ＭＳ Ｐゴシック" panose="020B0600070205080204" pitchFamily="50" charset="-128"/>
              </a:defRPr>
            </a:lvl4pPr>
            <a:lvl5pPr>
              <a:defRPr>
                <a:latin typeface="ＭＳ Ｐゴシック" panose="020B0600070205080204" pitchFamily="50" charset="-128"/>
                <a:ea typeface="ＭＳ Ｐゴシック" panose="020B0600070205080204"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5"/>
          <p:cNvSpPr>
            <a:spLocks noGrp="1" noChangeArrowheads="1"/>
          </p:cNvSpPr>
          <p:nvPr>
            <p:ph type="dt" sz="half" idx="10"/>
          </p:nvPr>
        </p:nvSpPr>
        <p:spPr>
          <a:ln/>
        </p:spPr>
        <p:txBody>
          <a:bodyPr/>
          <a:lstStyle>
            <a:lvl1pPr>
              <a:defRPr>
                <a:latin typeface="ＭＳ Ｐゴシック" panose="020B0600070205080204" pitchFamily="50" charset="-128"/>
                <a:ea typeface="ＭＳ Ｐゴシック" panose="020B0600070205080204" pitchFamily="50" charset="-128"/>
              </a:defRPr>
            </a:lvl1pPr>
          </a:lstStyle>
          <a:p>
            <a:fld id="{3EFDC3D0-9DB6-4272-9B24-851DA0143641}" type="datetime1">
              <a:rPr lang="ja-JP" altLang="en-US" smtClean="0"/>
              <a:pPr/>
              <a:t>2019/1/8</a:t>
            </a:fld>
            <a:endParaRPr lang="ja-JP" altLang="en-US" dirty="0"/>
          </a:p>
        </p:txBody>
      </p:sp>
      <p:sp>
        <p:nvSpPr>
          <p:cNvPr id="5" name="Rectangle 6"/>
          <p:cNvSpPr>
            <a:spLocks noGrp="1" noChangeArrowheads="1"/>
          </p:cNvSpPr>
          <p:nvPr>
            <p:ph type="ftr" sz="quarter" idx="11"/>
          </p:nvPr>
        </p:nvSpPr>
        <p:spPr>
          <a:ln/>
        </p:spPr>
        <p:txBody>
          <a:bodyPr/>
          <a:lstStyle>
            <a:lvl1pPr>
              <a:defRPr>
                <a:latin typeface="ＭＳ Ｐゴシック" panose="020B0600070205080204" pitchFamily="50" charset="-128"/>
                <a:ea typeface="ＭＳ Ｐゴシック" panose="020B0600070205080204" pitchFamily="50" charset="-128"/>
              </a:defRPr>
            </a:lvl1pPr>
          </a:lstStyle>
          <a:p>
            <a:endParaRPr lang="ja-JP" altLang="en-US" dirty="0"/>
          </a:p>
        </p:txBody>
      </p:sp>
      <p:sp>
        <p:nvSpPr>
          <p:cNvPr id="6" name="Rectangle 7"/>
          <p:cNvSpPr>
            <a:spLocks noGrp="1" noChangeArrowheads="1"/>
          </p:cNvSpPr>
          <p:nvPr>
            <p:ph type="sldNum" sz="quarter" idx="12"/>
          </p:nvPr>
        </p:nvSpPr>
        <p:spPr>
          <a:ln/>
        </p:spPr>
        <p:txBody>
          <a:bodyPr/>
          <a:lstStyle>
            <a:lvl1pPr>
              <a:defRPr>
                <a:latin typeface="ＭＳ Ｐゴシック" panose="020B0600070205080204" pitchFamily="50" charset="-128"/>
                <a:ea typeface="ＭＳ Ｐゴシック" panose="020B0600070205080204" pitchFamily="50" charset="-128"/>
              </a:defRPr>
            </a:lvl1pPr>
          </a:lstStyle>
          <a:p>
            <a:fld id="{3382DF73-28CA-4FAC-8B34-741C96E797DB}" type="slidenum">
              <a:rPr lang="ja-JP" altLang="en-US" smtClean="0"/>
              <a:pPr/>
              <a:t>‹#›</a:t>
            </a:fld>
            <a:endParaRPr lang="ja-JP" altLang="en-US" dirty="0"/>
          </a:p>
        </p:txBody>
      </p:sp>
    </p:spTree>
    <p:extLst>
      <p:ext uri="{BB962C8B-B14F-4D97-AF65-F5344CB8AC3E}">
        <p14:creationId xmlns:p14="http://schemas.microsoft.com/office/powerpoint/2010/main" val="1376774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4000" b="1" cap="all">
                <a:latin typeface="ＭＳ Ｐゴシック" panose="020B0600070205080204" pitchFamily="50" charset="-128"/>
                <a:ea typeface="ＭＳ Ｐゴシック" panose="020B0600070205080204" pitchFamily="50" charset="-128"/>
              </a:defRPr>
            </a:lvl1pPr>
          </a:lstStyle>
          <a:p>
            <a:r>
              <a:rPr lang="ja-JP" altLang="en-US" dirty="0"/>
              <a:t>マスター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atin typeface="ＭＳ Ｐゴシック" panose="020B0600070205080204" pitchFamily="50" charset="-128"/>
                <a:ea typeface="ＭＳ Ｐゴシック" panose="020B0600070205080204" pitchFamily="50" charset="-128"/>
              </a:defRPr>
            </a:lvl1pPr>
            <a:lvl2pPr marL="457198" indent="0">
              <a:buNone/>
              <a:defRPr sz="1800"/>
            </a:lvl2pPr>
            <a:lvl3pPr marL="914395" indent="0">
              <a:buNone/>
              <a:defRPr sz="1600"/>
            </a:lvl3pPr>
            <a:lvl4pPr marL="1371592" indent="0">
              <a:buNone/>
              <a:defRPr sz="1400"/>
            </a:lvl4pPr>
            <a:lvl5pPr marL="1828789" indent="0">
              <a:buNone/>
              <a:defRPr sz="1400"/>
            </a:lvl5pPr>
            <a:lvl6pPr marL="2285987" indent="0">
              <a:buNone/>
              <a:defRPr sz="1400"/>
            </a:lvl6pPr>
            <a:lvl7pPr marL="2743185" indent="0">
              <a:buNone/>
              <a:defRPr sz="1400"/>
            </a:lvl7pPr>
            <a:lvl8pPr marL="3200381" indent="0">
              <a:buNone/>
              <a:defRPr sz="1400"/>
            </a:lvl8pPr>
            <a:lvl9pPr marL="3657579" indent="0">
              <a:buNone/>
              <a:defRPr sz="1400"/>
            </a:lvl9pPr>
          </a:lstStyle>
          <a:p>
            <a:pPr lvl="0"/>
            <a:r>
              <a:rPr lang="ja-JP" altLang="en-US" dirty="0"/>
              <a:t>マスター テキストの書式設定</a:t>
            </a:r>
          </a:p>
        </p:txBody>
      </p:sp>
      <p:sp>
        <p:nvSpPr>
          <p:cNvPr id="4" name="Rectangle 5"/>
          <p:cNvSpPr>
            <a:spLocks noGrp="1" noChangeArrowheads="1"/>
          </p:cNvSpPr>
          <p:nvPr>
            <p:ph type="dt" sz="half" idx="10"/>
          </p:nvPr>
        </p:nvSpPr>
        <p:spPr>
          <a:ln/>
        </p:spPr>
        <p:txBody>
          <a:bodyPr/>
          <a:lstStyle>
            <a:lvl1pPr>
              <a:defRPr>
                <a:latin typeface="ＭＳ Ｐゴシック" panose="020B0600070205080204" pitchFamily="50" charset="-128"/>
                <a:ea typeface="ＭＳ Ｐゴシック" panose="020B0600070205080204" pitchFamily="50" charset="-128"/>
              </a:defRPr>
            </a:lvl1pPr>
          </a:lstStyle>
          <a:p>
            <a:fld id="{B003097B-3F8B-4705-8EC7-44F5F3F7BF71}" type="datetime1">
              <a:rPr lang="ja-JP" altLang="en-US" smtClean="0"/>
              <a:pPr/>
              <a:t>2019/1/8</a:t>
            </a:fld>
            <a:endParaRPr lang="ja-JP" altLang="en-US" dirty="0"/>
          </a:p>
        </p:txBody>
      </p:sp>
      <p:sp>
        <p:nvSpPr>
          <p:cNvPr id="5" name="Rectangle 6"/>
          <p:cNvSpPr>
            <a:spLocks noGrp="1" noChangeArrowheads="1"/>
          </p:cNvSpPr>
          <p:nvPr>
            <p:ph type="ftr" sz="quarter" idx="11"/>
          </p:nvPr>
        </p:nvSpPr>
        <p:spPr>
          <a:ln/>
        </p:spPr>
        <p:txBody>
          <a:bodyPr/>
          <a:lstStyle>
            <a:lvl1pPr>
              <a:defRPr>
                <a:latin typeface="ＭＳ Ｐゴシック" panose="020B0600070205080204" pitchFamily="50" charset="-128"/>
                <a:ea typeface="ＭＳ Ｐゴシック" panose="020B0600070205080204" pitchFamily="50" charset="-128"/>
              </a:defRPr>
            </a:lvl1pPr>
          </a:lstStyle>
          <a:p>
            <a:endParaRPr lang="ja-JP" altLang="en-US" dirty="0"/>
          </a:p>
        </p:txBody>
      </p:sp>
      <p:sp>
        <p:nvSpPr>
          <p:cNvPr id="6" name="Rectangle 7"/>
          <p:cNvSpPr>
            <a:spLocks noGrp="1" noChangeArrowheads="1"/>
          </p:cNvSpPr>
          <p:nvPr>
            <p:ph type="sldNum" sz="quarter" idx="12"/>
          </p:nvPr>
        </p:nvSpPr>
        <p:spPr>
          <a:ln/>
        </p:spPr>
        <p:txBody>
          <a:bodyPr/>
          <a:lstStyle>
            <a:lvl1pPr>
              <a:defRPr>
                <a:latin typeface="ＭＳ Ｐゴシック" panose="020B0600070205080204" pitchFamily="50" charset="-128"/>
                <a:ea typeface="ＭＳ Ｐゴシック" panose="020B0600070205080204" pitchFamily="50" charset="-128"/>
              </a:defRPr>
            </a:lvl1pPr>
          </a:lstStyle>
          <a:p>
            <a:fld id="{3382DF73-28CA-4FAC-8B34-741C96E797DB}" type="slidenum">
              <a:rPr lang="ja-JP" altLang="en-US" smtClean="0"/>
              <a:pPr/>
              <a:t>‹#›</a:t>
            </a:fld>
            <a:endParaRPr lang="ja-JP" altLang="en-US" dirty="0"/>
          </a:p>
        </p:txBody>
      </p:sp>
    </p:spTree>
    <p:extLst>
      <p:ext uri="{BB962C8B-B14F-4D97-AF65-F5344CB8AC3E}">
        <p14:creationId xmlns:p14="http://schemas.microsoft.com/office/powerpoint/2010/main" val="12348845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ＭＳ Ｐゴシック" panose="020B0600070205080204" pitchFamily="50" charset="-128"/>
                <a:ea typeface="ＭＳ Ｐゴシック" panose="020B0600070205080204" pitchFamily="50" charset="-128"/>
              </a:defRPr>
            </a:lvl1pPr>
          </a:lstStyle>
          <a:p>
            <a:r>
              <a:rPr lang="ja-JP" altLang="en-US" dirty="0"/>
              <a:t>マスター タイトルの書式設定</a:t>
            </a:r>
          </a:p>
        </p:txBody>
      </p:sp>
      <p:sp>
        <p:nvSpPr>
          <p:cNvPr id="3" name="コンテンツ プレースホルダ 2"/>
          <p:cNvSpPr>
            <a:spLocks noGrp="1"/>
          </p:cNvSpPr>
          <p:nvPr>
            <p:ph sz="half" idx="1"/>
          </p:nvPr>
        </p:nvSpPr>
        <p:spPr>
          <a:xfrm>
            <a:off x="498476" y="1412877"/>
            <a:ext cx="3997325" cy="4924425"/>
          </a:xfrm>
        </p:spPr>
        <p:txBody>
          <a:bodyPr/>
          <a:lstStyle>
            <a:lvl1pPr>
              <a:defRPr sz="2800">
                <a:latin typeface="ＭＳ Ｐゴシック" panose="020B0600070205080204" pitchFamily="50" charset="-128"/>
                <a:ea typeface="ＭＳ Ｐゴシック" panose="020B0600070205080204" pitchFamily="50" charset="-128"/>
              </a:defRPr>
            </a:lvl1pPr>
            <a:lvl2pPr>
              <a:defRPr sz="2400">
                <a:latin typeface="ＭＳ Ｐゴシック" panose="020B0600070205080204" pitchFamily="50" charset="-128"/>
                <a:ea typeface="ＭＳ Ｐゴシック" panose="020B0600070205080204" pitchFamily="50" charset="-128"/>
              </a:defRPr>
            </a:lvl2pPr>
            <a:lvl3pPr>
              <a:defRPr sz="2000">
                <a:latin typeface="ＭＳ Ｐゴシック" panose="020B0600070205080204" pitchFamily="50" charset="-128"/>
                <a:ea typeface="ＭＳ Ｐゴシック" panose="020B0600070205080204" pitchFamily="50" charset="-128"/>
              </a:defRPr>
            </a:lvl3pPr>
            <a:lvl4pPr>
              <a:defRPr sz="1800">
                <a:latin typeface="ＭＳ Ｐゴシック" panose="020B0600070205080204" pitchFamily="50" charset="-128"/>
                <a:ea typeface="ＭＳ Ｐゴシック" panose="020B0600070205080204" pitchFamily="50" charset="-128"/>
              </a:defRPr>
            </a:lvl4pPr>
            <a:lvl5pPr>
              <a:defRPr sz="1800">
                <a:latin typeface="ＭＳ Ｐゴシック" panose="020B0600070205080204" pitchFamily="50" charset="-128"/>
                <a:ea typeface="ＭＳ Ｐゴシック" panose="020B0600070205080204" pitchFamily="50" charset="-128"/>
              </a:defRPr>
            </a:lvl5pPr>
            <a:lvl6pPr>
              <a:defRPr sz="1800"/>
            </a:lvl6pPr>
            <a:lvl7pPr>
              <a:defRPr sz="1800"/>
            </a:lvl7pPr>
            <a:lvl8pPr>
              <a:defRPr sz="1800"/>
            </a:lvl8pPr>
            <a:lvl9pPr>
              <a:defRPr sz="18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コンテンツ プレースホルダ 3"/>
          <p:cNvSpPr>
            <a:spLocks noGrp="1"/>
          </p:cNvSpPr>
          <p:nvPr>
            <p:ph sz="half" idx="2"/>
          </p:nvPr>
        </p:nvSpPr>
        <p:spPr>
          <a:xfrm>
            <a:off x="4648201" y="1412877"/>
            <a:ext cx="3997325" cy="4924425"/>
          </a:xfrm>
        </p:spPr>
        <p:txBody>
          <a:bodyPr/>
          <a:lstStyle>
            <a:lvl1pPr>
              <a:defRPr sz="2800">
                <a:latin typeface="ＭＳ Ｐゴシック" panose="020B0600070205080204" pitchFamily="50" charset="-128"/>
                <a:ea typeface="ＭＳ Ｐゴシック" panose="020B0600070205080204" pitchFamily="50" charset="-128"/>
              </a:defRPr>
            </a:lvl1pPr>
            <a:lvl2pPr>
              <a:defRPr sz="2400">
                <a:latin typeface="ＭＳ Ｐゴシック" panose="020B0600070205080204" pitchFamily="50" charset="-128"/>
                <a:ea typeface="ＭＳ Ｐゴシック" panose="020B0600070205080204" pitchFamily="50" charset="-128"/>
              </a:defRPr>
            </a:lvl2pPr>
            <a:lvl3pPr>
              <a:defRPr sz="2000">
                <a:latin typeface="ＭＳ Ｐゴシック" panose="020B0600070205080204" pitchFamily="50" charset="-128"/>
                <a:ea typeface="ＭＳ Ｐゴシック" panose="020B0600070205080204" pitchFamily="50" charset="-128"/>
              </a:defRPr>
            </a:lvl3pPr>
            <a:lvl4pPr>
              <a:defRPr sz="1800">
                <a:latin typeface="ＭＳ Ｐゴシック" panose="020B0600070205080204" pitchFamily="50" charset="-128"/>
                <a:ea typeface="ＭＳ Ｐゴシック" panose="020B0600070205080204" pitchFamily="50" charset="-128"/>
              </a:defRPr>
            </a:lvl4pPr>
            <a:lvl5pPr>
              <a:defRPr sz="1800">
                <a:latin typeface="ＭＳ Ｐゴシック" panose="020B0600070205080204" pitchFamily="50" charset="-128"/>
                <a:ea typeface="ＭＳ Ｐゴシック" panose="020B0600070205080204" pitchFamily="50" charset="-128"/>
              </a:defRPr>
            </a:lvl5pPr>
            <a:lvl6pPr>
              <a:defRPr sz="1800"/>
            </a:lvl6pPr>
            <a:lvl7pPr>
              <a:defRPr sz="1800"/>
            </a:lvl7pPr>
            <a:lvl8pPr>
              <a:defRPr sz="1800"/>
            </a:lvl8pPr>
            <a:lvl9pPr>
              <a:defRPr sz="18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Rectangle 5"/>
          <p:cNvSpPr>
            <a:spLocks noGrp="1" noChangeArrowheads="1"/>
          </p:cNvSpPr>
          <p:nvPr>
            <p:ph type="dt" sz="half" idx="10"/>
          </p:nvPr>
        </p:nvSpPr>
        <p:spPr>
          <a:ln/>
        </p:spPr>
        <p:txBody>
          <a:bodyPr/>
          <a:lstStyle>
            <a:lvl1pPr>
              <a:defRPr>
                <a:latin typeface="ＭＳ Ｐゴシック" panose="020B0600070205080204" pitchFamily="50" charset="-128"/>
                <a:ea typeface="ＭＳ Ｐゴシック" panose="020B0600070205080204" pitchFamily="50" charset="-128"/>
              </a:defRPr>
            </a:lvl1pPr>
          </a:lstStyle>
          <a:p>
            <a:fld id="{C10DA3B3-B2DA-48E1-B6CE-7BCA76B054FE}" type="datetime1">
              <a:rPr lang="ja-JP" altLang="en-US" smtClean="0"/>
              <a:pPr/>
              <a:t>2019/1/8</a:t>
            </a:fld>
            <a:endParaRPr lang="ja-JP" altLang="en-US" dirty="0"/>
          </a:p>
        </p:txBody>
      </p:sp>
      <p:sp>
        <p:nvSpPr>
          <p:cNvPr id="6" name="Rectangle 6"/>
          <p:cNvSpPr>
            <a:spLocks noGrp="1" noChangeArrowheads="1"/>
          </p:cNvSpPr>
          <p:nvPr>
            <p:ph type="ftr" sz="quarter" idx="11"/>
          </p:nvPr>
        </p:nvSpPr>
        <p:spPr>
          <a:ln/>
        </p:spPr>
        <p:txBody>
          <a:bodyPr/>
          <a:lstStyle>
            <a:lvl1pPr>
              <a:defRPr>
                <a:latin typeface="ＭＳ Ｐゴシック" panose="020B0600070205080204" pitchFamily="50" charset="-128"/>
                <a:ea typeface="ＭＳ Ｐゴシック" panose="020B0600070205080204" pitchFamily="50" charset="-128"/>
              </a:defRPr>
            </a:lvl1pPr>
          </a:lstStyle>
          <a:p>
            <a:endParaRPr lang="ja-JP" altLang="en-US" dirty="0"/>
          </a:p>
        </p:txBody>
      </p:sp>
      <p:sp>
        <p:nvSpPr>
          <p:cNvPr id="7" name="Rectangle 7"/>
          <p:cNvSpPr>
            <a:spLocks noGrp="1" noChangeArrowheads="1"/>
          </p:cNvSpPr>
          <p:nvPr>
            <p:ph type="sldNum" sz="quarter" idx="12"/>
          </p:nvPr>
        </p:nvSpPr>
        <p:spPr>
          <a:ln/>
        </p:spPr>
        <p:txBody>
          <a:bodyPr/>
          <a:lstStyle>
            <a:lvl1pPr>
              <a:defRPr>
                <a:latin typeface="ＭＳ Ｐゴシック" panose="020B0600070205080204" pitchFamily="50" charset="-128"/>
                <a:ea typeface="ＭＳ Ｐゴシック" panose="020B0600070205080204" pitchFamily="50" charset="-128"/>
              </a:defRPr>
            </a:lvl1pPr>
          </a:lstStyle>
          <a:p>
            <a:fld id="{3382DF73-28CA-4FAC-8B34-741C96E797DB}" type="slidenum">
              <a:rPr lang="ja-JP" altLang="en-US" smtClean="0"/>
              <a:pPr/>
              <a:t>‹#›</a:t>
            </a:fld>
            <a:endParaRPr lang="ja-JP" altLang="en-US" dirty="0"/>
          </a:p>
        </p:txBody>
      </p:sp>
    </p:spTree>
    <p:extLst>
      <p:ext uri="{BB962C8B-B14F-4D97-AF65-F5344CB8AC3E}">
        <p14:creationId xmlns:p14="http://schemas.microsoft.com/office/powerpoint/2010/main" val="34258548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p:spPr>
        <p:txBody>
          <a:bodyPr/>
          <a:lstStyle>
            <a:lvl1pPr>
              <a:defRPr>
                <a:latin typeface="ＭＳ Ｐゴシック" panose="020B0600070205080204" pitchFamily="50" charset="-128"/>
                <a:ea typeface="ＭＳ Ｐゴシック" panose="020B0600070205080204" pitchFamily="50" charset="-128"/>
              </a:defRPr>
            </a:lvl1pPr>
          </a:lstStyle>
          <a:p>
            <a:r>
              <a:rPr lang="ja-JP" altLang="en-US" dirty="0"/>
              <a:t>マスター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atin typeface="ＭＳ Ｐゴシック" panose="020B0600070205080204" pitchFamily="50" charset="-128"/>
                <a:ea typeface="ＭＳ Ｐゴシック" panose="020B0600070205080204" pitchFamily="50" charset="-128"/>
              </a:defRPr>
            </a:lvl1pPr>
            <a:lvl2pPr marL="457198" indent="0">
              <a:buNone/>
              <a:defRPr sz="2000" b="1"/>
            </a:lvl2pPr>
            <a:lvl3pPr marL="914395" indent="0">
              <a:buNone/>
              <a:defRPr sz="1800" b="1"/>
            </a:lvl3pPr>
            <a:lvl4pPr marL="1371592" indent="0">
              <a:buNone/>
              <a:defRPr sz="1600" b="1"/>
            </a:lvl4pPr>
            <a:lvl5pPr marL="1828789" indent="0">
              <a:buNone/>
              <a:defRPr sz="1600" b="1"/>
            </a:lvl5pPr>
            <a:lvl6pPr marL="2285987" indent="0">
              <a:buNone/>
              <a:defRPr sz="1600" b="1"/>
            </a:lvl6pPr>
            <a:lvl7pPr marL="2743185" indent="0">
              <a:buNone/>
              <a:defRPr sz="1600" b="1"/>
            </a:lvl7pPr>
            <a:lvl8pPr marL="3200381" indent="0">
              <a:buNone/>
              <a:defRPr sz="1600" b="1"/>
            </a:lvl8pPr>
            <a:lvl9pPr marL="3657579" indent="0">
              <a:buNone/>
              <a:defRPr sz="1600" b="1"/>
            </a:lvl9pPr>
          </a:lstStyle>
          <a:p>
            <a:pPr lvl="0"/>
            <a:r>
              <a:rPr lang="ja-JP" altLang="en-US" dirty="0"/>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atin typeface="ＭＳ Ｐゴシック" panose="020B0600070205080204" pitchFamily="50" charset="-128"/>
                <a:ea typeface="ＭＳ Ｐゴシック" panose="020B0600070205080204" pitchFamily="50" charset="-128"/>
              </a:defRPr>
            </a:lvl1pPr>
            <a:lvl2pPr>
              <a:defRPr sz="2000">
                <a:latin typeface="ＭＳ Ｐゴシック" panose="020B0600070205080204" pitchFamily="50" charset="-128"/>
                <a:ea typeface="ＭＳ Ｐゴシック" panose="020B0600070205080204" pitchFamily="50" charset="-128"/>
              </a:defRPr>
            </a:lvl2pPr>
            <a:lvl3pPr>
              <a:defRPr sz="1800">
                <a:latin typeface="ＭＳ Ｐゴシック" panose="020B0600070205080204" pitchFamily="50" charset="-128"/>
                <a:ea typeface="ＭＳ Ｐゴシック" panose="020B0600070205080204" pitchFamily="50" charset="-128"/>
              </a:defRPr>
            </a:lvl3pPr>
            <a:lvl4pPr>
              <a:defRPr sz="1600">
                <a:latin typeface="ＭＳ Ｐゴシック" panose="020B0600070205080204" pitchFamily="50" charset="-128"/>
                <a:ea typeface="ＭＳ Ｐゴシック" panose="020B0600070205080204" pitchFamily="50" charset="-128"/>
              </a:defRPr>
            </a:lvl4pPr>
            <a:lvl5pPr>
              <a:defRPr sz="1600">
                <a:latin typeface="ＭＳ Ｐゴシック" panose="020B0600070205080204" pitchFamily="50" charset="-128"/>
                <a:ea typeface="ＭＳ Ｐゴシック" panose="020B0600070205080204" pitchFamily="50" charset="-128"/>
              </a:defRPr>
            </a:lvl5pPr>
            <a:lvl6pPr>
              <a:defRPr sz="1600"/>
            </a:lvl6pPr>
            <a:lvl7pPr>
              <a:defRPr sz="1600"/>
            </a:lvl7pPr>
            <a:lvl8pPr>
              <a:defRPr sz="1600"/>
            </a:lvl8pPr>
            <a:lvl9pPr>
              <a:defRPr sz="16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2400" b="1">
                <a:latin typeface="ＭＳ Ｐゴシック" panose="020B0600070205080204" pitchFamily="50" charset="-128"/>
                <a:ea typeface="ＭＳ Ｐゴシック" panose="020B0600070205080204" pitchFamily="50" charset="-128"/>
              </a:defRPr>
            </a:lvl1pPr>
            <a:lvl2pPr marL="457198" indent="0">
              <a:buNone/>
              <a:defRPr sz="2000" b="1"/>
            </a:lvl2pPr>
            <a:lvl3pPr marL="914395" indent="0">
              <a:buNone/>
              <a:defRPr sz="1800" b="1"/>
            </a:lvl3pPr>
            <a:lvl4pPr marL="1371592" indent="0">
              <a:buNone/>
              <a:defRPr sz="1600" b="1"/>
            </a:lvl4pPr>
            <a:lvl5pPr marL="1828789" indent="0">
              <a:buNone/>
              <a:defRPr sz="1600" b="1"/>
            </a:lvl5pPr>
            <a:lvl6pPr marL="2285987" indent="0">
              <a:buNone/>
              <a:defRPr sz="1600" b="1"/>
            </a:lvl6pPr>
            <a:lvl7pPr marL="2743185" indent="0">
              <a:buNone/>
              <a:defRPr sz="1600" b="1"/>
            </a:lvl7pPr>
            <a:lvl8pPr marL="3200381" indent="0">
              <a:buNone/>
              <a:defRPr sz="1600" b="1"/>
            </a:lvl8pPr>
            <a:lvl9pPr marL="3657579" indent="0">
              <a:buNone/>
              <a:defRPr sz="1600" b="1"/>
            </a:lvl9pPr>
          </a:lstStyle>
          <a:p>
            <a:pPr lvl="0"/>
            <a:r>
              <a:rPr lang="ja-JP" altLang="en-US" dirty="0"/>
              <a:t>マスター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2400">
                <a:latin typeface="ＭＳ Ｐゴシック" panose="020B0600070205080204" pitchFamily="50" charset="-128"/>
                <a:ea typeface="ＭＳ Ｐゴシック" panose="020B0600070205080204" pitchFamily="50" charset="-128"/>
              </a:defRPr>
            </a:lvl1pPr>
            <a:lvl2pPr>
              <a:defRPr sz="2000">
                <a:latin typeface="ＭＳ Ｐゴシック" panose="020B0600070205080204" pitchFamily="50" charset="-128"/>
                <a:ea typeface="ＭＳ Ｐゴシック" panose="020B0600070205080204" pitchFamily="50" charset="-128"/>
              </a:defRPr>
            </a:lvl2pPr>
            <a:lvl3pPr>
              <a:defRPr sz="1800">
                <a:latin typeface="ＭＳ Ｐゴシック" panose="020B0600070205080204" pitchFamily="50" charset="-128"/>
                <a:ea typeface="ＭＳ Ｐゴシック" panose="020B0600070205080204" pitchFamily="50" charset="-128"/>
              </a:defRPr>
            </a:lvl3pPr>
            <a:lvl4pPr>
              <a:defRPr sz="1600">
                <a:latin typeface="ＭＳ Ｐゴシック" panose="020B0600070205080204" pitchFamily="50" charset="-128"/>
                <a:ea typeface="ＭＳ Ｐゴシック" panose="020B0600070205080204" pitchFamily="50" charset="-128"/>
              </a:defRPr>
            </a:lvl4pPr>
            <a:lvl5pPr>
              <a:defRPr sz="1600">
                <a:latin typeface="ＭＳ Ｐゴシック" panose="020B0600070205080204" pitchFamily="50" charset="-128"/>
                <a:ea typeface="ＭＳ Ｐゴシック" panose="020B0600070205080204" pitchFamily="50" charset="-128"/>
              </a:defRPr>
            </a:lvl5pPr>
            <a:lvl6pPr>
              <a:defRPr sz="1600"/>
            </a:lvl6pPr>
            <a:lvl7pPr>
              <a:defRPr sz="1600"/>
            </a:lvl7pPr>
            <a:lvl8pPr>
              <a:defRPr sz="1600"/>
            </a:lvl8pPr>
            <a:lvl9pPr>
              <a:defRPr sz="16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7" name="Rectangle 5"/>
          <p:cNvSpPr>
            <a:spLocks noGrp="1" noChangeArrowheads="1"/>
          </p:cNvSpPr>
          <p:nvPr>
            <p:ph type="dt" sz="half" idx="10"/>
          </p:nvPr>
        </p:nvSpPr>
        <p:spPr>
          <a:ln/>
        </p:spPr>
        <p:txBody>
          <a:bodyPr/>
          <a:lstStyle>
            <a:lvl1pPr>
              <a:defRPr>
                <a:latin typeface="ＭＳ Ｐゴシック" panose="020B0600070205080204" pitchFamily="50" charset="-128"/>
                <a:ea typeface="ＭＳ Ｐゴシック" panose="020B0600070205080204" pitchFamily="50" charset="-128"/>
              </a:defRPr>
            </a:lvl1pPr>
          </a:lstStyle>
          <a:p>
            <a:fld id="{F767D14E-0679-4B0E-8959-BB8275583567}" type="datetime1">
              <a:rPr lang="ja-JP" altLang="en-US" smtClean="0"/>
              <a:pPr/>
              <a:t>2019/1/8</a:t>
            </a:fld>
            <a:endParaRPr lang="ja-JP" altLang="en-US" dirty="0"/>
          </a:p>
        </p:txBody>
      </p:sp>
      <p:sp>
        <p:nvSpPr>
          <p:cNvPr id="8" name="Rectangle 6"/>
          <p:cNvSpPr>
            <a:spLocks noGrp="1" noChangeArrowheads="1"/>
          </p:cNvSpPr>
          <p:nvPr>
            <p:ph type="ftr" sz="quarter" idx="11"/>
          </p:nvPr>
        </p:nvSpPr>
        <p:spPr>
          <a:ln/>
        </p:spPr>
        <p:txBody>
          <a:bodyPr/>
          <a:lstStyle>
            <a:lvl1pPr>
              <a:defRPr>
                <a:latin typeface="ＭＳ Ｐゴシック" panose="020B0600070205080204" pitchFamily="50" charset="-128"/>
                <a:ea typeface="ＭＳ Ｐゴシック" panose="020B0600070205080204" pitchFamily="50" charset="-128"/>
              </a:defRPr>
            </a:lvl1pPr>
          </a:lstStyle>
          <a:p>
            <a:endParaRPr lang="ja-JP" altLang="en-US" dirty="0"/>
          </a:p>
        </p:txBody>
      </p:sp>
      <p:sp>
        <p:nvSpPr>
          <p:cNvPr id="9" name="Rectangle 7"/>
          <p:cNvSpPr>
            <a:spLocks noGrp="1" noChangeArrowheads="1"/>
          </p:cNvSpPr>
          <p:nvPr>
            <p:ph type="sldNum" sz="quarter" idx="12"/>
          </p:nvPr>
        </p:nvSpPr>
        <p:spPr>
          <a:ln/>
        </p:spPr>
        <p:txBody>
          <a:bodyPr/>
          <a:lstStyle>
            <a:lvl1pPr>
              <a:defRPr>
                <a:latin typeface="ＭＳ Ｐゴシック" panose="020B0600070205080204" pitchFamily="50" charset="-128"/>
                <a:ea typeface="ＭＳ Ｐゴシック" panose="020B0600070205080204" pitchFamily="50" charset="-128"/>
              </a:defRPr>
            </a:lvl1pPr>
          </a:lstStyle>
          <a:p>
            <a:fld id="{3382DF73-28CA-4FAC-8B34-741C96E797DB}" type="slidenum">
              <a:rPr lang="ja-JP" altLang="en-US" smtClean="0"/>
              <a:pPr/>
              <a:t>‹#›</a:t>
            </a:fld>
            <a:endParaRPr lang="ja-JP" altLang="en-US" dirty="0"/>
          </a:p>
        </p:txBody>
      </p:sp>
    </p:spTree>
    <p:extLst>
      <p:ext uri="{BB962C8B-B14F-4D97-AF65-F5344CB8AC3E}">
        <p14:creationId xmlns:p14="http://schemas.microsoft.com/office/powerpoint/2010/main" val="3143764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3" name="タイトル 2"/>
          <p:cNvSpPr>
            <a:spLocks noGrp="1"/>
          </p:cNvSpPr>
          <p:nvPr>
            <p:ph type="title"/>
          </p:nvPr>
        </p:nvSpPr>
        <p:spPr>
          <a:xfrm>
            <a:off x="398771" y="108000"/>
            <a:ext cx="6978462" cy="576000"/>
          </a:xfrm>
        </p:spPr>
        <p:txBody>
          <a:bodyPr/>
          <a:lstStyle/>
          <a:p>
            <a:r>
              <a:rPr kumimoji="1" lang="ja-JP" altLang="en-US" dirty="0"/>
              <a:t>マスター タイトルの書式設定</a:t>
            </a:r>
          </a:p>
        </p:txBody>
      </p:sp>
    </p:spTree>
    <p:extLst>
      <p:ext uri="{BB962C8B-B14F-4D97-AF65-F5344CB8AC3E}">
        <p14:creationId xmlns:p14="http://schemas.microsoft.com/office/powerpoint/2010/main" val="1562074577"/>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5"/>
          <p:cNvSpPr>
            <a:spLocks noGrp="1" noChangeArrowheads="1"/>
          </p:cNvSpPr>
          <p:nvPr>
            <p:ph type="dt" sz="half" idx="10"/>
          </p:nvPr>
        </p:nvSpPr>
        <p:spPr>
          <a:ln/>
        </p:spPr>
        <p:txBody>
          <a:bodyPr/>
          <a:lstStyle>
            <a:lvl1pPr>
              <a:defRPr/>
            </a:lvl1pPr>
          </a:lstStyle>
          <a:p>
            <a:fld id="{CFBC0D89-4F4B-4E4A-953F-76B4AA64E034}" type="datetime1">
              <a:rPr kumimoji="1" lang="ja-JP" altLang="en-US" smtClean="0"/>
              <a:t>2019/1/8</a:t>
            </a:fld>
            <a:endParaRPr kumimoji="1" lang="ja-JP" altLang="en-US" dirty="0"/>
          </a:p>
        </p:txBody>
      </p:sp>
      <p:sp>
        <p:nvSpPr>
          <p:cNvPr id="4" name="Rectangle 6"/>
          <p:cNvSpPr>
            <a:spLocks noGrp="1" noChangeArrowheads="1"/>
          </p:cNvSpPr>
          <p:nvPr>
            <p:ph type="ftr" sz="quarter" idx="11"/>
          </p:nvPr>
        </p:nvSpPr>
        <p:spPr>
          <a:ln/>
        </p:spPr>
        <p:txBody>
          <a:bodyPr/>
          <a:lstStyle>
            <a:lvl1pPr>
              <a:defRPr/>
            </a:lvl1pPr>
          </a:lstStyle>
          <a:p>
            <a:endParaRPr kumimoji="1" lang="ja-JP" altLang="en-US" dirty="0"/>
          </a:p>
        </p:txBody>
      </p:sp>
      <p:sp>
        <p:nvSpPr>
          <p:cNvPr id="5" name="Rectangle 7"/>
          <p:cNvSpPr>
            <a:spLocks noGrp="1" noChangeArrowheads="1"/>
          </p:cNvSpPr>
          <p:nvPr>
            <p:ph type="sldNum" sz="quarter" idx="12"/>
          </p:nvPr>
        </p:nvSpPr>
        <p:spPr>
          <a:ln/>
        </p:spPr>
        <p:txBody>
          <a:bodyPr/>
          <a:lstStyle>
            <a:lvl1pPr>
              <a:defRPr/>
            </a:lvl1pPr>
          </a:lstStyle>
          <a:p>
            <a:fld id="{3382DF73-28CA-4FAC-8B34-741C96E797DB}" type="slidenum">
              <a:rPr kumimoji="1" lang="ja-JP" altLang="en-US" smtClean="0"/>
              <a:t>‹#›</a:t>
            </a:fld>
            <a:endParaRPr kumimoji="1" lang="ja-JP" altLang="en-US" dirty="0"/>
          </a:p>
        </p:txBody>
      </p:sp>
    </p:spTree>
    <p:extLst>
      <p:ext uri="{BB962C8B-B14F-4D97-AF65-F5344CB8AC3E}">
        <p14:creationId xmlns:p14="http://schemas.microsoft.com/office/powerpoint/2010/main" val="36100481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fld id="{D6DC0BDF-B93D-4723-AC3F-E3121666ACBA}" type="datetime1">
              <a:rPr kumimoji="1" lang="ja-JP" altLang="en-US" smtClean="0"/>
              <a:t>2019/1/8</a:t>
            </a:fld>
            <a:endParaRPr kumimoji="1" lang="ja-JP" altLang="en-US" dirty="0"/>
          </a:p>
        </p:txBody>
      </p:sp>
      <p:sp>
        <p:nvSpPr>
          <p:cNvPr id="3" name="Rectangle 6"/>
          <p:cNvSpPr>
            <a:spLocks noGrp="1" noChangeArrowheads="1"/>
          </p:cNvSpPr>
          <p:nvPr>
            <p:ph type="ftr" sz="quarter" idx="11"/>
          </p:nvPr>
        </p:nvSpPr>
        <p:spPr>
          <a:ln/>
        </p:spPr>
        <p:txBody>
          <a:bodyPr/>
          <a:lstStyle>
            <a:lvl1pPr>
              <a:defRPr/>
            </a:lvl1pPr>
          </a:lstStyle>
          <a:p>
            <a:endParaRPr kumimoji="1" lang="ja-JP" altLang="en-US" dirty="0"/>
          </a:p>
        </p:txBody>
      </p:sp>
      <p:sp>
        <p:nvSpPr>
          <p:cNvPr id="4" name="Rectangle 7"/>
          <p:cNvSpPr>
            <a:spLocks noGrp="1" noChangeArrowheads="1"/>
          </p:cNvSpPr>
          <p:nvPr>
            <p:ph type="sldNum" sz="quarter" idx="12"/>
          </p:nvPr>
        </p:nvSpPr>
        <p:spPr>
          <a:ln/>
        </p:spPr>
        <p:txBody>
          <a:bodyPr/>
          <a:lstStyle>
            <a:lvl1pPr>
              <a:defRPr/>
            </a:lvl1pPr>
          </a:lstStyle>
          <a:p>
            <a:fld id="{3382DF73-28CA-4FAC-8B34-741C96E797DB}" type="slidenum">
              <a:rPr kumimoji="1" lang="ja-JP" altLang="en-US" smtClean="0"/>
              <a:t>‹#›</a:t>
            </a:fld>
            <a:endParaRPr kumimoji="1" lang="ja-JP" altLang="en-US" dirty="0"/>
          </a:p>
        </p:txBody>
      </p:sp>
    </p:spTree>
    <p:extLst>
      <p:ext uri="{BB962C8B-B14F-4D97-AF65-F5344CB8AC3E}">
        <p14:creationId xmlns:p14="http://schemas.microsoft.com/office/powerpoint/2010/main" val="23997020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923702"/>
          </a:xfrm>
        </p:spPr>
        <p:txBody>
          <a:bodyPr anchor="b"/>
          <a:lstStyle>
            <a:lvl1pPr algn="l">
              <a:defRPr sz="2000" b="1"/>
            </a:lvl1pPr>
          </a:lstStyle>
          <a:p>
            <a:r>
              <a:rPr lang="ja-JP" altLang="en-US"/>
              <a:t>マスター タイトルの書式設定</a:t>
            </a:r>
            <a:endParaRPr lang="ja-JP" altLang="en-US" dirty="0"/>
          </a:p>
        </p:txBody>
      </p:sp>
      <p:sp>
        <p:nvSpPr>
          <p:cNvPr id="3" name="コンテンツ プレースホルダ 2"/>
          <p:cNvSpPr>
            <a:spLocks noGrp="1"/>
          </p:cNvSpPr>
          <p:nvPr>
            <p:ph idx="1"/>
          </p:nvPr>
        </p:nvSpPr>
        <p:spPr>
          <a:xfrm>
            <a:off x="3575051" y="273052"/>
            <a:ext cx="5111750" cy="5853113"/>
          </a:xfrm>
        </p:spPr>
        <p:txBody>
          <a:bodyPr/>
          <a:lstStyle>
            <a:lvl1pPr>
              <a:defRPr sz="28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4" name="テキスト プレースホルダ 3"/>
          <p:cNvSpPr>
            <a:spLocks noGrp="1"/>
          </p:cNvSpPr>
          <p:nvPr>
            <p:ph type="body" sz="half" idx="2"/>
          </p:nvPr>
        </p:nvSpPr>
        <p:spPr>
          <a:xfrm>
            <a:off x="457200" y="1435102"/>
            <a:ext cx="3008313" cy="4691063"/>
          </a:xfrm>
        </p:spPr>
        <p:txBody>
          <a:bodyPr/>
          <a:lstStyle>
            <a:lvl1pPr marL="0" indent="0">
              <a:buNone/>
              <a:defRPr sz="1400"/>
            </a:lvl1pPr>
            <a:lvl2pPr marL="457198" indent="0">
              <a:buNone/>
              <a:defRPr sz="1200"/>
            </a:lvl2pPr>
            <a:lvl3pPr marL="914395" indent="0">
              <a:buNone/>
              <a:defRPr sz="1000"/>
            </a:lvl3pPr>
            <a:lvl4pPr marL="1371592" indent="0">
              <a:buNone/>
              <a:defRPr sz="900"/>
            </a:lvl4pPr>
            <a:lvl5pPr marL="1828789" indent="0">
              <a:buNone/>
              <a:defRPr sz="900"/>
            </a:lvl5pPr>
            <a:lvl6pPr marL="2285987" indent="0">
              <a:buNone/>
              <a:defRPr sz="900"/>
            </a:lvl6pPr>
            <a:lvl7pPr marL="2743185" indent="0">
              <a:buNone/>
              <a:defRPr sz="900"/>
            </a:lvl7pPr>
            <a:lvl8pPr marL="3200381" indent="0">
              <a:buNone/>
              <a:defRPr sz="900"/>
            </a:lvl8pPr>
            <a:lvl9pPr marL="3657579" indent="0">
              <a:buNone/>
              <a:defRPr sz="900"/>
            </a:lvl9pPr>
          </a:lstStyle>
          <a:p>
            <a:pPr lvl="0"/>
            <a:r>
              <a:rPr lang="ja-JP" altLang="en-US"/>
              <a:t>マスター テキストの書式設定</a:t>
            </a:r>
          </a:p>
        </p:txBody>
      </p:sp>
      <p:sp>
        <p:nvSpPr>
          <p:cNvPr id="5" name="Rectangle 5"/>
          <p:cNvSpPr>
            <a:spLocks noGrp="1" noChangeArrowheads="1"/>
          </p:cNvSpPr>
          <p:nvPr>
            <p:ph type="dt" sz="half" idx="10"/>
          </p:nvPr>
        </p:nvSpPr>
        <p:spPr>
          <a:ln/>
        </p:spPr>
        <p:txBody>
          <a:bodyPr/>
          <a:lstStyle>
            <a:lvl1pPr>
              <a:defRPr/>
            </a:lvl1pPr>
          </a:lstStyle>
          <a:p>
            <a:fld id="{7343BFB7-73F5-4371-897F-E037F9BF3B7F}" type="datetime1">
              <a:rPr kumimoji="1" lang="ja-JP" altLang="en-US" smtClean="0"/>
              <a:t>2019/1/8</a:t>
            </a:fld>
            <a:endParaRPr kumimoji="1" lang="ja-JP" altLang="en-US" dirty="0"/>
          </a:p>
        </p:txBody>
      </p:sp>
      <p:sp>
        <p:nvSpPr>
          <p:cNvPr id="6" name="Rectangle 6"/>
          <p:cNvSpPr>
            <a:spLocks noGrp="1" noChangeArrowheads="1"/>
          </p:cNvSpPr>
          <p:nvPr>
            <p:ph type="ftr" sz="quarter" idx="11"/>
          </p:nvPr>
        </p:nvSpPr>
        <p:spPr>
          <a:ln/>
        </p:spPr>
        <p:txBody>
          <a:bodyPr/>
          <a:lstStyle>
            <a:lvl1pPr>
              <a:defRPr/>
            </a:lvl1pPr>
          </a:lstStyle>
          <a:p>
            <a:endParaRPr kumimoji="1" lang="ja-JP" altLang="en-US" dirty="0"/>
          </a:p>
        </p:txBody>
      </p:sp>
      <p:sp>
        <p:nvSpPr>
          <p:cNvPr id="7" name="Rectangle 7"/>
          <p:cNvSpPr>
            <a:spLocks noGrp="1" noChangeArrowheads="1"/>
          </p:cNvSpPr>
          <p:nvPr>
            <p:ph type="sldNum" sz="quarter" idx="12"/>
          </p:nvPr>
        </p:nvSpPr>
        <p:spPr>
          <a:ln/>
        </p:spPr>
        <p:txBody>
          <a:bodyPr/>
          <a:lstStyle>
            <a:lvl1pPr>
              <a:defRPr/>
            </a:lvl1pPr>
          </a:lstStyle>
          <a:p>
            <a:fld id="{3382DF73-28CA-4FAC-8B34-741C96E797DB}" type="slidenum">
              <a:rPr kumimoji="1" lang="ja-JP" altLang="en-US" smtClean="0"/>
              <a:t>‹#›</a:t>
            </a:fld>
            <a:endParaRPr kumimoji="1" lang="ja-JP" altLang="en-US" dirty="0"/>
          </a:p>
        </p:txBody>
      </p:sp>
    </p:spTree>
    <p:extLst>
      <p:ext uri="{BB962C8B-B14F-4D97-AF65-F5344CB8AC3E}">
        <p14:creationId xmlns:p14="http://schemas.microsoft.com/office/powerpoint/2010/main" val="5245432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198" indent="0">
              <a:buNone/>
              <a:defRPr sz="2800"/>
            </a:lvl2pPr>
            <a:lvl3pPr marL="914395" indent="0">
              <a:buNone/>
              <a:defRPr sz="2400"/>
            </a:lvl3pPr>
            <a:lvl4pPr marL="1371592" indent="0">
              <a:buNone/>
              <a:defRPr sz="2000"/>
            </a:lvl4pPr>
            <a:lvl5pPr marL="1828789" indent="0">
              <a:buNone/>
              <a:defRPr sz="2000"/>
            </a:lvl5pPr>
            <a:lvl6pPr marL="2285987" indent="0">
              <a:buNone/>
              <a:defRPr sz="2000"/>
            </a:lvl6pPr>
            <a:lvl7pPr marL="2743185" indent="0">
              <a:buNone/>
              <a:defRPr sz="2000"/>
            </a:lvl7pPr>
            <a:lvl8pPr marL="3200381" indent="0">
              <a:buNone/>
              <a:defRPr sz="2000"/>
            </a:lvl8pPr>
            <a:lvl9pPr marL="3657579" indent="0">
              <a:buNone/>
              <a:defRPr sz="2000"/>
            </a:lvl9pPr>
          </a:lstStyle>
          <a:p>
            <a:pPr lvl="0"/>
            <a:r>
              <a:rPr lang="ja-JP" altLang="en-US" noProof="0" dirty="0"/>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198" indent="0">
              <a:buNone/>
              <a:defRPr sz="1200"/>
            </a:lvl2pPr>
            <a:lvl3pPr marL="914395" indent="0">
              <a:buNone/>
              <a:defRPr sz="1000"/>
            </a:lvl3pPr>
            <a:lvl4pPr marL="1371592" indent="0">
              <a:buNone/>
              <a:defRPr sz="900"/>
            </a:lvl4pPr>
            <a:lvl5pPr marL="1828789" indent="0">
              <a:buNone/>
              <a:defRPr sz="900"/>
            </a:lvl5pPr>
            <a:lvl6pPr marL="2285987" indent="0">
              <a:buNone/>
              <a:defRPr sz="900"/>
            </a:lvl6pPr>
            <a:lvl7pPr marL="2743185" indent="0">
              <a:buNone/>
              <a:defRPr sz="900"/>
            </a:lvl7pPr>
            <a:lvl8pPr marL="3200381" indent="0">
              <a:buNone/>
              <a:defRPr sz="900"/>
            </a:lvl8pPr>
            <a:lvl9pPr marL="3657579" indent="0">
              <a:buNone/>
              <a:defRPr sz="900"/>
            </a:lvl9pPr>
          </a:lstStyle>
          <a:p>
            <a:pPr lvl="0"/>
            <a:r>
              <a:rPr lang="ja-JP" altLang="en-US"/>
              <a:t>マスター テキストの書式設定</a:t>
            </a:r>
          </a:p>
        </p:txBody>
      </p:sp>
      <p:sp>
        <p:nvSpPr>
          <p:cNvPr id="5" name="Rectangle 5"/>
          <p:cNvSpPr>
            <a:spLocks noGrp="1" noChangeArrowheads="1"/>
          </p:cNvSpPr>
          <p:nvPr>
            <p:ph type="dt" sz="half" idx="10"/>
          </p:nvPr>
        </p:nvSpPr>
        <p:spPr>
          <a:ln/>
        </p:spPr>
        <p:txBody>
          <a:bodyPr/>
          <a:lstStyle>
            <a:lvl1pPr>
              <a:defRPr/>
            </a:lvl1pPr>
          </a:lstStyle>
          <a:p>
            <a:fld id="{8B3E9215-85E4-44EA-9A7C-335945CF2FCF}" type="datetime1">
              <a:rPr kumimoji="1" lang="ja-JP" altLang="en-US" smtClean="0"/>
              <a:t>2019/1/8</a:t>
            </a:fld>
            <a:endParaRPr kumimoji="1" lang="ja-JP" altLang="en-US" dirty="0"/>
          </a:p>
        </p:txBody>
      </p:sp>
      <p:sp>
        <p:nvSpPr>
          <p:cNvPr id="6" name="Rectangle 6"/>
          <p:cNvSpPr>
            <a:spLocks noGrp="1" noChangeArrowheads="1"/>
          </p:cNvSpPr>
          <p:nvPr>
            <p:ph type="ftr" sz="quarter" idx="11"/>
          </p:nvPr>
        </p:nvSpPr>
        <p:spPr>
          <a:ln/>
        </p:spPr>
        <p:txBody>
          <a:bodyPr/>
          <a:lstStyle>
            <a:lvl1pPr>
              <a:defRPr/>
            </a:lvl1pPr>
          </a:lstStyle>
          <a:p>
            <a:endParaRPr kumimoji="1" lang="ja-JP" altLang="en-US" dirty="0"/>
          </a:p>
        </p:txBody>
      </p:sp>
      <p:sp>
        <p:nvSpPr>
          <p:cNvPr id="7" name="Rectangle 7"/>
          <p:cNvSpPr>
            <a:spLocks noGrp="1" noChangeArrowheads="1"/>
          </p:cNvSpPr>
          <p:nvPr>
            <p:ph type="sldNum" sz="quarter" idx="12"/>
          </p:nvPr>
        </p:nvSpPr>
        <p:spPr>
          <a:ln/>
        </p:spPr>
        <p:txBody>
          <a:bodyPr/>
          <a:lstStyle>
            <a:lvl1pPr>
              <a:defRPr/>
            </a:lvl1pPr>
          </a:lstStyle>
          <a:p>
            <a:fld id="{3382DF73-28CA-4FAC-8B34-741C96E797DB}" type="slidenum">
              <a:rPr kumimoji="1" lang="ja-JP" altLang="en-US" smtClean="0"/>
              <a:t>‹#›</a:t>
            </a:fld>
            <a:endParaRPr kumimoji="1" lang="ja-JP" altLang="en-US" dirty="0"/>
          </a:p>
        </p:txBody>
      </p:sp>
    </p:spTree>
    <p:extLst>
      <p:ext uri="{BB962C8B-B14F-4D97-AF65-F5344CB8AC3E}">
        <p14:creationId xmlns:p14="http://schemas.microsoft.com/office/powerpoint/2010/main" val="20923314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5"/>
          <p:cNvSpPr>
            <a:spLocks noGrp="1" noChangeArrowheads="1"/>
          </p:cNvSpPr>
          <p:nvPr>
            <p:ph type="dt" sz="half" idx="10"/>
          </p:nvPr>
        </p:nvSpPr>
        <p:spPr>
          <a:ln/>
        </p:spPr>
        <p:txBody>
          <a:bodyPr/>
          <a:lstStyle>
            <a:lvl1pPr>
              <a:defRPr/>
            </a:lvl1pPr>
          </a:lstStyle>
          <a:p>
            <a:fld id="{6D36C41A-2DD5-40D0-A5BC-6C078267197B}" type="datetime1">
              <a:rPr kumimoji="1" lang="ja-JP" altLang="en-US" smtClean="0"/>
              <a:t>2019/1/8</a:t>
            </a:fld>
            <a:endParaRPr kumimoji="1" lang="ja-JP" altLang="en-US" dirty="0"/>
          </a:p>
        </p:txBody>
      </p:sp>
      <p:sp>
        <p:nvSpPr>
          <p:cNvPr id="5" name="Rectangle 6"/>
          <p:cNvSpPr>
            <a:spLocks noGrp="1" noChangeArrowheads="1"/>
          </p:cNvSpPr>
          <p:nvPr>
            <p:ph type="ftr" sz="quarter" idx="11"/>
          </p:nvPr>
        </p:nvSpPr>
        <p:spPr>
          <a:ln/>
        </p:spPr>
        <p:txBody>
          <a:bodyPr/>
          <a:lstStyle>
            <a:lvl1pPr>
              <a:defRPr/>
            </a:lvl1pPr>
          </a:lstStyle>
          <a:p>
            <a:endParaRPr kumimoji="1" lang="ja-JP" altLang="en-US" dirty="0"/>
          </a:p>
        </p:txBody>
      </p:sp>
      <p:sp>
        <p:nvSpPr>
          <p:cNvPr id="6" name="Rectangle 7"/>
          <p:cNvSpPr>
            <a:spLocks noGrp="1" noChangeArrowheads="1"/>
          </p:cNvSpPr>
          <p:nvPr>
            <p:ph type="sldNum" sz="quarter" idx="12"/>
          </p:nvPr>
        </p:nvSpPr>
        <p:spPr>
          <a:ln/>
        </p:spPr>
        <p:txBody>
          <a:bodyPr/>
          <a:lstStyle>
            <a:lvl1pPr>
              <a:defRPr/>
            </a:lvl1pPr>
          </a:lstStyle>
          <a:p>
            <a:fld id="{3382DF73-28CA-4FAC-8B34-741C96E797DB}" type="slidenum">
              <a:rPr kumimoji="1" lang="ja-JP" altLang="en-US" smtClean="0"/>
              <a:t>‹#›</a:t>
            </a:fld>
            <a:endParaRPr kumimoji="1" lang="ja-JP" altLang="en-US" dirty="0"/>
          </a:p>
        </p:txBody>
      </p:sp>
    </p:spTree>
    <p:extLst>
      <p:ext uri="{BB962C8B-B14F-4D97-AF65-F5344CB8AC3E}">
        <p14:creationId xmlns:p14="http://schemas.microsoft.com/office/powerpoint/2010/main" val="25913284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08763" y="260350"/>
            <a:ext cx="2036762" cy="6076950"/>
          </a:xfr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498475" y="260350"/>
            <a:ext cx="5957888" cy="60769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5"/>
          <p:cNvSpPr>
            <a:spLocks noGrp="1" noChangeArrowheads="1"/>
          </p:cNvSpPr>
          <p:nvPr>
            <p:ph type="dt" sz="half" idx="10"/>
          </p:nvPr>
        </p:nvSpPr>
        <p:spPr>
          <a:ln/>
        </p:spPr>
        <p:txBody>
          <a:bodyPr/>
          <a:lstStyle>
            <a:lvl1pPr>
              <a:defRPr/>
            </a:lvl1pPr>
          </a:lstStyle>
          <a:p>
            <a:fld id="{8D43D6D4-A2E2-4475-A823-F62D2286445C}" type="datetime1">
              <a:rPr kumimoji="1" lang="ja-JP" altLang="en-US" smtClean="0"/>
              <a:t>2019/1/8</a:t>
            </a:fld>
            <a:endParaRPr kumimoji="1" lang="ja-JP" altLang="en-US" dirty="0"/>
          </a:p>
        </p:txBody>
      </p:sp>
      <p:sp>
        <p:nvSpPr>
          <p:cNvPr id="5" name="Rectangle 6"/>
          <p:cNvSpPr>
            <a:spLocks noGrp="1" noChangeArrowheads="1"/>
          </p:cNvSpPr>
          <p:nvPr>
            <p:ph type="ftr" sz="quarter" idx="11"/>
          </p:nvPr>
        </p:nvSpPr>
        <p:spPr>
          <a:ln/>
        </p:spPr>
        <p:txBody>
          <a:bodyPr/>
          <a:lstStyle>
            <a:lvl1pPr>
              <a:defRPr/>
            </a:lvl1pPr>
          </a:lstStyle>
          <a:p>
            <a:endParaRPr kumimoji="1" lang="ja-JP" altLang="en-US" dirty="0"/>
          </a:p>
        </p:txBody>
      </p:sp>
      <p:sp>
        <p:nvSpPr>
          <p:cNvPr id="6" name="Rectangle 7"/>
          <p:cNvSpPr>
            <a:spLocks noGrp="1" noChangeArrowheads="1"/>
          </p:cNvSpPr>
          <p:nvPr>
            <p:ph type="sldNum" sz="quarter" idx="12"/>
          </p:nvPr>
        </p:nvSpPr>
        <p:spPr>
          <a:ln/>
        </p:spPr>
        <p:txBody>
          <a:bodyPr/>
          <a:lstStyle>
            <a:lvl1pPr>
              <a:defRPr/>
            </a:lvl1pPr>
          </a:lstStyle>
          <a:p>
            <a:fld id="{3382DF73-28CA-4FAC-8B34-741C96E797DB}" type="slidenum">
              <a:rPr kumimoji="1" lang="ja-JP" altLang="en-US" smtClean="0"/>
              <a:t>‹#›</a:t>
            </a:fld>
            <a:endParaRPr kumimoji="1" lang="ja-JP" altLang="en-US" dirty="0"/>
          </a:p>
        </p:txBody>
      </p:sp>
    </p:spTree>
    <p:extLst>
      <p:ext uri="{BB962C8B-B14F-4D97-AF65-F5344CB8AC3E}">
        <p14:creationId xmlns:p14="http://schemas.microsoft.com/office/powerpoint/2010/main" val="39365780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_タイトルとコンテンツ">
    <p:bg>
      <p:bgPr>
        <a:gradFill>
          <a:gsLst>
            <a:gs pos="0">
              <a:schemeClr val="accent5">
                <a:lumMod val="50000"/>
              </a:schemeClr>
            </a:gs>
            <a:gs pos="1000">
              <a:schemeClr val="accent1">
                <a:lumMod val="20000"/>
                <a:lumOff val="80000"/>
              </a:schemeClr>
            </a:gs>
            <a:gs pos="6000">
              <a:schemeClr val="bg1"/>
            </a:gs>
          </a:gsLst>
          <a:lin ang="0" scaled="1"/>
        </a:gradFill>
        <a:effectLst/>
      </p:bgPr>
    </p:bg>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0CA6662A-F169-46C3-B935-75082A9CCA20}"/>
              </a:ext>
            </a:extLst>
          </p:cNvPr>
          <p:cNvSpPr/>
          <p:nvPr userDrawn="1"/>
        </p:nvSpPr>
        <p:spPr>
          <a:xfrm>
            <a:off x="628650" y="6438045"/>
            <a:ext cx="8515350" cy="44006"/>
          </a:xfrm>
          <a:prstGeom prst="rect">
            <a:avLst/>
          </a:prstGeom>
          <a:gradFill flip="none" rotWithShape="1">
            <a:gsLst>
              <a:gs pos="0">
                <a:schemeClr val="bg1">
                  <a:lumMod val="85000"/>
                </a:schemeClr>
              </a:gs>
              <a:gs pos="48000">
                <a:schemeClr val="bg1">
                  <a:lumMod val="95000"/>
                </a:schemeClr>
              </a:gs>
              <a:gs pos="100000">
                <a:schemeClr val="bg1"/>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6" name="Slide Number Placeholder 5"/>
          <p:cNvSpPr>
            <a:spLocks noGrp="1"/>
          </p:cNvSpPr>
          <p:nvPr>
            <p:ph type="sldNum" sz="quarter" idx="12"/>
          </p:nvPr>
        </p:nvSpPr>
        <p:spPr>
          <a:xfrm>
            <a:off x="8401049" y="6495485"/>
            <a:ext cx="478703" cy="301756"/>
          </a:xfrm>
        </p:spPr>
        <p:txBody>
          <a:bodyPr/>
          <a:lstStyle>
            <a:lvl1pPr>
              <a:defRPr>
                <a:solidFill>
                  <a:schemeClr val="accent5">
                    <a:lumMod val="50000"/>
                  </a:schemeClr>
                </a:solidFill>
              </a:defRPr>
            </a:lvl1pPr>
          </a:lstStyle>
          <a:p>
            <a:fld id="{ADEB7F7A-3BE6-4FB0-8192-DE0313903FF1}" type="slidenum">
              <a:rPr kumimoji="1" lang="ja-JP" altLang="en-US" smtClean="0"/>
              <a:pPr/>
              <a:t>‹#›</a:t>
            </a:fld>
            <a:endParaRPr kumimoji="1" lang="ja-JP" altLang="en-US" dirty="0"/>
          </a:p>
        </p:txBody>
      </p:sp>
      <p:pic>
        <p:nvPicPr>
          <p:cNvPr id="9" name="Picture 4" descr="C:\Users\ms-hito\Documents\★広報業務\7_IPAロゴ\2014年5月_Webサイト用ロゴ作成\20140616_ポータルへアップ\IPA_logotype-4CPOJI.png">
            <a:extLst>
              <a:ext uri="{FF2B5EF4-FFF2-40B4-BE49-F238E27FC236}">
                <a16:creationId xmlns:a16="http://schemas.microsoft.com/office/drawing/2014/main" id="{545A28ED-4764-4CBE-AD2A-22EC1C93B0EC}"/>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076239" y="151704"/>
            <a:ext cx="734806" cy="53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タイトル 3">
            <a:extLst>
              <a:ext uri="{FF2B5EF4-FFF2-40B4-BE49-F238E27FC236}">
                <a16:creationId xmlns:a16="http://schemas.microsoft.com/office/drawing/2014/main" id="{32C4A9AD-3D7A-493B-A603-464305DB19A8}"/>
              </a:ext>
            </a:extLst>
          </p:cNvPr>
          <p:cNvSpPr>
            <a:spLocks noGrp="1"/>
          </p:cNvSpPr>
          <p:nvPr>
            <p:ph type="title"/>
          </p:nvPr>
        </p:nvSpPr>
        <p:spPr>
          <a:xfrm>
            <a:off x="628650" y="151704"/>
            <a:ext cx="7886700" cy="630441"/>
          </a:xfrm>
        </p:spPr>
        <p:txBody>
          <a:bodyPr/>
          <a:lstStyle/>
          <a:p>
            <a:r>
              <a:rPr kumimoji="1" lang="ja-JP" altLang="en-US"/>
              <a:t>マスター タイトルの書式設定</a:t>
            </a:r>
          </a:p>
        </p:txBody>
      </p:sp>
      <p:pic>
        <p:nvPicPr>
          <p:cNvPr id="11" name="図 10">
            <a:extLst>
              <a:ext uri="{FF2B5EF4-FFF2-40B4-BE49-F238E27FC236}">
                <a16:creationId xmlns:a16="http://schemas.microsoft.com/office/drawing/2014/main" id="{25E07E13-CD02-4A71-AB4D-F5C212B4E4A4}"/>
              </a:ext>
            </a:extLst>
          </p:cNvPr>
          <p:cNvPicPr>
            <a:picLocks noChangeAspect="1"/>
          </p:cNvPicPr>
          <p:nvPr userDrawn="1"/>
        </p:nvPicPr>
        <p:blipFill>
          <a:blip r:embed="rId3"/>
          <a:stretch>
            <a:fillRect/>
          </a:stretch>
        </p:blipFill>
        <p:spPr>
          <a:xfrm>
            <a:off x="3029578" y="6605642"/>
            <a:ext cx="3084843" cy="231668"/>
          </a:xfrm>
          <a:prstGeom prst="rect">
            <a:avLst/>
          </a:prstGeom>
        </p:spPr>
      </p:pic>
      <p:sp>
        <p:nvSpPr>
          <p:cNvPr id="8" name="正方形/長方形 7">
            <a:extLst>
              <a:ext uri="{FF2B5EF4-FFF2-40B4-BE49-F238E27FC236}">
                <a16:creationId xmlns:a16="http://schemas.microsoft.com/office/drawing/2014/main" id="{9FE51959-B028-4F01-B8A6-6F764FAF1712}"/>
              </a:ext>
            </a:extLst>
          </p:cNvPr>
          <p:cNvSpPr/>
          <p:nvPr userDrawn="1"/>
        </p:nvSpPr>
        <p:spPr>
          <a:xfrm>
            <a:off x="90937" y="782145"/>
            <a:ext cx="8515350" cy="44006"/>
          </a:xfrm>
          <a:prstGeom prst="rect">
            <a:avLst/>
          </a:prstGeom>
          <a:gradFill flip="none" rotWithShape="1">
            <a:gsLst>
              <a:gs pos="0">
                <a:schemeClr val="bg1">
                  <a:lumMod val="85000"/>
                </a:schemeClr>
              </a:gs>
              <a:gs pos="48000">
                <a:schemeClr val="bg1">
                  <a:lumMod val="95000"/>
                </a:schemeClr>
              </a:gs>
              <a:gs pos="100000">
                <a:schemeClr val="bg1"/>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5177517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a:t>マスター タイトルの書式設定</a:t>
            </a:r>
          </a:p>
        </p:txBody>
      </p:sp>
      <p:sp>
        <p:nvSpPr>
          <p:cNvPr id="3" name="コンテンツ プレースホルダー 2"/>
          <p:cNvSpPr>
            <a:spLocks noGrp="1"/>
          </p:cNvSpPr>
          <p:nvPr>
            <p:ph idx="1"/>
          </p:nvPr>
        </p:nvSpPr>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vl2pPr>
              <a:defRPr>
                <a:latin typeface="メイリオ" panose="020B0604030504040204" pitchFamily="50" charset="-128"/>
                <a:ea typeface="メイリオ" panose="020B0604030504040204" pitchFamily="50" charset="-128"/>
                <a:cs typeface="メイリオ" panose="020B0604030504040204" pitchFamily="50" charset="-128"/>
              </a:defRPr>
            </a:lvl2pPr>
            <a:lvl3pPr>
              <a:defRPr>
                <a:latin typeface="メイリオ" panose="020B0604030504040204" pitchFamily="50" charset="-128"/>
                <a:ea typeface="メイリオ" panose="020B0604030504040204" pitchFamily="50" charset="-128"/>
                <a:cs typeface="メイリオ" panose="020B0604030504040204" pitchFamily="50" charset="-128"/>
              </a:defRPr>
            </a:lvl3pPr>
            <a:lvl4pPr>
              <a:defRPr>
                <a:latin typeface="メイリオ" panose="020B0604030504040204" pitchFamily="50" charset="-128"/>
                <a:ea typeface="メイリオ" panose="020B0604030504040204" pitchFamily="50" charset="-128"/>
                <a:cs typeface="メイリオ" panose="020B0604030504040204" pitchFamily="50" charset="-128"/>
              </a:defRPr>
            </a:lvl4pPr>
            <a:lvl5pPr>
              <a:defRPr>
                <a:latin typeface="メイリオ" panose="020B0604030504040204" pitchFamily="50" charset="-128"/>
                <a:ea typeface="メイリオ" panose="020B0604030504040204" pitchFamily="50" charset="-128"/>
                <a:cs typeface="メイリオ" panose="020B0604030504040204"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54271691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251400" y="944571"/>
            <a:ext cx="3005951" cy="234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rgbClr val="003399"/>
                </a:solidFill>
                <a:latin typeface="ＭＳ Ｐゴシック" pitchFamily="50" charset="-128"/>
                <a:ea typeface="ＭＳ Ｐゴシック" pitchFamily="50" charset="-128"/>
              </a:defRPr>
            </a:lvl1pPr>
            <a:lvl2pPr marL="742950" indent="-285750" eaLnBrk="0" hangingPunct="0">
              <a:defRPr kumimoji="1" sz="2400">
                <a:solidFill>
                  <a:srgbClr val="003399"/>
                </a:solidFill>
                <a:latin typeface="ＭＳ Ｐゴシック" pitchFamily="50" charset="-128"/>
                <a:ea typeface="ＭＳ Ｐゴシック" pitchFamily="50" charset="-128"/>
              </a:defRPr>
            </a:lvl2pPr>
            <a:lvl3pPr marL="1143000" indent="-228600" eaLnBrk="0" hangingPunct="0">
              <a:defRPr kumimoji="1" sz="2400">
                <a:solidFill>
                  <a:srgbClr val="003399"/>
                </a:solidFill>
                <a:latin typeface="ＭＳ Ｐゴシック" pitchFamily="50" charset="-128"/>
                <a:ea typeface="ＭＳ Ｐゴシック" pitchFamily="50" charset="-128"/>
              </a:defRPr>
            </a:lvl3pPr>
            <a:lvl4pPr marL="1600200" indent="-228600" eaLnBrk="0" hangingPunct="0">
              <a:defRPr kumimoji="1" sz="2400">
                <a:solidFill>
                  <a:srgbClr val="003399"/>
                </a:solidFill>
                <a:latin typeface="ＭＳ Ｐゴシック" pitchFamily="50" charset="-128"/>
                <a:ea typeface="ＭＳ Ｐゴシック" pitchFamily="50" charset="-128"/>
              </a:defRPr>
            </a:lvl4pPr>
            <a:lvl5pPr marL="2057400" indent="-228600" eaLnBrk="0" hangingPunct="0">
              <a:defRPr kumimoji="1" sz="2400">
                <a:solidFill>
                  <a:srgbClr val="003399"/>
                </a:solidFill>
                <a:latin typeface="ＭＳ Ｐゴシック" pitchFamily="50" charset="-128"/>
                <a:ea typeface="ＭＳ Ｐゴシック" pitchFamily="50" charset="-128"/>
              </a:defRPr>
            </a:lvl5pPr>
            <a:lvl6pPr marL="2514600" indent="-228600" eaLnBrk="0" fontAlgn="base" hangingPunct="0">
              <a:spcBef>
                <a:spcPct val="0"/>
              </a:spcBef>
              <a:spcAft>
                <a:spcPct val="0"/>
              </a:spcAft>
              <a:defRPr kumimoji="1" sz="2400">
                <a:solidFill>
                  <a:srgbClr val="003399"/>
                </a:solidFill>
                <a:latin typeface="ＭＳ Ｐゴシック" pitchFamily="50" charset="-128"/>
                <a:ea typeface="ＭＳ Ｐゴシック" pitchFamily="50" charset="-128"/>
              </a:defRPr>
            </a:lvl6pPr>
            <a:lvl7pPr marL="2971800" indent="-228600" eaLnBrk="0" fontAlgn="base" hangingPunct="0">
              <a:spcBef>
                <a:spcPct val="0"/>
              </a:spcBef>
              <a:spcAft>
                <a:spcPct val="0"/>
              </a:spcAft>
              <a:defRPr kumimoji="1" sz="2400">
                <a:solidFill>
                  <a:srgbClr val="003399"/>
                </a:solidFill>
                <a:latin typeface="ＭＳ Ｐゴシック" pitchFamily="50" charset="-128"/>
                <a:ea typeface="ＭＳ Ｐゴシック" pitchFamily="50" charset="-128"/>
              </a:defRPr>
            </a:lvl7pPr>
            <a:lvl8pPr marL="3429000" indent="-228600" eaLnBrk="0" fontAlgn="base" hangingPunct="0">
              <a:spcBef>
                <a:spcPct val="0"/>
              </a:spcBef>
              <a:spcAft>
                <a:spcPct val="0"/>
              </a:spcAft>
              <a:defRPr kumimoji="1" sz="2400">
                <a:solidFill>
                  <a:srgbClr val="003399"/>
                </a:solidFill>
                <a:latin typeface="ＭＳ Ｐゴシック" pitchFamily="50" charset="-128"/>
                <a:ea typeface="ＭＳ Ｐゴシック" pitchFamily="50" charset="-128"/>
              </a:defRPr>
            </a:lvl8pPr>
            <a:lvl9pPr marL="3886200" indent="-228600" eaLnBrk="0" fontAlgn="base" hangingPunct="0">
              <a:spcBef>
                <a:spcPct val="0"/>
              </a:spcBef>
              <a:spcAft>
                <a:spcPct val="0"/>
              </a:spcAft>
              <a:defRPr kumimoji="1" sz="2400">
                <a:solidFill>
                  <a:srgbClr val="003399"/>
                </a:solidFill>
                <a:latin typeface="ＭＳ Ｐゴシック" pitchFamily="50" charset="-128"/>
                <a:ea typeface="ＭＳ Ｐゴシック" pitchFamily="50" charset="-128"/>
              </a:defRPr>
            </a:lvl9pPr>
          </a:lstStyle>
          <a:p>
            <a:pPr eaLnBrk="1" fontAlgn="base" hangingPunct="1">
              <a:spcBef>
                <a:spcPct val="50000"/>
              </a:spcBef>
              <a:spcAft>
                <a:spcPct val="0"/>
              </a:spcAft>
              <a:defRPr/>
            </a:pPr>
            <a:r>
              <a:rPr lang="en-US" altLang="ja-JP" sz="923" b="1" dirty="0">
                <a:solidFill>
                  <a:srgbClr val="000000"/>
                </a:solidFill>
                <a:latin typeface="Arial" charset="0"/>
                <a:ea typeface="メイリオ" panose="020B0604030504040204" pitchFamily="50" charset="-128"/>
              </a:rPr>
              <a:t>Information-technology Promotion Agency, Japan</a:t>
            </a:r>
          </a:p>
        </p:txBody>
      </p:sp>
      <p:sp>
        <p:nvSpPr>
          <p:cNvPr id="36866" name="Rectangle 2"/>
          <p:cNvSpPr>
            <a:spLocks noGrp="1" noChangeArrowheads="1"/>
          </p:cNvSpPr>
          <p:nvPr>
            <p:ph type="ctrTitle"/>
          </p:nvPr>
        </p:nvSpPr>
        <p:spPr>
          <a:xfrm>
            <a:off x="373238" y="1700762"/>
            <a:ext cx="8386421" cy="1656229"/>
          </a:xfrm>
        </p:spPr>
        <p:txBody>
          <a:bodyPr/>
          <a:lstStyle>
            <a:lvl1pPr algn="ctr">
              <a:spcBef>
                <a:spcPts val="0"/>
              </a:spcBef>
              <a:spcAft>
                <a:spcPts val="0"/>
              </a:spcAft>
              <a:defRPr sz="2954"/>
            </a:lvl1pPr>
          </a:lstStyle>
          <a:p>
            <a:pPr lvl="0"/>
            <a:r>
              <a:rPr lang="ja-JP" altLang="en-US" noProof="0" dirty="0"/>
              <a:t>マスタ タイトルの書式設定</a:t>
            </a:r>
          </a:p>
        </p:txBody>
      </p:sp>
      <p:sp>
        <p:nvSpPr>
          <p:cNvPr id="36867" name="Rectangle 3"/>
          <p:cNvSpPr>
            <a:spLocks noGrp="1" noChangeArrowheads="1"/>
          </p:cNvSpPr>
          <p:nvPr>
            <p:ph type="subTitle" idx="1"/>
          </p:nvPr>
        </p:nvSpPr>
        <p:spPr>
          <a:xfrm>
            <a:off x="394058" y="3645031"/>
            <a:ext cx="8344834" cy="1224170"/>
          </a:xfrm>
        </p:spPr>
        <p:txBody>
          <a:bodyPr anchor="ctr"/>
          <a:lstStyle>
            <a:lvl1pPr marL="0" indent="0" algn="ctr">
              <a:buFont typeface="Wingdings" pitchFamily="2" charset="2"/>
              <a:buNone/>
              <a:defRPr sz="2215"/>
            </a:lvl1pPr>
          </a:lstStyle>
          <a:p>
            <a:pPr lvl="0"/>
            <a:r>
              <a:rPr lang="ja-JP" altLang="en-US" noProof="0" dirty="0"/>
              <a:t>マスタ サブタイトルの書式設定</a:t>
            </a:r>
          </a:p>
        </p:txBody>
      </p:sp>
      <p:sp>
        <p:nvSpPr>
          <p:cNvPr id="11" name="Line 8"/>
          <p:cNvSpPr>
            <a:spLocks noChangeShapeType="1"/>
          </p:cNvSpPr>
          <p:nvPr userDrawn="1"/>
        </p:nvSpPr>
        <p:spPr bwMode="auto">
          <a:xfrm>
            <a:off x="317872" y="6597650"/>
            <a:ext cx="850814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2215" dirty="0">
              <a:solidFill>
                <a:srgbClr val="003399"/>
              </a:solidFill>
              <a:latin typeface="メイリオ" panose="020B0604030504040204" pitchFamily="50" charset="-128"/>
              <a:ea typeface="メイリオ" panose="020B0604030504040204" pitchFamily="50" charset="-128"/>
            </a:endParaRPr>
          </a:p>
        </p:txBody>
      </p:sp>
      <p:pic>
        <p:nvPicPr>
          <p:cNvPr id="3074" name="Picture 2" descr="http://ipa-portal/personal/pr/DocLib/IPA_logotype-4CPOJI.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676" y="88732"/>
            <a:ext cx="2859137" cy="1092537"/>
          </a:xfrm>
          <a:prstGeom prst="rect">
            <a:avLst/>
          </a:prstGeom>
          <a:noFill/>
          <a:extLst>
            <a:ext uri="{909E8E84-426E-40DD-AFC4-6F175D3DCCD1}">
              <a14:hiddenFill xmlns:a14="http://schemas.microsoft.com/office/drawing/2010/main">
                <a:solidFill>
                  <a:srgbClr val="FFFFFF"/>
                </a:solidFill>
              </a14:hiddenFill>
            </a:ext>
          </a:extLst>
        </p:spPr>
      </p:pic>
      <p:pic>
        <p:nvPicPr>
          <p:cNvPr id="18" name="図 17"/>
          <p:cNvPicPr>
            <a:picLocks noChangeAspect="1"/>
          </p:cNvPicPr>
          <p:nvPr userDrawn="1"/>
        </p:nvPicPr>
        <p:blipFill>
          <a:blip r:embed="rId3"/>
          <a:stretch>
            <a:fillRect/>
          </a:stretch>
        </p:blipFill>
        <p:spPr>
          <a:xfrm>
            <a:off x="7762597" y="44531"/>
            <a:ext cx="1071844" cy="719047"/>
          </a:xfrm>
          <a:prstGeom prst="rect">
            <a:avLst/>
          </a:prstGeom>
        </p:spPr>
      </p:pic>
      <p:sp>
        <p:nvSpPr>
          <p:cNvPr id="19" name="Text Box 11"/>
          <p:cNvSpPr txBox="1">
            <a:spLocks noChangeArrowheads="1"/>
          </p:cNvSpPr>
          <p:nvPr userDrawn="1"/>
        </p:nvSpPr>
        <p:spPr bwMode="auto">
          <a:xfrm>
            <a:off x="394059" y="6669188"/>
            <a:ext cx="1391407" cy="142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kumimoji="1" sz="2400">
                <a:solidFill>
                  <a:srgbClr val="003399"/>
                </a:solidFill>
                <a:latin typeface="ＭＳ Ｐゴシック" pitchFamily="50" charset="-128"/>
                <a:ea typeface="ＭＳ Ｐゴシック" pitchFamily="50" charset="-128"/>
              </a:defRPr>
            </a:lvl1pPr>
            <a:lvl2pPr marL="742950" indent="-285750" eaLnBrk="0" hangingPunct="0">
              <a:defRPr kumimoji="1" sz="2400">
                <a:solidFill>
                  <a:srgbClr val="003399"/>
                </a:solidFill>
                <a:latin typeface="ＭＳ Ｐゴシック" pitchFamily="50" charset="-128"/>
                <a:ea typeface="ＭＳ Ｐゴシック" pitchFamily="50" charset="-128"/>
              </a:defRPr>
            </a:lvl2pPr>
            <a:lvl3pPr marL="1143000" indent="-228600" eaLnBrk="0" hangingPunct="0">
              <a:defRPr kumimoji="1" sz="2400">
                <a:solidFill>
                  <a:srgbClr val="003399"/>
                </a:solidFill>
                <a:latin typeface="ＭＳ Ｐゴシック" pitchFamily="50" charset="-128"/>
                <a:ea typeface="ＭＳ Ｐゴシック" pitchFamily="50" charset="-128"/>
              </a:defRPr>
            </a:lvl3pPr>
            <a:lvl4pPr marL="1600200" indent="-228600" eaLnBrk="0" hangingPunct="0">
              <a:defRPr kumimoji="1" sz="2400">
                <a:solidFill>
                  <a:srgbClr val="003399"/>
                </a:solidFill>
                <a:latin typeface="ＭＳ Ｐゴシック" pitchFamily="50" charset="-128"/>
                <a:ea typeface="ＭＳ Ｐゴシック" pitchFamily="50" charset="-128"/>
              </a:defRPr>
            </a:lvl4pPr>
            <a:lvl5pPr marL="2057400" indent="-228600" eaLnBrk="0" hangingPunct="0">
              <a:defRPr kumimoji="1" sz="2400">
                <a:solidFill>
                  <a:srgbClr val="003399"/>
                </a:solidFill>
                <a:latin typeface="ＭＳ Ｐゴシック" pitchFamily="50" charset="-128"/>
                <a:ea typeface="ＭＳ Ｐゴシック" pitchFamily="50" charset="-128"/>
              </a:defRPr>
            </a:lvl5pPr>
            <a:lvl6pPr marL="2514600" indent="-228600" eaLnBrk="0" fontAlgn="base" hangingPunct="0">
              <a:spcBef>
                <a:spcPct val="0"/>
              </a:spcBef>
              <a:spcAft>
                <a:spcPct val="0"/>
              </a:spcAft>
              <a:defRPr kumimoji="1" sz="2400">
                <a:solidFill>
                  <a:srgbClr val="003399"/>
                </a:solidFill>
                <a:latin typeface="ＭＳ Ｐゴシック" pitchFamily="50" charset="-128"/>
                <a:ea typeface="ＭＳ Ｐゴシック" pitchFamily="50" charset="-128"/>
              </a:defRPr>
            </a:lvl6pPr>
            <a:lvl7pPr marL="2971800" indent="-228600" eaLnBrk="0" fontAlgn="base" hangingPunct="0">
              <a:spcBef>
                <a:spcPct val="0"/>
              </a:spcBef>
              <a:spcAft>
                <a:spcPct val="0"/>
              </a:spcAft>
              <a:defRPr kumimoji="1" sz="2400">
                <a:solidFill>
                  <a:srgbClr val="003399"/>
                </a:solidFill>
                <a:latin typeface="ＭＳ Ｐゴシック" pitchFamily="50" charset="-128"/>
                <a:ea typeface="ＭＳ Ｐゴシック" pitchFamily="50" charset="-128"/>
              </a:defRPr>
            </a:lvl7pPr>
            <a:lvl8pPr marL="3429000" indent="-228600" eaLnBrk="0" fontAlgn="base" hangingPunct="0">
              <a:spcBef>
                <a:spcPct val="0"/>
              </a:spcBef>
              <a:spcAft>
                <a:spcPct val="0"/>
              </a:spcAft>
              <a:defRPr kumimoji="1" sz="2400">
                <a:solidFill>
                  <a:srgbClr val="003399"/>
                </a:solidFill>
                <a:latin typeface="ＭＳ Ｐゴシック" pitchFamily="50" charset="-128"/>
                <a:ea typeface="ＭＳ Ｐゴシック" pitchFamily="50" charset="-128"/>
              </a:defRPr>
            </a:lvl8pPr>
            <a:lvl9pPr marL="3886200" indent="-228600" eaLnBrk="0" fontAlgn="base" hangingPunct="0">
              <a:spcBef>
                <a:spcPct val="0"/>
              </a:spcBef>
              <a:spcAft>
                <a:spcPct val="0"/>
              </a:spcAft>
              <a:defRPr kumimoji="1" sz="2400">
                <a:solidFill>
                  <a:srgbClr val="003399"/>
                </a:solidFill>
                <a:latin typeface="ＭＳ Ｐゴシック" pitchFamily="50" charset="-128"/>
                <a:ea typeface="ＭＳ Ｐゴシック" pitchFamily="50" charset="-128"/>
              </a:defRPr>
            </a:lvl9pPr>
          </a:lstStyle>
          <a:p>
            <a:pPr eaLnBrk="1" fontAlgn="base" hangingPunct="1">
              <a:spcBef>
                <a:spcPct val="0"/>
              </a:spcBef>
              <a:spcAft>
                <a:spcPct val="0"/>
              </a:spcAft>
              <a:defRPr/>
            </a:pPr>
            <a:r>
              <a:rPr lang="en-US" altLang="ja-JP" sz="923"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Copyright</a:t>
            </a:r>
            <a:r>
              <a:rPr lang="ja-JP" altLang="en-US" sz="923"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923"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 2019 IPA</a:t>
            </a:r>
            <a:r>
              <a:rPr lang="ja-JP" altLang="en-US" sz="923"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923"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 </a:t>
            </a:r>
          </a:p>
        </p:txBody>
      </p:sp>
    </p:spTree>
    <p:extLst>
      <p:ext uri="{BB962C8B-B14F-4D97-AF65-F5344CB8AC3E}">
        <p14:creationId xmlns:p14="http://schemas.microsoft.com/office/powerpoint/2010/main" val="343213961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a:t>マスター タイトルの書式設定</a:t>
            </a:r>
          </a:p>
        </p:txBody>
      </p:sp>
    </p:spTree>
    <p:extLst>
      <p:ext uri="{BB962C8B-B14F-4D97-AF65-F5344CB8AC3E}">
        <p14:creationId xmlns:p14="http://schemas.microsoft.com/office/powerpoint/2010/main" val="76283146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メイリオ" panose="020B0604030504040204" pitchFamily="50" charset="-128"/>
                <a:ea typeface="メイリオ" panose="020B0604030504040204" pitchFamily="50" charset="-128"/>
              </a:defRPr>
            </a:lvl1pPr>
          </a:lstStyle>
          <a:p>
            <a:r>
              <a:rPr lang="ja-JP" altLang="en-US" dirty="0"/>
              <a:t>マスター タイトルの書式設定</a:t>
            </a:r>
          </a:p>
        </p:txBody>
      </p:sp>
      <p:sp>
        <p:nvSpPr>
          <p:cNvPr id="3" name="コンテンツ プレースホルダー 2"/>
          <p:cNvSpPr>
            <a:spLocks noGrp="1"/>
          </p:cNvSpPr>
          <p:nvPr>
            <p:ph idx="1"/>
          </p:nvPr>
        </p:nvSpPr>
        <p:spPr/>
        <p:txBody>
          <a:bodyPr/>
          <a:lstStyle>
            <a:lvl5pPr>
              <a:defRPr>
                <a:latin typeface="メイリオ" panose="020B0604030504040204" pitchFamily="50" charset="-128"/>
                <a:ea typeface="メイリオ" panose="020B0604030504040204"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3961200858"/>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539752" y="260353"/>
            <a:ext cx="7127874" cy="720725"/>
          </a:xfrm>
        </p:spPr>
        <p:txBody>
          <a:bodyPr/>
          <a:lstStyle/>
          <a:p>
            <a:r>
              <a:rPr lang="ja-JP" altLang="en-US"/>
              <a:t>マスター タイトルの書式設定</a:t>
            </a:r>
          </a:p>
        </p:txBody>
      </p:sp>
      <p:sp>
        <p:nvSpPr>
          <p:cNvPr id="3" name="表プレースホルダ 2"/>
          <p:cNvSpPr>
            <a:spLocks noGrp="1"/>
          </p:cNvSpPr>
          <p:nvPr>
            <p:ph type="tbl" idx="1" hasCustomPrompt="1"/>
          </p:nvPr>
        </p:nvSpPr>
        <p:spPr>
          <a:xfrm>
            <a:off x="498476" y="1196978"/>
            <a:ext cx="8147050" cy="5140325"/>
          </a:xfrm>
        </p:spPr>
        <p:txBody>
          <a:bodyPr/>
          <a:lstStyle/>
          <a:p>
            <a:pPr lvl="0"/>
            <a:r>
              <a:rPr lang="ja-JP" altLang="en-US" noProof="0" dirty="0"/>
              <a:t>アイコンをクリックして表を追加</a:t>
            </a:r>
          </a:p>
        </p:txBody>
      </p:sp>
    </p:spTree>
    <p:extLst>
      <p:ext uri="{BB962C8B-B14F-4D97-AF65-F5344CB8AC3E}">
        <p14:creationId xmlns:p14="http://schemas.microsoft.com/office/powerpoint/2010/main" val="3441776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521357" y="1412878"/>
            <a:ext cx="3997326" cy="4924425"/>
          </a:xfrm>
        </p:spPr>
        <p:txBody>
          <a:bodyPr/>
          <a:lstStyle>
            <a:lvl1pPr>
              <a:defRPr sz="2100"/>
            </a:lvl1pPr>
            <a:lvl2pPr>
              <a:defRPr sz="1800"/>
            </a:lvl2pPr>
            <a:lvl3pPr>
              <a:defRPr sz="1500"/>
            </a:lvl3pPr>
            <a:lvl4pPr>
              <a:defRPr sz="1350"/>
            </a:lvl4pPr>
            <a:lvl5pPr>
              <a:defRPr sz="1350">
                <a:latin typeface="メイリオ" panose="020B0604030504040204" pitchFamily="50" charset="-128"/>
                <a:ea typeface="メイリオ" panose="020B0604030504040204" pitchFamily="50" charset="-128"/>
              </a:defRPr>
            </a:lvl5pPr>
            <a:lvl6pPr>
              <a:defRPr sz="1350"/>
            </a:lvl6pPr>
            <a:lvl7pPr>
              <a:defRPr sz="1350"/>
            </a:lvl7pPr>
            <a:lvl8pPr>
              <a:defRPr sz="1350"/>
            </a:lvl8pPr>
            <a:lvl9pPr>
              <a:defRPr sz="135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コンテンツ プレースホルダ 3"/>
          <p:cNvSpPr>
            <a:spLocks noGrp="1"/>
          </p:cNvSpPr>
          <p:nvPr>
            <p:ph sz="half" idx="2"/>
          </p:nvPr>
        </p:nvSpPr>
        <p:spPr>
          <a:xfrm>
            <a:off x="4648201" y="1412878"/>
            <a:ext cx="3997326" cy="4924425"/>
          </a:xfrm>
        </p:spPr>
        <p:txBody>
          <a:bodyPr/>
          <a:lstStyle>
            <a:lvl1pPr>
              <a:defRPr sz="2100"/>
            </a:lvl1pPr>
            <a:lvl2pPr>
              <a:defRPr sz="1800"/>
            </a:lvl2pPr>
            <a:lvl3pPr>
              <a:defRPr sz="1500"/>
            </a:lvl3pPr>
            <a:lvl4pPr>
              <a:defRPr sz="1350"/>
            </a:lvl4pPr>
            <a:lvl5pPr>
              <a:defRPr sz="1350">
                <a:latin typeface="メイリオ" panose="020B0604030504040204" pitchFamily="50" charset="-128"/>
                <a:ea typeface="メイリオ" panose="020B0604030504040204" pitchFamily="50" charset="-128"/>
              </a:defRPr>
            </a:lvl5pPr>
            <a:lvl6pPr>
              <a:defRPr sz="1350"/>
            </a:lvl6pPr>
            <a:lvl7pPr>
              <a:defRPr sz="1350"/>
            </a:lvl7pPr>
            <a:lvl8pPr>
              <a:defRPr sz="1350"/>
            </a:lvl8pPr>
            <a:lvl9pPr>
              <a:defRPr sz="135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3199758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タイトル スライド">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36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pic>
        <p:nvPicPr>
          <p:cNvPr id="7" name="Picture 4" descr="C:\Users\ms-hito\Documents\★広報業務\7_IPAロゴ\2014年5月_Webサイト用ロゴ作成\20140616_ポータルへアップ\IPA_logotype-4CPOJI.png">
            <a:extLst>
              <a:ext uri="{FF2B5EF4-FFF2-40B4-BE49-F238E27FC236}">
                <a16:creationId xmlns:a16="http://schemas.microsoft.com/office/drawing/2014/main" id="{6F3565CB-EF0B-4019-A5A5-4651F81AD8C9}"/>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50474" y="297886"/>
            <a:ext cx="1952170" cy="688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036372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4.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4060" y="115897"/>
            <a:ext cx="6985619"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394059" y="908051"/>
            <a:ext cx="8368946" cy="2736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p:txBody>
      </p:sp>
      <p:sp>
        <p:nvSpPr>
          <p:cNvPr id="1028" name="Line 4"/>
          <p:cNvSpPr>
            <a:spLocks noChangeShapeType="1"/>
          </p:cNvSpPr>
          <p:nvPr/>
        </p:nvSpPr>
        <p:spPr bwMode="auto">
          <a:xfrm flipV="1">
            <a:off x="317872" y="800100"/>
            <a:ext cx="850814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215" dirty="0">
              <a:solidFill>
                <a:srgbClr val="003399"/>
              </a:solidFill>
              <a:latin typeface="メイリオ" panose="020B0604030504040204" pitchFamily="50" charset="-128"/>
              <a:ea typeface="メイリオ" panose="020B0604030504040204" pitchFamily="50" charset="-128"/>
            </a:endParaRPr>
          </a:p>
        </p:txBody>
      </p:sp>
      <p:sp>
        <p:nvSpPr>
          <p:cNvPr id="1032" name="Line 8"/>
          <p:cNvSpPr>
            <a:spLocks noChangeShapeType="1"/>
          </p:cNvSpPr>
          <p:nvPr/>
        </p:nvSpPr>
        <p:spPr bwMode="auto">
          <a:xfrm>
            <a:off x="317872" y="6597650"/>
            <a:ext cx="850814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215" dirty="0">
              <a:solidFill>
                <a:srgbClr val="003399"/>
              </a:solidFill>
              <a:latin typeface="メイリオ" panose="020B0604030504040204" pitchFamily="50" charset="-128"/>
              <a:ea typeface="メイリオ" panose="020B0604030504040204" pitchFamily="50" charset="-128"/>
            </a:endParaRPr>
          </a:p>
        </p:txBody>
      </p:sp>
      <p:sp>
        <p:nvSpPr>
          <p:cNvPr id="1034" name="Rectangle 10"/>
          <p:cNvSpPr>
            <a:spLocks noChangeArrowheads="1"/>
          </p:cNvSpPr>
          <p:nvPr/>
        </p:nvSpPr>
        <p:spPr bwMode="auto">
          <a:xfrm>
            <a:off x="8074275" y="6597661"/>
            <a:ext cx="1016977" cy="29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78A54DDE-0630-481C-A38A-EDA167C9F3C5}" type="slidenum">
              <a:rPr lang="ja-JP" altLang="en-US" sz="1108">
                <a:solidFill>
                  <a:srgbClr val="000000"/>
                </a:solidFill>
                <a:latin typeface="メイリオ" panose="020B0604030504040204" pitchFamily="50" charset="-128"/>
                <a:ea typeface="メイリオ" panose="020B0604030504040204" pitchFamily="50" charset="-128"/>
              </a:rPr>
              <a:pPr algn="r"/>
              <a:t>‹#›</a:t>
            </a:fld>
            <a:endParaRPr lang="en-US" altLang="ja-JP" sz="1108" dirty="0">
              <a:solidFill>
                <a:srgbClr val="000000"/>
              </a:solidFill>
              <a:latin typeface="メイリオ" panose="020B0604030504040204" pitchFamily="50" charset="-128"/>
              <a:ea typeface="メイリオ" panose="020B0604030504040204" pitchFamily="50" charset="-128"/>
            </a:endParaRPr>
          </a:p>
        </p:txBody>
      </p:sp>
      <p:sp>
        <p:nvSpPr>
          <p:cNvPr id="1035" name="Text Box 11"/>
          <p:cNvSpPr txBox="1">
            <a:spLocks noChangeArrowheads="1"/>
          </p:cNvSpPr>
          <p:nvPr/>
        </p:nvSpPr>
        <p:spPr bwMode="auto">
          <a:xfrm>
            <a:off x="118583" y="6661151"/>
            <a:ext cx="1891543" cy="142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kumimoji="1" sz="2400">
                <a:solidFill>
                  <a:srgbClr val="003399"/>
                </a:solidFill>
                <a:latin typeface="ＭＳ Ｐゴシック" pitchFamily="50" charset="-128"/>
                <a:ea typeface="ＭＳ Ｐゴシック" pitchFamily="50" charset="-128"/>
              </a:defRPr>
            </a:lvl1pPr>
            <a:lvl2pPr marL="742950" indent="-285750" eaLnBrk="0" hangingPunct="0">
              <a:defRPr kumimoji="1" sz="2400">
                <a:solidFill>
                  <a:srgbClr val="003399"/>
                </a:solidFill>
                <a:latin typeface="ＭＳ Ｐゴシック" pitchFamily="50" charset="-128"/>
                <a:ea typeface="ＭＳ Ｐゴシック" pitchFamily="50" charset="-128"/>
              </a:defRPr>
            </a:lvl2pPr>
            <a:lvl3pPr marL="1143000" indent="-228600" eaLnBrk="0" hangingPunct="0">
              <a:defRPr kumimoji="1" sz="2400">
                <a:solidFill>
                  <a:srgbClr val="003399"/>
                </a:solidFill>
                <a:latin typeface="ＭＳ Ｐゴシック" pitchFamily="50" charset="-128"/>
                <a:ea typeface="ＭＳ Ｐゴシック" pitchFamily="50" charset="-128"/>
              </a:defRPr>
            </a:lvl3pPr>
            <a:lvl4pPr marL="1600200" indent="-228600" eaLnBrk="0" hangingPunct="0">
              <a:defRPr kumimoji="1" sz="2400">
                <a:solidFill>
                  <a:srgbClr val="003399"/>
                </a:solidFill>
                <a:latin typeface="ＭＳ Ｐゴシック" pitchFamily="50" charset="-128"/>
                <a:ea typeface="ＭＳ Ｐゴシック" pitchFamily="50" charset="-128"/>
              </a:defRPr>
            </a:lvl4pPr>
            <a:lvl5pPr marL="2057400" indent="-228600" eaLnBrk="0" hangingPunct="0">
              <a:defRPr kumimoji="1" sz="2400">
                <a:solidFill>
                  <a:srgbClr val="003399"/>
                </a:solidFill>
                <a:latin typeface="ＭＳ Ｐゴシック" pitchFamily="50" charset="-128"/>
                <a:ea typeface="ＭＳ Ｐゴシック" pitchFamily="50" charset="-128"/>
              </a:defRPr>
            </a:lvl5pPr>
            <a:lvl6pPr marL="2514600" indent="-228600" eaLnBrk="0" fontAlgn="base" hangingPunct="0">
              <a:spcBef>
                <a:spcPct val="0"/>
              </a:spcBef>
              <a:spcAft>
                <a:spcPct val="0"/>
              </a:spcAft>
              <a:defRPr kumimoji="1" sz="2400">
                <a:solidFill>
                  <a:srgbClr val="003399"/>
                </a:solidFill>
                <a:latin typeface="ＭＳ Ｐゴシック" pitchFamily="50" charset="-128"/>
                <a:ea typeface="ＭＳ Ｐゴシック" pitchFamily="50" charset="-128"/>
              </a:defRPr>
            </a:lvl6pPr>
            <a:lvl7pPr marL="2971800" indent="-228600" eaLnBrk="0" fontAlgn="base" hangingPunct="0">
              <a:spcBef>
                <a:spcPct val="0"/>
              </a:spcBef>
              <a:spcAft>
                <a:spcPct val="0"/>
              </a:spcAft>
              <a:defRPr kumimoji="1" sz="2400">
                <a:solidFill>
                  <a:srgbClr val="003399"/>
                </a:solidFill>
                <a:latin typeface="ＭＳ Ｐゴシック" pitchFamily="50" charset="-128"/>
                <a:ea typeface="ＭＳ Ｐゴシック" pitchFamily="50" charset="-128"/>
              </a:defRPr>
            </a:lvl7pPr>
            <a:lvl8pPr marL="3429000" indent="-228600" eaLnBrk="0" fontAlgn="base" hangingPunct="0">
              <a:spcBef>
                <a:spcPct val="0"/>
              </a:spcBef>
              <a:spcAft>
                <a:spcPct val="0"/>
              </a:spcAft>
              <a:defRPr kumimoji="1" sz="2400">
                <a:solidFill>
                  <a:srgbClr val="003399"/>
                </a:solidFill>
                <a:latin typeface="ＭＳ Ｐゴシック" pitchFamily="50" charset="-128"/>
                <a:ea typeface="ＭＳ Ｐゴシック" pitchFamily="50" charset="-128"/>
              </a:defRPr>
            </a:lvl8pPr>
            <a:lvl9pPr marL="3886200" indent="-228600" eaLnBrk="0" fontAlgn="base" hangingPunct="0">
              <a:spcBef>
                <a:spcPct val="0"/>
              </a:spcBef>
              <a:spcAft>
                <a:spcPct val="0"/>
              </a:spcAft>
              <a:defRPr kumimoji="1" sz="2400">
                <a:solidFill>
                  <a:srgbClr val="003399"/>
                </a:solidFill>
                <a:latin typeface="ＭＳ Ｐゴシック" pitchFamily="50" charset="-128"/>
                <a:ea typeface="ＭＳ Ｐゴシック" pitchFamily="50" charset="-128"/>
              </a:defRPr>
            </a:lvl9pPr>
          </a:lstStyle>
          <a:p>
            <a:pPr eaLnBrk="1" hangingPunct="1">
              <a:defRPr/>
            </a:pPr>
            <a:r>
              <a:rPr lang="en-US" altLang="ja-JP" sz="923" dirty="0">
                <a:solidFill>
                  <a:srgbClr val="000000"/>
                </a:solidFill>
                <a:latin typeface="メイリオ" panose="020B0604030504040204" pitchFamily="50" charset="-128"/>
                <a:ea typeface="メイリオ" panose="020B0604030504040204" pitchFamily="50" charset="-128"/>
              </a:rPr>
              <a:t>© 2019 IPA, All Rights Reserved</a:t>
            </a:r>
          </a:p>
        </p:txBody>
      </p:sp>
      <p:pic>
        <p:nvPicPr>
          <p:cNvPr id="12" name="Picture 7"/>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070711" y="6664325"/>
            <a:ext cx="298938"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Box 9"/>
          <p:cNvSpPr txBox="1">
            <a:spLocks noChangeArrowheads="1"/>
          </p:cNvSpPr>
          <p:nvPr userDrawn="1"/>
        </p:nvSpPr>
        <p:spPr bwMode="auto">
          <a:xfrm>
            <a:off x="5347134" y="6597651"/>
            <a:ext cx="3412525" cy="291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rgbClr val="003399"/>
                </a:solidFill>
                <a:latin typeface="ＭＳ Ｐゴシック" pitchFamily="50" charset="-128"/>
                <a:ea typeface="ＭＳ Ｐゴシック" pitchFamily="50" charset="-128"/>
              </a:defRPr>
            </a:lvl1pPr>
            <a:lvl2pPr marL="742950" indent="-285750" eaLnBrk="0" hangingPunct="0">
              <a:defRPr kumimoji="1" sz="2400">
                <a:solidFill>
                  <a:srgbClr val="003399"/>
                </a:solidFill>
                <a:latin typeface="ＭＳ Ｐゴシック" pitchFamily="50" charset="-128"/>
                <a:ea typeface="ＭＳ Ｐゴシック" pitchFamily="50" charset="-128"/>
              </a:defRPr>
            </a:lvl2pPr>
            <a:lvl3pPr marL="1143000" indent="-228600" eaLnBrk="0" hangingPunct="0">
              <a:defRPr kumimoji="1" sz="2400">
                <a:solidFill>
                  <a:srgbClr val="003399"/>
                </a:solidFill>
                <a:latin typeface="ＭＳ Ｐゴシック" pitchFamily="50" charset="-128"/>
                <a:ea typeface="ＭＳ Ｐゴシック" pitchFamily="50" charset="-128"/>
              </a:defRPr>
            </a:lvl3pPr>
            <a:lvl4pPr marL="1600200" indent="-228600" eaLnBrk="0" hangingPunct="0">
              <a:defRPr kumimoji="1" sz="2400">
                <a:solidFill>
                  <a:srgbClr val="003399"/>
                </a:solidFill>
                <a:latin typeface="ＭＳ Ｐゴシック" pitchFamily="50" charset="-128"/>
                <a:ea typeface="ＭＳ Ｐゴシック" pitchFamily="50" charset="-128"/>
              </a:defRPr>
            </a:lvl4pPr>
            <a:lvl5pPr marL="2057400" indent="-228600" eaLnBrk="0" hangingPunct="0">
              <a:defRPr kumimoji="1" sz="2400">
                <a:solidFill>
                  <a:srgbClr val="003399"/>
                </a:solidFill>
                <a:latin typeface="ＭＳ Ｐゴシック" pitchFamily="50" charset="-128"/>
                <a:ea typeface="ＭＳ Ｐゴシック" pitchFamily="50" charset="-128"/>
              </a:defRPr>
            </a:lvl5pPr>
            <a:lvl6pPr marL="2514600" indent="-228600" eaLnBrk="0" fontAlgn="base" hangingPunct="0">
              <a:spcBef>
                <a:spcPct val="0"/>
              </a:spcBef>
              <a:spcAft>
                <a:spcPct val="0"/>
              </a:spcAft>
              <a:defRPr kumimoji="1" sz="2400">
                <a:solidFill>
                  <a:srgbClr val="003399"/>
                </a:solidFill>
                <a:latin typeface="ＭＳ Ｐゴシック" pitchFamily="50" charset="-128"/>
                <a:ea typeface="ＭＳ Ｐゴシック" pitchFamily="50" charset="-128"/>
              </a:defRPr>
            </a:lvl6pPr>
            <a:lvl7pPr marL="2971800" indent="-228600" eaLnBrk="0" fontAlgn="base" hangingPunct="0">
              <a:spcBef>
                <a:spcPct val="0"/>
              </a:spcBef>
              <a:spcAft>
                <a:spcPct val="0"/>
              </a:spcAft>
              <a:defRPr kumimoji="1" sz="2400">
                <a:solidFill>
                  <a:srgbClr val="003399"/>
                </a:solidFill>
                <a:latin typeface="ＭＳ Ｐゴシック" pitchFamily="50" charset="-128"/>
                <a:ea typeface="ＭＳ Ｐゴシック" pitchFamily="50" charset="-128"/>
              </a:defRPr>
            </a:lvl7pPr>
            <a:lvl8pPr marL="3429000" indent="-228600" eaLnBrk="0" fontAlgn="base" hangingPunct="0">
              <a:spcBef>
                <a:spcPct val="0"/>
              </a:spcBef>
              <a:spcAft>
                <a:spcPct val="0"/>
              </a:spcAft>
              <a:defRPr kumimoji="1" sz="2400">
                <a:solidFill>
                  <a:srgbClr val="003399"/>
                </a:solidFill>
                <a:latin typeface="ＭＳ Ｐゴシック" pitchFamily="50" charset="-128"/>
                <a:ea typeface="ＭＳ Ｐゴシック" pitchFamily="50" charset="-128"/>
              </a:defRPr>
            </a:lvl8pPr>
            <a:lvl9pPr marL="3886200" indent="-228600" eaLnBrk="0" fontAlgn="base" hangingPunct="0">
              <a:spcBef>
                <a:spcPct val="0"/>
              </a:spcBef>
              <a:spcAft>
                <a:spcPct val="0"/>
              </a:spcAft>
              <a:defRPr kumimoji="1" sz="2400">
                <a:solidFill>
                  <a:srgbClr val="003399"/>
                </a:solidFill>
                <a:latin typeface="ＭＳ Ｐゴシック" pitchFamily="50" charset="-128"/>
                <a:ea typeface="ＭＳ Ｐゴシック" pitchFamily="50" charset="-128"/>
              </a:defRPr>
            </a:lvl9pPr>
          </a:lstStyle>
          <a:p>
            <a:pPr eaLnBrk="1" hangingPunct="1">
              <a:defRPr/>
            </a:pPr>
            <a:r>
              <a:rPr lang="en-US" altLang="ja-JP" sz="1292" b="1" dirty="0">
                <a:solidFill>
                  <a:srgbClr val="000099"/>
                </a:solidFill>
                <a:latin typeface="Arial" charset="0"/>
                <a:ea typeface="メイリオ" panose="020B0604030504040204" pitchFamily="50" charset="-128"/>
              </a:rPr>
              <a:t>Software Reliability Enhancement Center</a:t>
            </a:r>
          </a:p>
        </p:txBody>
      </p:sp>
      <p:pic>
        <p:nvPicPr>
          <p:cNvPr id="14" name="図 13"/>
          <p:cNvPicPr>
            <a:picLocks noChangeAspect="1"/>
          </p:cNvPicPr>
          <p:nvPr userDrawn="1"/>
        </p:nvPicPr>
        <p:blipFill>
          <a:blip r:embed="rId6" cstate="print"/>
          <a:stretch>
            <a:fillRect/>
          </a:stretch>
        </p:blipFill>
        <p:spPr>
          <a:xfrm>
            <a:off x="7762597" y="44532"/>
            <a:ext cx="1071844" cy="719047"/>
          </a:xfrm>
          <a:prstGeom prst="rect">
            <a:avLst/>
          </a:prstGeom>
        </p:spPr>
      </p:pic>
    </p:spTree>
    <p:extLst>
      <p:ext uri="{BB962C8B-B14F-4D97-AF65-F5344CB8AC3E}">
        <p14:creationId xmlns:p14="http://schemas.microsoft.com/office/powerpoint/2010/main" val="36246401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ransition spd="med"/>
  <p:hf hdr="0" dt="0"/>
  <p:txStyles>
    <p:titleStyle>
      <a:lvl1pPr algn="l" rtl="0" eaLnBrk="0" fontAlgn="base" hangingPunct="0">
        <a:spcBef>
          <a:spcPct val="0"/>
        </a:spcBef>
        <a:spcAft>
          <a:spcPct val="0"/>
        </a:spcAft>
        <a:defRPr kumimoji="1" sz="2585">
          <a:solidFill>
            <a:schemeClr val="tx2"/>
          </a:solidFill>
          <a:latin typeface="メイリオ" panose="020B0604030504040204" pitchFamily="50" charset="-128"/>
          <a:ea typeface="メイリオ" panose="020B0604030504040204" pitchFamily="50" charset="-128"/>
          <a:cs typeface="+mj-cs"/>
        </a:defRPr>
      </a:lvl1pPr>
      <a:lvl2pPr algn="l" rtl="0" eaLnBrk="0" fontAlgn="base" hangingPunct="0">
        <a:spcBef>
          <a:spcPct val="0"/>
        </a:spcBef>
        <a:spcAft>
          <a:spcPct val="0"/>
        </a:spcAft>
        <a:defRPr kumimoji="1" sz="2585">
          <a:solidFill>
            <a:schemeClr val="tx2"/>
          </a:solidFill>
          <a:latin typeface="HGPｺﾞｼｯｸE" pitchFamily="50" charset="-128"/>
          <a:ea typeface="HGPｺﾞｼｯｸE" pitchFamily="50" charset="-128"/>
        </a:defRPr>
      </a:lvl2pPr>
      <a:lvl3pPr algn="l" rtl="0" eaLnBrk="0" fontAlgn="base" hangingPunct="0">
        <a:spcBef>
          <a:spcPct val="0"/>
        </a:spcBef>
        <a:spcAft>
          <a:spcPct val="0"/>
        </a:spcAft>
        <a:defRPr kumimoji="1" sz="2585">
          <a:solidFill>
            <a:schemeClr val="tx2"/>
          </a:solidFill>
          <a:latin typeface="HGPｺﾞｼｯｸE" pitchFamily="50" charset="-128"/>
          <a:ea typeface="HGPｺﾞｼｯｸE" pitchFamily="50" charset="-128"/>
        </a:defRPr>
      </a:lvl3pPr>
      <a:lvl4pPr algn="l" rtl="0" eaLnBrk="0" fontAlgn="base" hangingPunct="0">
        <a:spcBef>
          <a:spcPct val="0"/>
        </a:spcBef>
        <a:spcAft>
          <a:spcPct val="0"/>
        </a:spcAft>
        <a:defRPr kumimoji="1" sz="2585">
          <a:solidFill>
            <a:schemeClr val="tx2"/>
          </a:solidFill>
          <a:latin typeface="HGPｺﾞｼｯｸE" pitchFamily="50" charset="-128"/>
          <a:ea typeface="HGPｺﾞｼｯｸE" pitchFamily="50" charset="-128"/>
        </a:defRPr>
      </a:lvl4pPr>
      <a:lvl5pPr algn="l" rtl="0" eaLnBrk="0" fontAlgn="base" hangingPunct="0">
        <a:spcBef>
          <a:spcPct val="0"/>
        </a:spcBef>
        <a:spcAft>
          <a:spcPct val="0"/>
        </a:spcAft>
        <a:defRPr kumimoji="1" sz="2585">
          <a:solidFill>
            <a:schemeClr val="tx2"/>
          </a:solidFill>
          <a:latin typeface="HGPｺﾞｼｯｸE" pitchFamily="50" charset="-128"/>
          <a:ea typeface="HGPｺﾞｼｯｸE" pitchFamily="50" charset="-128"/>
        </a:defRPr>
      </a:lvl5pPr>
      <a:lvl6pPr marL="422041" algn="l" rtl="0" fontAlgn="base">
        <a:spcBef>
          <a:spcPct val="0"/>
        </a:spcBef>
        <a:spcAft>
          <a:spcPct val="0"/>
        </a:spcAft>
        <a:defRPr kumimoji="1" sz="2585">
          <a:solidFill>
            <a:schemeClr val="tx2"/>
          </a:solidFill>
          <a:latin typeface="HGPｺﾞｼｯｸE" pitchFamily="50" charset="-128"/>
          <a:ea typeface="HGPｺﾞｼｯｸE" pitchFamily="50" charset="-128"/>
        </a:defRPr>
      </a:lvl6pPr>
      <a:lvl7pPr marL="844083" algn="l" rtl="0" fontAlgn="base">
        <a:spcBef>
          <a:spcPct val="0"/>
        </a:spcBef>
        <a:spcAft>
          <a:spcPct val="0"/>
        </a:spcAft>
        <a:defRPr kumimoji="1" sz="2585">
          <a:solidFill>
            <a:schemeClr val="tx2"/>
          </a:solidFill>
          <a:latin typeface="HGPｺﾞｼｯｸE" pitchFamily="50" charset="-128"/>
          <a:ea typeface="HGPｺﾞｼｯｸE" pitchFamily="50" charset="-128"/>
        </a:defRPr>
      </a:lvl7pPr>
      <a:lvl8pPr marL="1266124" algn="l" rtl="0" fontAlgn="base">
        <a:spcBef>
          <a:spcPct val="0"/>
        </a:spcBef>
        <a:spcAft>
          <a:spcPct val="0"/>
        </a:spcAft>
        <a:defRPr kumimoji="1" sz="2585">
          <a:solidFill>
            <a:schemeClr val="tx2"/>
          </a:solidFill>
          <a:latin typeface="HGPｺﾞｼｯｸE" pitchFamily="50" charset="-128"/>
          <a:ea typeface="HGPｺﾞｼｯｸE" pitchFamily="50" charset="-128"/>
        </a:defRPr>
      </a:lvl8pPr>
      <a:lvl9pPr marL="1688165" algn="l" rtl="0" fontAlgn="base">
        <a:spcBef>
          <a:spcPct val="0"/>
        </a:spcBef>
        <a:spcAft>
          <a:spcPct val="0"/>
        </a:spcAft>
        <a:defRPr kumimoji="1" sz="2585">
          <a:solidFill>
            <a:schemeClr val="tx2"/>
          </a:solidFill>
          <a:latin typeface="HGPｺﾞｼｯｸE" pitchFamily="50" charset="-128"/>
          <a:ea typeface="HGPｺﾞｼｯｸE" pitchFamily="50" charset="-128"/>
        </a:defRPr>
      </a:lvl9pPr>
    </p:titleStyle>
    <p:bodyStyle>
      <a:lvl1pPr marL="316531" indent="-316531" algn="l" rtl="0" eaLnBrk="0" fontAlgn="base" hangingPunct="0">
        <a:spcBef>
          <a:spcPct val="20000"/>
        </a:spcBef>
        <a:spcAft>
          <a:spcPct val="0"/>
        </a:spcAft>
        <a:buClr>
          <a:schemeClr val="hlink"/>
        </a:buClr>
        <a:buFont typeface="Wingdings" pitchFamily="2" charset="2"/>
        <a:buChar char="n"/>
        <a:defRPr kumimoji="1" sz="2585">
          <a:solidFill>
            <a:schemeClr val="tx1"/>
          </a:solidFill>
          <a:latin typeface="メイリオ" panose="020B0604030504040204" pitchFamily="50" charset="-128"/>
          <a:ea typeface="メイリオ" panose="020B0604030504040204" pitchFamily="50" charset="-128"/>
          <a:cs typeface="+mn-cs"/>
        </a:defRPr>
      </a:lvl1pPr>
      <a:lvl2pPr marL="685817" indent="-263776" algn="l" rtl="0" eaLnBrk="0" fontAlgn="base" hangingPunct="0">
        <a:spcBef>
          <a:spcPct val="20000"/>
        </a:spcBef>
        <a:spcAft>
          <a:spcPct val="0"/>
        </a:spcAft>
        <a:buClr>
          <a:schemeClr val="hlink"/>
        </a:buClr>
        <a:buSzPct val="90000"/>
        <a:buFont typeface="Wingdings" pitchFamily="2" charset="2"/>
        <a:buChar char="l"/>
        <a:defRPr kumimoji="1" sz="2215">
          <a:solidFill>
            <a:schemeClr val="tx1"/>
          </a:solidFill>
          <a:latin typeface="メイリオ" panose="020B0604030504040204" pitchFamily="50" charset="-128"/>
          <a:ea typeface="メイリオ" panose="020B0604030504040204" pitchFamily="50" charset="-128"/>
        </a:defRPr>
      </a:lvl2pPr>
      <a:lvl3pPr marL="1055103" indent="-211021" algn="l" rtl="0" eaLnBrk="0" fontAlgn="base" hangingPunct="0">
        <a:spcBef>
          <a:spcPct val="20000"/>
        </a:spcBef>
        <a:spcAft>
          <a:spcPct val="0"/>
        </a:spcAft>
        <a:buClr>
          <a:schemeClr val="hlink"/>
        </a:buClr>
        <a:buSzPct val="80000"/>
        <a:buFont typeface="Wingdings" pitchFamily="2" charset="2"/>
        <a:buChar char="p"/>
        <a:defRPr kumimoji="1" sz="1846">
          <a:solidFill>
            <a:schemeClr val="tx1"/>
          </a:solidFill>
          <a:latin typeface="メイリオ" panose="020B0604030504040204" pitchFamily="50" charset="-128"/>
          <a:ea typeface="メイリオ" panose="020B0604030504040204" pitchFamily="50" charset="-128"/>
        </a:defRPr>
      </a:lvl3pPr>
      <a:lvl4pPr marL="1477145" indent="-211021" algn="l" rtl="0" eaLnBrk="0" fontAlgn="base" hangingPunct="0">
        <a:spcBef>
          <a:spcPct val="20000"/>
        </a:spcBef>
        <a:spcAft>
          <a:spcPct val="0"/>
        </a:spcAft>
        <a:buClr>
          <a:schemeClr val="hlink"/>
        </a:buClr>
        <a:buFont typeface="ＭＳ Ｐゴシック" pitchFamily="50" charset="-128"/>
        <a:buChar char="-"/>
        <a:defRPr kumimoji="1">
          <a:solidFill>
            <a:schemeClr val="tx1"/>
          </a:solidFill>
          <a:latin typeface="メイリオ" panose="020B0604030504040204" pitchFamily="50" charset="-128"/>
          <a:ea typeface="メイリオ" panose="020B0604030504040204" pitchFamily="50" charset="-128"/>
        </a:defRPr>
      </a:lvl4pPr>
      <a:lvl5pPr marL="1688165" indent="0" algn="l" rtl="0" eaLnBrk="0" fontAlgn="base" hangingPunct="0">
        <a:spcBef>
          <a:spcPct val="20000"/>
        </a:spcBef>
        <a:spcAft>
          <a:spcPct val="0"/>
        </a:spcAft>
        <a:buClr>
          <a:schemeClr val="hlink"/>
        </a:buClr>
        <a:buFont typeface="Arial" charset="0"/>
        <a:buNone/>
        <a:defRPr kumimoji="1" lang="en-US" altLang="ja-JP" sz="7754" b="0" i="0" u="none" strike="noStrike" baseline="0" smtClean="0">
          <a:solidFill>
            <a:schemeClr val="tx1"/>
          </a:solidFill>
          <a:latin typeface="+mn-lt"/>
          <a:ea typeface="+mn-ea"/>
        </a:defRPr>
      </a:lvl5pPr>
      <a:lvl6pPr marL="2321227" indent="-211021" algn="l" rtl="0" fontAlgn="base">
        <a:spcBef>
          <a:spcPct val="20000"/>
        </a:spcBef>
        <a:spcAft>
          <a:spcPct val="0"/>
        </a:spcAft>
        <a:buClr>
          <a:schemeClr val="hlink"/>
        </a:buClr>
        <a:buFont typeface="Arial" charset="0"/>
        <a:buChar char="•"/>
        <a:defRPr kumimoji="1" sz="1477">
          <a:solidFill>
            <a:schemeClr val="tx1"/>
          </a:solidFill>
          <a:latin typeface="+mn-lt"/>
          <a:ea typeface="+mn-ea"/>
        </a:defRPr>
      </a:lvl6pPr>
      <a:lvl7pPr marL="2743269" indent="-211021" algn="l" rtl="0" fontAlgn="base">
        <a:spcBef>
          <a:spcPct val="20000"/>
        </a:spcBef>
        <a:spcAft>
          <a:spcPct val="0"/>
        </a:spcAft>
        <a:buClr>
          <a:schemeClr val="hlink"/>
        </a:buClr>
        <a:buFont typeface="Arial" charset="0"/>
        <a:buChar char="•"/>
        <a:defRPr kumimoji="1" sz="1477">
          <a:solidFill>
            <a:schemeClr val="tx1"/>
          </a:solidFill>
          <a:latin typeface="+mn-lt"/>
          <a:ea typeface="+mn-ea"/>
        </a:defRPr>
      </a:lvl7pPr>
      <a:lvl8pPr marL="3165310" indent="-211021" algn="l" rtl="0" fontAlgn="base">
        <a:spcBef>
          <a:spcPct val="20000"/>
        </a:spcBef>
        <a:spcAft>
          <a:spcPct val="0"/>
        </a:spcAft>
        <a:buClr>
          <a:schemeClr val="hlink"/>
        </a:buClr>
        <a:buFont typeface="Arial" charset="0"/>
        <a:buChar char="•"/>
        <a:defRPr kumimoji="1" sz="1477">
          <a:solidFill>
            <a:schemeClr val="tx1"/>
          </a:solidFill>
          <a:latin typeface="+mn-lt"/>
          <a:ea typeface="+mn-ea"/>
        </a:defRPr>
      </a:lvl8pPr>
      <a:lvl9pPr marL="3587351" indent="-211021" algn="l" rtl="0" fontAlgn="base">
        <a:spcBef>
          <a:spcPct val="20000"/>
        </a:spcBef>
        <a:spcAft>
          <a:spcPct val="0"/>
        </a:spcAft>
        <a:buClr>
          <a:schemeClr val="hlink"/>
        </a:buClr>
        <a:buFont typeface="Arial" charset="0"/>
        <a:buChar char="•"/>
        <a:defRPr kumimoji="1" sz="1477">
          <a:solidFill>
            <a:schemeClr val="tx1"/>
          </a:solidFill>
          <a:latin typeface="+mn-lt"/>
          <a:ea typeface="+mn-ea"/>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4059" y="115897"/>
            <a:ext cx="6985619"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394059" y="908051"/>
            <a:ext cx="8368946" cy="2736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p:txBody>
      </p:sp>
      <p:sp>
        <p:nvSpPr>
          <p:cNvPr id="1028" name="Line 4"/>
          <p:cNvSpPr>
            <a:spLocks noChangeShapeType="1"/>
          </p:cNvSpPr>
          <p:nvPr/>
        </p:nvSpPr>
        <p:spPr bwMode="auto">
          <a:xfrm flipV="1">
            <a:off x="317871" y="800100"/>
            <a:ext cx="850814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2215" dirty="0">
              <a:solidFill>
                <a:srgbClr val="003399"/>
              </a:solidFill>
              <a:latin typeface="メイリオ" panose="020B0604030504040204" pitchFamily="50" charset="-128"/>
              <a:ea typeface="メイリオ" panose="020B0604030504040204" pitchFamily="50" charset="-128"/>
            </a:endParaRPr>
          </a:p>
        </p:txBody>
      </p:sp>
      <p:sp>
        <p:nvSpPr>
          <p:cNvPr id="1032" name="Line 8"/>
          <p:cNvSpPr>
            <a:spLocks noChangeShapeType="1"/>
          </p:cNvSpPr>
          <p:nvPr/>
        </p:nvSpPr>
        <p:spPr bwMode="auto">
          <a:xfrm>
            <a:off x="317872" y="6597650"/>
            <a:ext cx="850814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2215" dirty="0">
              <a:solidFill>
                <a:srgbClr val="003399"/>
              </a:solidFill>
              <a:latin typeface="メイリオ" panose="020B0604030504040204" pitchFamily="50" charset="-128"/>
              <a:ea typeface="メイリオ" panose="020B0604030504040204" pitchFamily="50" charset="-128"/>
            </a:endParaRPr>
          </a:p>
        </p:txBody>
      </p:sp>
      <p:sp>
        <p:nvSpPr>
          <p:cNvPr id="1034" name="Rectangle 10"/>
          <p:cNvSpPr>
            <a:spLocks noChangeArrowheads="1"/>
          </p:cNvSpPr>
          <p:nvPr/>
        </p:nvSpPr>
        <p:spPr bwMode="auto">
          <a:xfrm>
            <a:off x="8074274" y="6597659"/>
            <a:ext cx="1016977" cy="29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fontAlgn="base">
              <a:spcBef>
                <a:spcPct val="0"/>
              </a:spcBef>
              <a:spcAft>
                <a:spcPct val="0"/>
              </a:spcAft>
            </a:pPr>
            <a:fld id="{78A54DDE-0630-481C-A38A-EDA167C9F3C5}" type="slidenum">
              <a:rPr lang="ja-JP" altLang="en-US" sz="1108">
                <a:solidFill>
                  <a:srgbClr val="000000"/>
                </a:solidFill>
                <a:latin typeface="メイリオ" panose="020B0604030504040204" pitchFamily="50" charset="-128"/>
                <a:ea typeface="メイリオ" panose="020B0604030504040204" pitchFamily="50" charset="-128"/>
              </a:rPr>
              <a:pPr algn="r" fontAlgn="base">
                <a:spcBef>
                  <a:spcPct val="0"/>
                </a:spcBef>
                <a:spcAft>
                  <a:spcPct val="0"/>
                </a:spcAft>
              </a:pPr>
              <a:t>‹#›</a:t>
            </a:fld>
            <a:endParaRPr lang="en-US" altLang="ja-JP" sz="1108" dirty="0">
              <a:solidFill>
                <a:srgbClr val="000000"/>
              </a:solidFill>
              <a:latin typeface="メイリオ" panose="020B0604030504040204" pitchFamily="50" charset="-128"/>
              <a:ea typeface="メイリオ" panose="020B0604030504040204" pitchFamily="50" charset="-128"/>
            </a:endParaRPr>
          </a:p>
        </p:txBody>
      </p:sp>
      <p:sp>
        <p:nvSpPr>
          <p:cNvPr id="1035" name="Text Box 11"/>
          <p:cNvSpPr txBox="1">
            <a:spLocks noChangeArrowheads="1"/>
          </p:cNvSpPr>
          <p:nvPr/>
        </p:nvSpPr>
        <p:spPr bwMode="auto">
          <a:xfrm>
            <a:off x="394059" y="6669188"/>
            <a:ext cx="1391407" cy="142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kumimoji="1" sz="2400">
                <a:solidFill>
                  <a:srgbClr val="003399"/>
                </a:solidFill>
                <a:latin typeface="ＭＳ Ｐゴシック" pitchFamily="50" charset="-128"/>
                <a:ea typeface="ＭＳ Ｐゴシック" pitchFamily="50" charset="-128"/>
              </a:defRPr>
            </a:lvl1pPr>
            <a:lvl2pPr marL="742950" indent="-285750" eaLnBrk="0" hangingPunct="0">
              <a:defRPr kumimoji="1" sz="2400">
                <a:solidFill>
                  <a:srgbClr val="003399"/>
                </a:solidFill>
                <a:latin typeface="ＭＳ Ｐゴシック" pitchFamily="50" charset="-128"/>
                <a:ea typeface="ＭＳ Ｐゴシック" pitchFamily="50" charset="-128"/>
              </a:defRPr>
            </a:lvl2pPr>
            <a:lvl3pPr marL="1143000" indent="-228600" eaLnBrk="0" hangingPunct="0">
              <a:defRPr kumimoji="1" sz="2400">
                <a:solidFill>
                  <a:srgbClr val="003399"/>
                </a:solidFill>
                <a:latin typeface="ＭＳ Ｐゴシック" pitchFamily="50" charset="-128"/>
                <a:ea typeface="ＭＳ Ｐゴシック" pitchFamily="50" charset="-128"/>
              </a:defRPr>
            </a:lvl3pPr>
            <a:lvl4pPr marL="1600200" indent="-228600" eaLnBrk="0" hangingPunct="0">
              <a:defRPr kumimoji="1" sz="2400">
                <a:solidFill>
                  <a:srgbClr val="003399"/>
                </a:solidFill>
                <a:latin typeface="ＭＳ Ｐゴシック" pitchFamily="50" charset="-128"/>
                <a:ea typeface="ＭＳ Ｐゴシック" pitchFamily="50" charset="-128"/>
              </a:defRPr>
            </a:lvl4pPr>
            <a:lvl5pPr marL="2057400" indent="-228600" eaLnBrk="0" hangingPunct="0">
              <a:defRPr kumimoji="1" sz="2400">
                <a:solidFill>
                  <a:srgbClr val="003399"/>
                </a:solidFill>
                <a:latin typeface="ＭＳ Ｐゴシック" pitchFamily="50" charset="-128"/>
                <a:ea typeface="ＭＳ Ｐゴシック" pitchFamily="50" charset="-128"/>
              </a:defRPr>
            </a:lvl5pPr>
            <a:lvl6pPr marL="2514600" indent="-228600" eaLnBrk="0" fontAlgn="base" hangingPunct="0">
              <a:spcBef>
                <a:spcPct val="0"/>
              </a:spcBef>
              <a:spcAft>
                <a:spcPct val="0"/>
              </a:spcAft>
              <a:defRPr kumimoji="1" sz="2400">
                <a:solidFill>
                  <a:srgbClr val="003399"/>
                </a:solidFill>
                <a:latin typeface="ＭＳ Ｐゴシック" pitchFamily="50" charset="-128"/>
                <a:ea typeface="ＭＳ Ｐゴシック" pitchFamily="50" charset="-128"/>
              </a:defRPr>
            </a:lvl6pPr>
            <a:lvl7pPr marL="2971800" indent="-228600" eaLnBrk="0" fontAlgn="base" hangingPunct="0">
              <a:spcBef>
                <a:spcPct val="0"/>
              </a:spcBef>
              <a:spcAft>
                <a:spcPct val="0"/>
              </a:spcAft>
              <a:defRPr kumimoji="1" sz="2400">
                <a:solidFill>
                  <a:srgbClr val="003399"/>
                </a:solidFill>
                <a:latin typeface="ＭＳ Ｐゴシック" pitchFamily="50" charset="-128"/>
                <a:ea typeface="ＭＳ Ｐゴシック" pitchFamily="50" charset="-128"/>
              </a:defRPr>
            </a:lvl7pPr>
            <a:lvl8pPr marL="3429000" indent="-228600" eaLnBrk="0" fontAlgn="base" hangingPunct="0">
              <a:spcBef>
                <a:spcPct val="0"/>
              </a:spcBef>
              <a:spcAft>
                <a:spcPct val="0"/>
              </a:spcAft>
              <a:defRPr kumimoji="1" sz="2400">
                <a:solidFill>
                  <a:srgbClr val="003399"/>
                </a:solidFill>
                <a:latin typeface="ＭＳ Ｐゴシック" pitchFamily="50" charset="-128"/>
                <a:ea typeface="ＭＳ Ｐゴシック" pitchFamily="50" charset="-128"/>
              </a:defRPr>
            </a:lvl8pPr>
            <a:lvl9pPr marL="3886200" indent="-228600" eaLnBrk="0" fontAlgn="base" hangingPunct="0">
              <a:spcBef>
                <a:spcPct val="0"/>
              </a:spcBef>
              <a:spcAft>
                <a:spcPct val="0"/>
              </a:spcAft>
              <a:defRPr kumimoji="1" sz="2400">
                <a:solidFill>
                  <a:srgbClr val="003399"/>
                </a:solidFill>
                <a:latin typeface="ＭＳ Ｐゴシック" pitchFamily="50" charset="-128"/>
                <a:ea typeface="ＭＳ Ｐゴシック" pitchFamily="50" charset="-128"/>
              </a:defRPr>
            </a:lvl9pPr>
          </a:lstStyle>
          <a:p>
            <a:pPr eaLnBrk="1" fontAlgn="base" hangingPunct="1">
              <a:spcBef>
                <a:spcPct val="0"/>
              </a:spcBef>
              <a:spcAft>
                <a:spcPct val="0"/>
              </a:spcAft>
              <a:defRPr/>
            </a:pPr>
            <a:r>
              <a:rPr lang="en-US" altLang="ja-JP" sz="923"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Copyright</a:t>
            </a:r>
            <a:r>
              <a:rPr lang="ja-JP" altLang="en-US" sz="923"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923"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 2019 IPA</a:t>
            </a:r>
            <a:r>
              <a:rPr lang="ja-JP" altLang="en-US" sz="923"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923"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 </a:t>
            </a:r>
          </a:p>
        </p:txBody>
      </p:sp>
      <p:pic>
        <p:nvPicPr>
          <p:cNvPr id="9" name="図 8"/>
          <p:cNvPicPr>
            <a:picLocks noChangeAspect="1"/>
          </p:cNvPicPr>
          <p:nvPr userDrawn="1"/>
        </p:nvPicPr>
        <p:blipFill>
          <a:blip r:embed="rId7"/>
          <a:stretch>
            <a:fillRect/>
          </a:stretch>
        </p:blipFill>
        <p:spPr>
          <a:xfrm>
            <a:off x="7762597" y="44531"/>
            <a:ext cx="1071844" cy="719047"/>
          </a:xfrm>
          <a:prstGeom prst="rect">
            <a:avLst/>
          </a:prstGeom>
        </p:spPr>
      </p:pic>
    </p:spTree>
    <p:extLst>
      <p:ext uri="{BB962C8B-B14F-4D97-AF65-F5344CB8AC3E}">
        <p14:creationId xmlns:p14="http://schemas.microsoft.com/office/powerpoint/2010/main" val="54036209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Lst>
  <p:transition spd="med"/>
  <p:txStyles>
    <p:titleStyle>
      <a:lvl1pPr algn="l" rtl="0" eaLnBrk="0" fontAlgn="base" hangingPunct="0">
        <a:spcBef>
          <a:spcPct val="0"/>
        </a:spcBef>
        <a:spcAft>
          <a:spcPct val="0"/>
        </a:spcAft>
        <a:defRPr kumimoji="1" sz="2585">
          <a:solidFill>
            <a:schemeClr val="tx2"/>
          </a:solidFill>
          <a:latin typeface="メイリオ" panose="020B0604030504040204" pitchFamily="50" charset="-128"/>
          <a:ea typeface="メイリオ" panose="020B0604030504040204" pitchFamily="50" charset="-128"/>
          <a:cs typeface="+mj-cs"/>
        </a:defRPr>
      </a:lvl1pPr>
      <a:lvl2pPr algn="l" rtl="0" eaLnBrk="0" fontAlgn="base" hangingPunct="0">
        <a:spcBef>
          <a:spcPct val="0"/>
        </a:spcBef>
        <a:spcAft>
          <a:spcPct val="0"/>
        </a:spcAft>
        <a:defRPr kumimoji="1" sz="2585">
          <a:solidFill>
            <a:schemeClr val="tx2"/>
          </a:solidFill>
          <a:latin typeface="HGPｺﾞｼｯｸE" pitchFamily="50" charset="-128"/>
          <a:ea typeface="HGPｺﾞｼｯｸE" pitchFamily="50" charset="-128"/>
        </a:defRPr>
      </a:lvl2pPr>
      <a:lvl3pPr algn="l" rtl="0" eaLnBrk="0" fontAlgn="base" hangingPunct="0">
        <a:spcBef>
          <a:spcPct val="0"/>
        </a:spcBef>
        <a:spcAft>
          <a:spcPct val="0"/>
        </a:spcAft>
        <a:defRPr kumimoji="1" sz="2585">
          <a:solidFill>
            <a:schemeClr val="tx2"/>
          </a:solidFill>
          <a:latin typeface="HGPｺﾞｼｯｸE" pitchFamily="50" charset="-128"/>
          <a:ea typeface="HGPｺﾞｼｯｸE" pitchFamily="50" charset="-128"/>
        </a:defRPr>
      </a:lvl3pPr>
      <a:lvl4pPr algn="l" rtl="0" eaLnBrk="0" fontAlgn="base" hangingPunct="0">
        <a:spcBef>
          <a:spcPct val="0"/>
        </a:spcBef>
        <a:spcAft>
          <a:spcPct val="0"/>
        </a:spcAft>
        <a:defRPr kumimoji="1" sz="2585">
          <a:solidFill>
            <a:schemeClr val="tx2"/>
          </a:solidFill>
          <a:latin typeface="HGPｺﾞｼｯｸE" pitchFamily="50" charset="-128"/>
          <a:ea typeface="HGPｺﾞｼｯｸE" pitchFamily="50" charset="-128"/>
        </a:defRPr>
      </a:lvl4pPr>
      <a:lvl5pPr algn="l" rtl="0" eaLnBrk="0" fontAlgn="base" hangingPunct="0">
        <a:spcBef>
          <a:spcPct val="0"/>
        </a:spcBef>
        <a:spcAft>
          <a:spcPct val="0"/>
        </a:spcAft>
        <a:defRPr kumimoji="1" sz="2585">
          <a:solidFill>
            <a:schemeClr val="tx2"/>
          </a:solidFill>
          <a:latin typeface="HGPｺﾞｼｯｸE" pitchFamily="50" charset="-128"/>
          <a:ea typeface="HGPｺﾞｼｯｸE" pitchFamily="50" charset="-128"/>
        </a:defRPr>
      </a:lvl5pPr>
      <a:lvl6pPr marL="422041" algn="l" rtl="0" fontAlgn="base">
        <a:spcBef>
          <a:spcPct val="0"/>
        </a:spcBef>
        <a:spcAft>
          <a:spcPct val="0"/>
        </a:spcAft>
        <a:defRPr kumimoji="1" sz="2585">
          <a:solidFill>
            <a:schemeClr val="tx2"/>
          </a:solidFill>
          <a:latin typeface="HGPｺﾞｼｯｸE" pitchFamily="50" charset="-128"/>
          <a:ea typeface="HGPｺﾞｼｯｸE" pitchFamily="50" charset="-128"/>
        </a:defRPr>
      </a:lvl6pPr>
      <a:lvl7pPr marL="844083" algn="l" rtl="0" fontAlgn="base">
        <a:spcBef>
          <a:spcPct val="0"/>
        </a:spcBef>
        <a:spcAft>
          <a:spcPct val="0"/>
        </a:spcAft>
        <a:defRPr kumimoji="1" sz="2585">
          <a:solidFill>
            <a:schemeClr val="tx2"/>
          </a:solidFill>
          <a:latin typeface="HGPｺﾞｼｯｸE" pitchFamily="50" charset="-128"/>
          <a:ea typeface="HGPｺﾞｼｯｸE" pitchFamily="50" charset="-128"/>
        </a:defRPr>
      </a:lvl7pPr>
      <a:lvl8pPr marL="1266124" algn="l" rtl="0" fontAlgn="base">
        <a:spcBef>
          <a:spcPct val="0"/>
        </a:spcBef>
        <a:spcAft>
          <a:spcPct val="0"/>
        </a:spcAft>
        <a:defRPr kumimoji="1" sz="2585">
          <a:solidFill>
            <a:schemeClr val="tx2"/>
          </a:solidFill>
          <a:latin typeface="HGPｺﾞｼｯｸE" pitchFamily="50" charset="-128"/>
          <a:ea typeface="HGPｺﾞｼｯｸE" pitchFamily="50" charset="-128"/>
        </a:defRPr>
      </a:lvl8pPr>
      <a:lvl9pPr marL="1688165" algn="l" rtl="0" fontAlgn="base">
        <a:spcBef>
          <a:spcPct val="0"/>
        </a:spcBef>
        <a:spcAft>
          <a:spcPct val="0"/>
        </a:spcAft>
        <a:defRPr kumimoji="1" sz="2585">
          <a:solidFill>
            <a:schemeClr val="tx2"/>
          </a:solidFill>
          <a:latin typeface="HGPｺﾞｼｯｸE" pitchFamily="50" charset="-128"/>
          <a:ea typeface="HGPｺﾞｼｯｸE" pitchFamily="50" charset="-128"/>
        </a:defRPr>
      </a:lvl9pPr>
    </p:titleStyle>
    <p:bodyStyle>
      <a:lvl1pPr marL="316531" indent="-316531" algn="l" rtl="0" eaLnBrk="0" fontAlgn="base" hangingPunct="0">
        <a:spcBef>
          <a:spcPct val="20000"/>
        </a:spcBef>
        <a:spcAft>
          <a:spcPct val="0"/>
        </a:spcAft>
        <a:buClr>
          <a:schemeClr val="hlink"/>
        </a:buClr>
        <a:buFont typeface="Wingdings" pitchFamily="2" charset="2"/>
        <a:buChar char="n"/>
        <a:defRPr kumimoji="1" sz="2585">
          <a:solidFill>
            <a:schemeClr val="tx1"/>
          </a:solidFill>
          <a:latin typeface="メイリオ" panose="020B0604030504040204" pitchFamily="50" charset="-128"/>
          <a:ea typeface="メイリオ" panose="020B0604030504040204" pitchFamily="50" charset="-128"/>
          <a:cs typeface="+mn-cs"/>
        </a:defRPr>
      </a:lvl1pPr>
      <a:lvl2pPr marL="685817" indent="-263776" algn="l" rtl="0" eaLnBrk="0" fontAlgn="base" hangingPunct="0">
        <a:spcBef>
          <a:spcPct val="20000"/>
        </a:spcBef>
        <a:spcAft>
          <a:spcPct val="0"/>
        </a:spcAft>
        <a:buClr>
          <a:schemeClr val="hlink"/>
        </a:buClr>
        <a:buSzPct val="90000"/>
        <a:buFont typeface="Wingdings" pitchFamily="2" charset="2"/>
        <a:buChar char="l"/>
        <a:defRPr kumimoji="1" sz="2215">
          <a:solidFill>
            <a:schemeClr val="tx1"/>
          </a:solidFill>
          <a:latin typeface="メイリオ" panose="020B0604030504040204" pitchFamily="50" charset="-128"/>
          <a:ea typeface="メイリオ" panose="020B0604030504040204" pitchFamily="50" charset="-128"/>
        </a:defRPr>
      </a:lvl2pPr>
      <a:lvl3pPr marL="1055103" indent="-211021" algn="l" rtl="0" eaLnBrk="0" fontAlgn="base" hangingPunct="0">
        <a:spcBef>
          <a:spcPct val="20000"/>
        </a:spcBef>
        <a:spcAft>
          <a:spcPct val="0"/>
        </a:spcAft>
        <a:buClr>
          <a:schemeClr val="hlink"/>
        </a:buClr>
        <a:buSzPct val="80000"/>
        <a:buFont typeface="Wingdings" pitchFamily="2" charset="2"/>
        <a:buChar char="p"/>
        <a:defRPr kumimoji="1" sz="1846">
          <a:solidFill>
            <a:schemeClr val="tx1"/>
          </a:solidFill>
          <a:latin typeface="メイリオ" panose="020B0604030504040204" pitchFamily="50" charset="-128"/>
          <a:ea typeface="メイリオ" panose="020B0604030504040204" pitchFamily="50" charset="-128"/>
        </a:defRPr>
      </a:lvl3pPr>
      <a:lvl4pPr marL="1477145" indent="-211021" algn="l" rtl="0" eaLnBrk="0" fontAlgn="base" hangingPunct="0">
        <a:spcBef>
          <a:spcPct val="20000"/>
        </a:spcBef>
        <a:spcAft>
          <a:spcPct val="0"/>
        </a:spcAft>
        <a:buClr>
          <a:schemeClr val="hlink"/>
        </a:buClr>
        <a:buFont typeface="ＭＳ Ｐゴシック" pitchFamily="50" charset="-128"/>
        <a:buChar char="-"/>
        <a:defRPr kumimoji="1">
          <a:solidFill>
            <a:schemeClr val="tx1"/>
          </a:solidFill>
          <a:latin typeface="メイリオ" panose="020B0604030504040204" pitchFamily="50" charset="-128"/>
          <a:ea typeface="メイリオ" panose="020B0604030504040204" pitchFamily="50" charset="-128"/>
        </a:defRPr>
      </a:lvl4pPr>
      <a:lvl5pPr marL="1688165" indent="0" algn="l" rtl="0" eaLnBrk="0" fontAlgn="base" hangingPunct="0">
        <a:spcBef>
          <a:spcPct val="20000"/>
        </a:spcBef>
        <a:spcAft>
          <a:spcPct val="0"/>
        </a:spcAft>
        <a:buClr>
          <a:schemeClr val="hlink"/>
        </a:buClr>
        <a:buFont typeface="Arial" charset="0"/>
        <a:buNone/>
        <a:defRPr kumimoji="1" lang="en-US" altLang="ja-JP" sz="7754" b="0" i="0" u="none" strike="noStrike" baseline="0" smtClean="0">
          <a:solidFill>
            <a:schemeClr val="tx1"/>
          </a:solidFill>
          <a:latin typeface="+mn-lt"/>
          <a:ea typeface="+mn-ea"/>
        </a:defRPr>
      </a:lvl5pPr>
      <a:lvl6pPr marL="2321227" indent="-211021" algn="l" rtl="0" fontAlgn="base">
        <a:spcBef>
          <a:spcPct val="20000"/>
        </a:spcBef>
        <a:spcAft>
          <a:spcPct val="0"/>
        </a:spcAft>
        <a:buClr>
          <a:schemeClr val="hlink"/>
        </a:buClr>
        <a:buFont typeface="Arial" charset="0"/>
        <a:buChar char="•"/>
        <a:defRPr kumimoji="1" sz="1477">
          <a:solidFill>
            <a:schemeClr val="tx1"/>
          </a:solidFill>
          <a:latin typeface="+mn-lt"/>
          <a:ea typeface="+mn-ea"/>
        </a:defRPr>
      </a:lvl6pPr>
      <a:lvl7pPr marL="2743269" indent="-211021" algn="l" rtl="0" fontAlgn="base">
        <a:spcBef>
          <a:spcPct val="20000"/>
        </a:spcBef>
        <a:spcAft>
          <a:spcPct val="0"/>
        </a:spcAft>
        <a:buClr>
          <a:schemeClr val="hlink"/>
        </a:buClr>
        <a:buFont typeface="Arial" charset="0"/>
        <a:buChar char="•"/>
        <a:defRPr kumimoji="1" sz="1477">
          <a:solidFill>
            <a:schemeClr val="tx1"/>
          </a:solidFill>
          <a:latin typeface="+mn-lt"/>
          <a:ea typeface="+mn-ea"/>
        </a:defRPr>
      </a:lvl7pPr>
      <a:lvl8pPr marL="3165310" indent="-211021" algn="l" rtl="0" fontAlgn="base">
        <a:spcBef>
          <a:spcPct val="20000"/>
        </a:spcBef>
        <a:spcAft>
          <a:spcPct val="0"/>
        </a:spcAft>
        <a:buClr>
          <a:schemeClr val="hlink"/>
        </a:buClr>
        <a:buFont typeface="Arial" charset="0"/>
        <a:buChar char="•"/>
        <a:defRPr kumimoji="1" sz="1477">
          <a:solidFill>
            <a:schemeClr val="tx1"/>
          </a:solidFill>
          <a:latin typeface="+mn-lt"/>
          <a:ea typeface="+mn-ea"/>
        </a:defRPr>
      </a:lvl8pPr>
      <a:lvl9pPr marL="3587351" indent="-211021" algn="l" rtl="0" fontAlgn="base">
        <a:spcBef>
          <a:spcPct val="20000"/>
        </a:spcBef>
        <a:spcAft>
          <a:spcPct val="0"/>
        </a:spcAft>
        <a:buClr>
          <a:schemeClr val="hlink"/>
        </a:buClr>
        <a:buFont typeface="Arial" charset="0"/>
        <a:buChar char="•"/>
        <a:defRPr kumimoji="1" sz="1477">
          <a:solidFill>
            <a:schemeClr val="tx1"/>
          </a:solidFill>
          <a:latin typeface="+mn-lt"/>
          <a:ea typeface="+mn-ea"/>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36023"/>
            <a:ext cx="7886700" cy="85466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EB7F7A-3BE6-4FB0-8192-DE0313903FF1}" type="slidenum">
              <a:rPr kumimoji="1" lang="ja-JP" altLang="en-US" smtClean="0"/>
              <a:t>‹#›</a:t>
            </a:fld>
            <a:endParaRPr kumimoji="1" lang="ja-JP" altLang="en-US"/>
          </a:p>
        </p:txBody>
      </p:sp>
    </p:spTree>
    <p:extLst>
      <p:ext uri="{BB962C8B-B14F-4D97-AF65-F5344CB8AC3E}">
        <p14:creationId xmlns:p14="http://schemas.microsoft.com/office/powerpoint/2010/main" val="137844992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Lst>
  <p:hf hdr="0" ftr="0" dt="0"/>
  <p:txStyles>
    <p:titleStyle>
      <a:lvl1pPr algn="l" defTabSz="914400" rtl="0" eaLnBrk="1" latinLnBrk="0" hangingPunct="1">
        <a:lnSpc>
          <a:spcPct val="90000"/>
        </a:lnSpc>
        <a:spcBef>
          <a:spcPct val="0"/>
        </a:spcBef>
        <a:buNone/>
        <a:defRPr kumimoji="1" sz="3600" kern="1200">
          <a:solidFill>
            <a:schemeClr val="tx1"/>
          </a:solidFill>
          <a:latin typeface="メイリオ" panose="020B0604030504040204" pitchFamily="50" charset="-128"/>
          <a:ea typeface="メイリオ" panose="020B060403050404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468313" y="44450"/>
            <a:ext cx="6983412" cy="92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sp>
        <p:nvSpPr>
          <p:cNvPr id="1027" name="Rectangle 4"/>
          <p:cNvSpPr>
            <a:spLocks noGrp="1" noChangeArrowheads="1"/>
          </p:cNvSpPr>
          <p:nvPr>
            <p:ph type="body" idx="1"/>
          </p:nvPr>
        </p:nvSpPr>
        <p:spPr bwMode="auto">
          <a:xfrm>
            <a:off x="498475" y="1169163"/>
            <a:ext cx="8394700" cy="523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101" name="Rectangle 5"/>
          <p:cNvSpPr>
            <a:spLocks noGrp="1" noChangeArrowheads="1"/>
          </p:cNvSpPr>
          <p:nvPr>
            <p:ph type="dt" sz="half" idx="2"/>
          </p:nvPr>
        </p:nvSpPr>
        <p:spPr bwMode="auto">
          <a:xfrm>
            <a:off x="457200" y="6526215"/>
            <a:ext cx="21336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ＭＳ Ｐゴシック" panose="020B0600070205080204" pitchFamily="50" charset="-128"/>
                <a:ea typeface="ＭＳ Ｐゴシック" panose="020B0600070205080204" pitchFamily="50" charset="-128"/>
              </a:defRPr>
            </a:lvl1pPr>
          </a:lstStyle>
          <a:p>
            <a:fld id="{2F81C153-AE74-48C9-9239-8031C2B59F4C}" type="datetime1">
              <a:rPr lang="ja-JP" altLang="en-US" smtClean="0"/>
              <a:pPr/>
              <a:t>2019/1/8</a:t>
            </a:fld>
            <a:endParaRPr lang="ja-JP" altLang="en-US" dirty="0"/>
          </a:p>
        </p:txBody>
      </p:sp>
      <p:sp>
        <p:nvSpPr>
          <p:cNvPr id="4102" name="Rectangle 6"/>
          <p:cNvSpPr>
            <a:spLocks noGrp="1" noChangeArrowheads="1"/>
          </p:cNvSpPr>
          <p:nvPr>
            <p:ph type="ftr" sz="quarter" idx="3"/>
          </p:nvPr>
        </p:nvSpPr>
        <p:spPr bwMode="auto">
          <a:xfrm>
            <a:off x="3124200" y="6526215"/>
            <a:ext cx="28956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ＭＳ Ｐゴシック" panose="020B0600070205080204" pitchFamily="50" charset="-128"/>
                <a:ea typeface="ＭＳ Ｐゴシック" panose="020B0600070205080204" pitchFamily="50" charset="-128"/>
              </a:defRPr>
            </a:lvl1pPr>
          </a:lstStyle>
          <a:p>
            <a:endParaRPr lang="ja-JP" altLang="en-US" dirty="0"/>
          </a:p>
        </p:txBody>
      </p:sp>
      <p:sp>
        <p:nvSpPr>
          <p:cNvPr id="4103" name="Rectangle 7"/>
          <p:cNvSpPr>
            <a:spLocks noGrp="1" noChangeArrowheads="1"/>
          </p:cNvSpPr>
          <p:nvPr>
            <p:ph type="sldNum" sz="quarter" idx="4"/>
          </p:nvPr>
        </p:nvSpPr>
        <p:spPr bwMode="auto">
          <a:xfrm>
            <a:off x="6553200" y="6526215"/>
            <a:ext cx="21336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ＭＳ Ｐゴシック" panose="020B0600070205080204" pitchFamily="50" charset="-128"/>
                <a:ea typeface="ＭＳ Ｐゴシック" panose="020B0600070205080204" pitchFamily="50" charset="-128"/>
              </a:defRPr>
            </a:lvl1pPr>
          </a:lstStyle>
          <a:p>
            <a:fld id="{3382DF73-28CA-4FAC-8B34-741C96E797DB}" type="slidenum">
              <a:rPr lang="ja-JP" altLang="en-US" smtClean="0"/>
              <a:pPr/>
              <a:t>‹#›</a:t>
            </a:fld>
            <a:endParaRPr lang="ja-JP" altLang="en-US" dirty="0"/>
          </a:p>
        </p:txBody>
      </p:sp>
      <p:sp>
        <p:nvSpPr>
          <p:cNvPr id="12" name="正方形/長方形 11"/>
          <p:cNvSpPr/>
          <p:nvPr/>
        </p:nvSpPr>
        <p:spPr>
          <a:xfrm>
            <a:off x="1" y="0"/>
            <a:ext cx="250825" cy="6858000"/>
          </a:xfrm>
          <a:prstGeom prst="rect">
            <a:avLst/>
          </a:prstGeom>
          <a:solidFill>
            <a:srgbClr val="000066"/>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800" dirty="0">
              <a:latin typeface="ＭＳ Ｐゴシック" panose="020B0600070205080204" pitchFamily="50" charset="-128"/>
              <a:ea typeface="ＭＳ Ｐゴシック" panose="020B0600070205080204" pitchFamily="50" charset="-128"/>
            </a:endParaRPr>
          </a:p>
        </p:txBody>
      </p:sp>
      <p:sp>
        <p:nvSpPr>
          <p:cNvPr id="13" name="正方形/長方形 12"/>
          <p:cNvSpPr/>
          <p:nvPr/>
        </p:nvSpPr>
        <p:spPr>
          <a:xfrm>
            <a:off x="1" y="3"/>
            <a:ext cx="250825" cy="99871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800" dirty="0">
              <a:latin typeface="ＭＳ Ｐゴシック" panose="020B0600070205080204" pitchFamily="50" charset="-128"/>
              <a:ea typeface="ＭＳ Ｐゴシック" panose="020B0600070205080204" pitchFamily="50" charset="-128"/>
            </a:endParaRPr>
          </a:p>
        </p:txBody>
      </p:sp>
      <p:cxnSp>
        <p:nvCxnSpPr>
          <p:cNvPr id="3" name="直線コネクタ 2"/>
          <p:cNvCxnSpPr/>
          <p:nvPr/>
        </p:nvCxnSpPr>
        <p:spPr>
          <a:xfrm>
            <a:off x="250826" y="1026287"/>
            <a:ext cx="8640763" cy="0"/>
          </a:xfrm>
          <a:prstGeom prst="line">
            <a:avLst/>
          </a:prstGeom>
          <a:ln w="31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250826" y="1097725"/>
            <a:ext cx="8640763" cy="0"/>
          </a:xfrm>
          <a:prstGeom prst="line">
            <a:avLst/>
          </a:prstGeom>
          <a:ln w="3175">
            <a:solidFill>
              <a:srgbClr val="000066"/>
            </a:solidFill>
            <a:prstDash val="dash"/>
          </a:ln>
        </p:spPr>
        <p:style>
          <a:lnRef idx="1">
            <a:schemeClr val="accent1"/>
          </a:lnRef>
          <a:fillRef idx="0">
            <a:schemeClr val="accent1"/>
          </a:fillRef>
          <a:effectRef idx="0">
            <a:schemeClr val="accent1"/>
          </a:effectRef>
          <a:fontRef idx="minor">
            <a:schemeClr val="tx1"/>
          </a:fontRef>
        </p:style>
      </p:cxnSp>
      <p:pic>
        <p:nvPicPr>
          <p:cNvPr id="1035" name="Picture 4" descr="C:\Users\ms-hito\Documents\★広報業務\7_IPAロゴ\2014年5月_Webサイト用ロゴ作成\20140616_ポータルへアップ\IPA_logotype-4CPOJI.png"/>
          <p:cNvPicPr>
            <a:picLocks noChangeAspect="1" noChangeArrowheads="1"/>
          </p:cNvPicPr>
          <p:nvPr/>
        </p:nvPicPr>
        <p:blipFill>
          <a:blip r:embed="rId14">
            <a:extLst>
              <a:ext uri="{28A0092B-C50C-407E-A947-70E740481C1C}">
                <a14:useLocalDpi xmlns:a14="http://schemas.microsoft.com/office/drawing/2010/main" val="0"/>
              </a:ext>
            </a:extLst>
          </a:blip>
          <a:srcRect r="51888"/>
          <a:stretch>
            <a:fillRect/>
          </a:stretch>
        </p:blipFill>
        <p:spPr bwMode="auto">
          <a:xfrm>
            <a:off x="7668344" y="44624"/>
            <a:ext cx="13017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999851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hf hdr="0" ftr="0" dt="0"/>
  <p:txStyles>
    <p:titleStyle>
      <a:lvl1pPr algn="l" rtl="0" eaLnBrk="1" fontAlgn="base" hangingPunct="1">
        <a:spcBef>
          <a:spcPct val="0"/>
        </a:spcBef>
        <a:spcAft>
          <a:spcPct val="0"/>
        </a:spcAft>
        <a:defRPr kumimoji="1" sz="3600">
          <a:solidFill>
            <a:srgbClr val="000066"/>
          </a:solidFill>
          <a:latin typeface="ＭＳ Ｐゴシック" panose="020B0600070205080204" pitchFamily="50" charset="-128"/>
          <a:ea typeface="ＭＳ Ｐゴシック" panose="020B0600070205080204" pitchFamily="50" charset="-128"/>
          <a:cs typeface="+mj-cs"/>
        </a:defRPr>
      </a:lvl1pPr>
      <a:lvl2pPr algn="l" rtl="0" eaLnBrk="1" fontAlgn="base" hangingPunct="1">
        <a:spcBef>
          <a:spcPct val="0"/>
        </a:spcBef>
        <a:spcAft>
          <a:spcPct val="0"/>
        </a:spcAft>
        <a:defRPr kumimoji="1" sz="3600">
          <a:solidFill>
            <a:srgbClr val="000066"/>
          </a:solidFill>
          <a:latin typeface="Arial" charset="0"/>
          <a:ea typeface="ＭＳ Ｐゴシック" charset="-128"/>
        </a:defRPr>
      </a:lvl2pPr>
      <a:lvl3pPr algn="l" rtl="0" eaLnBrk="1" fontAlgn="base" hangingPunct="1">
        <a:spcBef>
          <a:spcPct val="0"/>
        </a:spcBef>
        <a:spcAft>
          <a:spcPct val="0"/>
        </a:spcAft>
        <a:defRPr kumimoji="1" sz="3600">
          <a:solidFill>
            <a:srgbClr val="000066"/>
          </a:solidFill>
          <a:latin typeface="Arial" charset="0"/>
          <a:ea typeface="ＭＳ Ｐゴシック" charset="-128"/>
        </a:defRPr>
      </a:lvl3pPr>
      <a:lvl4pPr algn="l" rtl="0" eaLnBrk="1" fontAlgn="base" hangingPunct="1">
        <a:spcBef>
          <a:spcPct val="0"/>
        </a:spcBef>
        <a:spcAft>
          <a:spcPct val="0"/>
        </a:spcAft>
        <a:defRPr kumimoji="1" sz="3600">
          <a:solidFill>
            <a:srgbClr val="000066"/>
          </a:solidFill>
          <a:latin typeface="Arial" charset="0"/>
          <a:ea typeface="ＭＳ Ｐゴシック" charset="-128"/>
        </a:defRPr>
      </a:lvl4pPr>
      <a:lvl5pPr algn="l" rtl="0" eaLnBrk="1" fontAlgn="base" hangingPunct="1">
        <a:spcBef>
          <a:spcPct val="0"/>
        </a:spcBef>
        <a:spcAft>
          <a:spcPct val="0"/>
        </a:spcAft>
        <a:defRPr kumimoji="1" sz="3600">
          <a:solidFill>
            <a:srgbClr val="000066"/>
          </a:solidFill>
          <a:latin typeface="Arial" charset="0"/>
          <a:ea typeface="ＭＳ Ｐゴシック" charset="-128"/>
        </a:defRPr>
      </a:lvl5pPr>
      <a:lvl6pPr marL="457198" algn="l" rtl="0" eaLnBrk="1" fontAlgn="base" hangingPunct="1">
        <a:spcBef>
          <a:spcPct val="0"/>
        </a:spcBef>
        <a:spcAft>
          <a:spcPct val="0"/>
        </a:spcAft>
        <a:defRPr kumimoji="1" sz="3600">
          <a:solidFill>
            <a:srgbClr val="003399"/>
          </a:solidFill>
          <a:latin typeface="Arial" charset="0"/>
          <a:ea typeface="ＭＳ Ｐゴシック" charset="-128"/>
        </a:defRPr>
      </a:lvl6pPr>
      <a:lvl7pPr marL="914395" algn="l" rtl="0" eaLnBrk="1" fontAlgn="base" hangingPunct="1">
        <a:spcBef>
          <a:spcPct val="0"/>
        </a:spcBef>
        <a:spcAft>
          <a:spcPct val="0"/>
        </a:spcAft>
        <a:defRPr kumimoji="1" sz="3600">
          <a:solidFill>
            <a:srgbClr val="003399"/>
          </a:solidFill>
          <a:latin typeface="Arial" charset="0"/>
          <a:ea typeface="ＭＳ Ｐゴシック" charset="-128"/>
        </a:defRPr>
      </a:lvl7pPr>
      <a:lvl8pPr marL="1371592" algn="l" rtl="0" eaLnBrk="1" fontAlgn="base" hangingPunct="1">
        <a:spcBef>
          <a:spcPct val="0"/>
        </a:spcBef>
        <a:spcAft>
          <a:spcPct val="0"/>
        </a:spcAft>
        <a:defRPr kumimoji="1" sz="3600">
          <a:solidFill>
            <a:srgbClr val="003399"/>
          </a:solidFill>
          <a:latin typeface="Arial" charset="0"/>
          <a:ea typeface="ＭＳ Ｐゴシック" charset="-128"/>
        </a:defRPr>
      </a:lvl8pPr>
      <a:lvl9pPr marL="1828789" algn="l" rtl="0" eaLnBrk="1" fontAlgn="base" hangingPunct="1">
        <a:spcBef>
          <a:spcPct val="0"/>
        </a:spcBef>
        <a:spcAft>
          <a:spcPct val="0"/>
        </a:spcAft>
        <a:defRPr kumimoji="1" sz="3600">
          <a:solidFill>
            <a:srgbClr val="003399"/>
          </a:solidFill>
          <a:latin typeface="Arial" charset="0"/>
          <a:ea typeface="ＭＳ Ｐゴシック" charset="-128"/>
        </a:defRPr>
      </a:lvl9pPr>
    </p:titleStyle>
    <p:bodyStyle>
      <a:lvl1pPr marL="342898" indent="-342898" algn="l" rtl="0" eaLnBrk="1" fontAlgn="base" hangingPunct="1">
        <a:spcBef>
          <a:spcPct val="20000"/>
        </a:spcBef>
        <a:spcAft>
          <a:spcPct val="0"/>
        </a:spcAft>
        <a:buClr>
          <a:srgbClr val="000066"/>
        </a:buClr>
        <a:buFont typeface="Wingdings" pitchFamily="2" charset="2"/>
        <a:buChar char="s"/>
        <a:defRPr kumimoji="1" sz="3200">
          <a:solidFill>
            <a:srgbClr val="000066"/>
          </a:solidFill>
          <a:latin typeface="ＭＳ Ｐゴシック" panose="020B0600070205080204" pitchFamily="50" charset="-128"/>
          <a:ea typeface="ＭＳ Ｐゴシック" panose="020B0600070205080204" pitchFamily="50"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ＭＳ Ｐゴシック" panose="020B0600070205080204" pitchFamily="50" charset="-128"/>
          <a:ea typeface="ＭＳ Ｐゴシック" panose="020B0600070205080204" pitchFamily="50"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ＭＳ Ｐゴシック" panose="020B0600070205080204" pitchFamily="50" charset="-128"/>
          <a:ea typeface="ＭＳ Ｐゴシック" panose="020B0600070205080204" pitchFamily="50"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ＭＳ Ｐゴシック" panose="020B0600070205080204" pitchFamily="50" charset="-128"/>
          <a:ea typeface="ＭＳ Ｐゴシック" panose="020B0600070205080204" pitchFamily="50"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ＭＳ Ｐゴシック" panose="020B0600070205080204" pitchFamily="50" charset="-128"/>
          <a:ea typeface="ＭＳ Ｐゴシック" panose="020B0600070205080204" pitchFamily="50"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p:bodyStyle>
    <p:otherStyle>
      <a:defPPr>
        <a:defRPr lang="ja-JP"/>
      </a:defPPr>
      <a:lvl1pPr marL="0" algn="l" defTabSz="914395" rtl="0" eaLnBrk="1" latinLnBrk="0" hangingPunct="1">
        <a:defRPr kumimoji="1" sz="1800" kern="1200">
          <a:solidFill>
            <a:schemeClr val="tx1"/>
          </a:solidFill>
          <a:latin typeface="+mn-lt"/>
          <a:ea typeface="+mn-ea"/>
          <a:cs typeface="+mn-cs"/>
        </a:defRPr>
      </a:lvl1pPr>
      <a:lvl2pPr marL="457198" algn="l" defTabSz="914395" rtl="0" eaLnBrk="1" latinLnBrk="0" hangingPunct="1">
        <a:defRPr kumimoji="1" sz="1800" kern="1200">
          <a:solidFill>
            <a:schemeClr val="tx1"/>
          </a:solidFill>
          <a:latin typeface="+mn-lt"/>
          <a:ea typeface="+mn-ea"/>
          <a:cs typeface="+mn-cs"/>
        </a:defRPr>
      </a:lvl2pPr>
      <a:lvl3pPr marL="914395" algn="l" defTabSz="914395" rtl="0" eaLnBrk="1" latinLnBrk="0" hangingPunct="1">
        <a:defRPr kumimoji="1" sz="1800" kern="1200">
          <a:solidFill>
            <a:schemeClr val="tx1"/>
          </a:solidFill>
          <a:latin typeface="+mn-lt"/>
          <a:ea typeface="+mn-ea"/>
          <a:cs typeface="+mn-cs"/>
        </a:defRPr>
      </a:lvl3pPr>
      <a:lvl4pPr marL="1371592" algn="l" defTabSz="914395" rtl="0" eaLnBrk="1" latinLnBrk="0" hangingPunct="1">
        <a:defRPr kumimoji="1" sz="1800" kern="1200">
          <a:solidFill>
            <a:schemeClr val="tx1"/>
          </a:solidFill>
          <a:latin typeface="+mn-lt"/>
          <a:ea typeface="+mn-ea"/>
          <a:cs typeface="+mn-cs"/>
        </a:defRPr>
      </a:lvl4pPr>
      <a:lvl5pPr marL="1828789" algn="l" defTabSz="914395" rtl="0" eaLnBrk="1" latinLnBrk="0" hangingPunct="1">
        <a:defRPr kumimoji="1" sz="1800" kern="1200">
          <a:solidFill>
            <a:schemeClr val="tx1"/>
          </a:solidFill>
          <a:latin typeface="+mn-lt"/>
          <a:ea typeface="+mn-ea"/>
          <a:cs typeface="+mn-cs"/>
        </a:defRPr>
      </a:lvl5pPr>
      <a:lvl6pPr marL="2285987" algn="l" defTabSz="914395" rtl="0" eaLnBrk="1" latinLnBrk="0" hangingPunct="1">
        <a:defRPr kumimoji="1" sz="1800" kern="1200">
          <a:solidFill>
            <a:schemeClr val="tx1"/>
          </a:solidFill>
          <a:latin typeface="+mn-lt"/>
          <a:ea typeface="+mn-ea"/>
          <a:cs typeface="+mn-cs"/>
        </a:defRPr>
      </a:lvl6pPr>
      <a:lvl7pPr marL="2743185" algn="l" defTabSz="914395" rtl="0" eaLnBrk="1" latinLnBrk="0" hangingPunct="1">
        <a:defRPr kumimoji="1" sz="1800" kern="1200">
          <a:solidFill>
            <a:schemeClr val="tx1"/>
          </a:solidFill>
          <a:latin typeface="+mn-lt"/>
          <a:ea typeface="+mn-ea"/>
          <a:cs typeface="+mn-cs"/>
        </a:defRPr>
      </a:lvl7pPr>
      <a:lvl8pPr marL="3200381" algn="l" defTabSz="914395" rtl="0" eaLnBrk="1" latinLnBrk="0" hangingPunct="1">
        <a:defRPr kumimoji="1" sz="1800" kern="1200">
          <a:solidFill>
            <a:schemeClr val="tx1"/>
          </a:solidFill>
          <a:latin typeface="+mn-lt"/>
          <a:ea typeface="+mn-ea"/>
          <a:cs typeface="+mn-cs"/>
        </a:defRPr>
      </a:lvl8pPr>
      <a:lvl9pPr marL="3657579" algn="l" defTabSz="914395"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5.jpeg"/><Relationship Id="rId5" Type="http://schemas.openxmlformats.org/officeDocument/2006/relationships/image" Target="../media/image34.png"/><Relationship Id="rId10" Type="http://schemas.openxmlformats.org/officeDocument/2006/relationships/image" Target="../media/image39.jpeg"/><Relationship Id="rId4" Type="http://schemas.openxmlformats.org/officeDocument/2006/relationships/image" Target="../media/image33.png"/><Relationship Id="rId9" Type="http://schemas.openxmlformats.org/officeDocument/2006/relationships/image" Target="../media/image3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image" Target="../media/image16.png"/><Relationship Id="rId2" Type="http://schemas.openxmlformats.org/officeDocument/2006/relationships/notesSlide" Target="../notesSlides/notesSlide2.xml"/><Relationship Id="rId16" Type="http://schemas.openxmlformats.org/officeDocument/2006/relationships/image" Target="../media/image15.jpg"/><Relationship Id="rId20" Type="http://schemas.openxmlformats.org/officeDocument/2006/relationships/image" Target="../media/image19.jpeg"/><Relationship Id="rId1" Type="http://schemas.openxmlformats.org/officeDocument/2006/relationships/slideLayout" Target="../slideLayouts/slideLayout1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image" Target="../media/image14.png"/><Relationship Id="rId10" Type="http://schemas.openxmlformats.org/officeDocument/2006/relationships/diagramLayout" Target="../diagrams/layout2.xml"/><Relationship Id="rId19" Type="http://schemas.openxmlformats.org/officeDocument/2006/relationships/image" Target="../media/image18.png"/><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image" Target="../media/image1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52.png"/><Relationship Id="rId4" Type="http://schemas.openxmlformats.org/officeDocument/2006/relationships/image" Target="../media/image51.png"/></Relationships>
</file>

<file path=ppt/slides/_rels/slide42.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png"/><Relationship Id="rId1" Type="http://schemas.openxmlformats.org/officeDocument/2006/relationships/slideLayout" Target="../slideLayouts/slideLayout12.xml"/><Relationship Id="rId4" Type="http://schemas.openxmlformats.org/officeDocument/2006/relationships/image" Target="../media/image5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emf"/><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emf"/><Relationship Id="rId9" Type="http://schemas.openxmlformats.org/officeDocument/2006/relationships/image" Target="../media/image26.jpeg"/></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D5D65A20-0515-49D3-BE93-949D1A631A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9" y="4509120"/>
            <a:ext cx="4528507" cy="2048554"/>
          </a:xfrm>
          <a:prstGeom prst="rect">
            <a:avLst/>
          </a:prstGeom>
        </p:spPr>
      </p:pic>
      <p:sp>
        <p:nvSpPr>
          <p:cNvPr id="2" name="タイトル 1">
            <a:extLst>
              <a:ext uri="{FF2B5EF4-FFF2-40B4-BE49-F238E27FC236}">
                <a16:creationId xmlns:a16="http://schemas.microsoft.com/office/drawing/2014/main" id="{73964A2C-47C8-4DEA-AC00-527F65B44D66}"/>
              </a:ext>
            </a:extLst>
          </p:cNvPr>
          <p:cNvSpPr>
            <a:spLocks noGrp="1"/>
          </p:cNvSpPr>
          <p:nvPr>
            <p:ph type="ctrTitle"/>
          </p:nvPr>
        </p:nvSpPr>
        <p:spPr/>
        <p:txBody>
          <a:bodyPr anchor="ctr">
            <a:normAutofit fontScale="90000"/>
          </a:bodyPr>
          <a:lstStyle/>
          <a:p>
            <a:r>
              <a:rPr lang="ja-JP" altLang="en-US" dirty="0">
                <a:latin typeface="+mn-ea"/>
                <a:ea typeface="+mn-ea"/>
                <a:cs typeface="メイリオ" panose="020B0604030504040204" pitchFamily="50" charset="-128"/>
              </a:rPr>
              <a:t>ＩＴリスク学研究会</a:t>
            </a:r>
            <a:br>
              <a:rPr lang="en-US" altLang="ja-JP" b="1" dirty="0">
                <a:latin typeface="+mn-ea"/>
                <a:ea typeface="+mn-ea"/>
                <a:cs typeface="メイリオ" panose="020B0604030504040204" pitchFamily="50" charset="-128"/>
              </a:rPr>
            </a:br>
            <a:br>
              <a:rPr lang="en-US" altLang="ja-JP" b="1" dirty="0">
                <a:latin typeface="+mn-ea"/>
                <a:ea typeface="+mn-ea"/>
                <a:cs typeface="メイリオ" panose="020B0604030504040204" pitchFamily="50" charset="-128"/>
              </a:rPr>
            </a:br>
            <a:br>
              <a:rPr lang="en-US" altLang="ja-JP" b="1" dirty="0">
                <a:latin typeface="+mn-ea"/>
                <a:ea typeface="+mn-ea"/>
                <a:cs typeface="メイリオ" panose="020B0604030504040204" pitchFamily="50" charset="-128"/>
              </a:rPr>
            </a:br>
            <a:r>
              <a:rPr lang="ja-JP" altLang="en-US" dirty="0">
                <a:latin typeface="+mn-ea"/>
                <a:ea typeface="+mn-ea"/>
                <a:cs typeface="メイリオ" panose="020B0604030504040204" pitchFamily="50" charset="-128"/>
              </a:rPr>
              <a:t>システム思考モデリング</a:t>
            </a:r>
            <a:br>
              <a:rPr lang="en-US" altLang="ja-JP" dirty="0">
                <a:latin typeface="+mn-ea"/>
                <a:ea typeface="+mn-ea"/>
                <a:cs typeface="メイリオ" panose="020B0604030504040204" pitchFamily="50" charset="-128"/>
              </a:rPr>
            </a:br>
            <a:r>
              <a:rPr lang="en-US" altLang="ja-JP" dirty="0">
                <a:latin typeface="+mn-ea"/>
                <a:ea typeface="+mn-ea"/>
                <a:cs typeface="メイリオ" panose="020B0604030504040204" pitchFamily="50" charset="-128"/>
              </a:rPr>
              <a:t>STAMP</a:t>
            </a:r>
            <a:r>
              <a:rPr lang="ja-JP" altLang="en-US" dirty="0">
                <a:latin typeface="+mn-ea"/>
                <a:ea typeface="+mn-ea"/>
                <a:cs typeface="メイリオ" panose="020B0604030504040204" pitchFamily="50" charset="-128"/>
              </a:rPr>
              <a:t>のセキュリティ適用</a:t>
            </a:r>
            <a:br>
              <a:rPr lang="en-US" altLang="ja-JP" b="1" dirty="0">
                <a:latin typeface="Century" panose="02040604050505020304" pitchFamily="18" charset="0"/>
                <a:cs typeface="メイリオ" panose="020B0604030504040204" pitchFamily="50" charset="-128"/>
              </a:rPr>
            </a:br>
            <a:endParaRPr kumimoji="1" lang="ja-JP" altLang="en-US" sz="3600" dirty="0"/>
          </a:p>
        </p:txBody>
      </p:sp>
      <p:sp>
        <p:nvSpPr>
          <p:cNvPr id="3" name="サブタイトル 2">
            <a:extLst>
              <a:ext uri="{FF2B5EF4-FFF2-40B4-BE49-F238E27FC236}">
                <a16:creationId xmlns:a16="http://schemas.microsoft.com/office/drawing/2014/main" id="{76D3FFC3-24A3-4D9C-A25B-0655E5F5AD01}"/>
              </a:ext>
            </a:extLst>
          </p:cNvPr>
          <p:cNvSpPr>
            <a:spLocks noGrp="1"/>
          </p:cNvSpPr>
          <p:nvPr>
            <p:ph type="subTitle" idx="1"/>
          </p:nvPr>
        </p:nvSpPr>
        <p:spPr/>
        <p:txBody>
          <a:bodyPr anchor="ctr">
            <a:normAutofit/>
          </a:bodyPr>
          <a:lstStyle/>
          <a:p>
            <a:pPr algn="r">
              <a:defRPr/>
            </a:pPr>
            <a:r>
              <a:rPr lang="en-US" altLang="ja-JP" sz="1800" kern="0" dirty="0">
                <a:solidFill>
                  <a:schemeClr val="bg2">
                    <a:lumMod val="50000"/>
                  </a:schemeClr>
                </a:solidFill>
                <a:latin typeface="Century" panose="02040604050505020304" pitchFamily="18" charset="0"/>
                <a:cs typeface="メイリオ" panose="020B0604030504040204" pitchFamily="50" charset="-128"/>
              </a:rPr>
              <a:t>2019</a:t>
            </a:r>
            <a:r>
              <a:rPr lang="ja-JP" altLang="en-US" sz="1800" kern="0" dirty="0">
                <a:solidFill>
                  <a:schemeClr val="bg2">
                    <a:lumMod val="50000"/>
                  </a:schemeClr>
                </a:solidFill>
                <a:latin typeface="Century" panose="02040604050505020304" pitchFamily="18" charset="0"/>
                <a:cs typeface="メイリオ" panose="020B0604030504040204" pitchFamily="50" charset="-128"/>
              </a:rPr>
              <a:t>年</a:t>
            </a:r>
            <a:r>
              <a:rPr lang="en-US" altLang="ja-JP" sz="1800" kern="0" dirty="0">
                <a:solidFill>
                  <a:schemeClr val="bg2">
                    <a:lumMod val="50000"/>
                  </a:schemeClr>
                </a:solidFill>
                <a:latin typeface="Century" panose="02040604050505020304" pitchFamily="18" charset="0"/>
                <a:cs typeface="メイリオ" panose="020B0604030504040204" pitchFamily="50" charset="-128"/>
              </a:rPr>
              <a:t>1</a:t>
            </a:r>
            <a:r>
              <a:rPr lang="ja-JP" altLang="en-US" sz="1800" kern="0" dirty="0">
                <a:solidFill>
                  <a:schemeClr val="bg2">
                    <a:lumMod val="50000"/>
                  </a:schemeClr>
                </a:solidFill>
                <a:latin typeface="Century" panose="02040604050505020304" pitchFamily="18" charset="0"/>
                <a:cs typeface="メイリオ" panose="020B0604030504040204" pitchFamily="50" charset="-128"/>
              </a:rPr>
              <a:t>月</a:t>
            </a:r>
            <a:r>
              <a:rPr lang="en-US" altLang="ja-JP" sz="1800" kern="0" dirty="0">
                <a:solidFill>
                  <a:schemeClr val="bg2">
                    <a:lumMod val="50000"/>
                  </a:schemeClr>
                </a:solidFill>
                <a:latin typeface="Century" panose="02040604050505020304" pitchFamily="18" charset="0"/>
                <a:cs typeface="メイリオ" panose="020B0604030504040204" pitchFamily="50" charset="-128"/>
              </a:rPr>
              <a:t>9</a:t>
            </a:r>
            <a:r>
              <a:rPr lang="ja-JP" altLang="en-US" sz="1800" kern="0" dirty="0">
                <a:solidFill>
                  <a:schemeClr val="bg2">
                    <a:lumMod val="50000"/>
                  </a:schemeClr>
                </a:solidFill>
                <a:latin typeface="Century" panose="02040604050505020304" pitchFamily="18" charset="0"/>
                <a:cs typeface="メイリオ" panose="020B0604030504040204" pitchFamily="50" charset="-128"/>
              </a:rPr>
              <a:t>日</a:t>
            </a:r>
            <a:br>
              <a:rPr lang="en-US" altLang="ja-JP" sz="1800" kern="0" dirty="0">
                <a:solidFill>
                  <a:schemeClr val="bg2">
                    <a:lumMod val="50000"/>
                  </a:schemeClr>
                </a:solidFill>
                <a:latin typeface="Century" panose="02040604050505020304" pitchFamily="18" charset="0"/>
                <a:cs typeface="メイリオ" panose="020B0604030504040204" pitchFamily="50" charset="-128"/>
              </a:rPr>
            </a:br>
            <a:r>
              <a:rPr lang="ja-JP" altLang="en-US" sz="1800" kern="0" dirty="0">
                <a:solidFill>
                  <a:schemeClr val="bg2">
                    <a:lumMod val="50000"/>
                  </a:schemeClr>
                </a:solidFill>
                <a:latin typeface="Century" panose="02040604050505020304" pitchFamily="18" charset="0"/>
                <a:cs typeface="メイリオ" panose="020B0604030504040204" pitchFamily="50" charset="-128"/>
              </a:rPr>
              <a:t>独立行政法人情報処理推進機構（</a:t>
            </a:r>
            <a:r>
              <a:rPr lang="en-US" altLang="ja-JP" sz="1800" kern="0" dirty="0">
                <a:solidFill>
                  <a:schemeClr val="bg2">
                    <a:lumMod val="50000"/>
                  </a:schemeClr>
                </a:solidFill>
                <a:latin typeface="Century" panose="02040604050505020304" pitchFamily="18" charset="0"/>
                <a:cs typeface="メイリオ" panose="020B0604030504040204" pitchFamily="50" charset="-128"/>
              </a:rPr>
              <a:t>IPA)</a:t>
            </a:r>
          </a:p>
          <a:p>
            <a:pPr algn="r">
              <a:defRPr/>
            </a:pPr>
            <a:r>
              <a:rPr lang="ja-JP" altLang="en-US" sz="1800" kern="0" dirty="0">
                <a:solidFill>
                  <a:schemeClr val="bg2">
                    <a:lumMod val="50000"/>
                  </a:schemeClr>
                </a:solidFill>
                <a:latin typeface="Century" panose="02040604050505020304" pitchFamily="18" charset="0"/>
                <a:cs typeface="メイリオ" panose="020B0604030504040204" pitchFamily="50" charset="-128"/>
              </a:rPr>
              <a:t>社会基盤センター　イノベーション推進部</a:t>
            </a:r>
            <a:endParaRPr lang="en-US" altLang="ja-JP" sz="1800" kern="0" dirty="0">
              <a:solidFill>
                <a:schemeClr val="bg2">
                  <a:lumMod val="50000"/>
                </a:schemeClr>
              </a:solidFill>
              <a:latin typeface="Century" panose="02040604050505020304" pitchFamily="18" charset="0"/>
              <a:cs typeface="メイリオ" panose="020B0604030504040204" pitchFamily="50" charset="-128"/>
            </a:endParaRPr>
          </a:p>
          <a:p>
            <a:pPr algn="r">
              <a:defRPr/>
            </a:pPr>
            <a:r>
              <a:rPr lang="ja-JP" altLang="en-US" sz="1800" kern="0" dirty="0">
                <a:solidFill>
                  <a:schemeClr val="bg2">
                    <a:lumMod val="50000"/>
                  </a:schemeClr>
                </a:solidFill>
                <a:latin typeface="Century" panose="02040604050505020304" pitchFamily="18" charset="0"/>
                <a:cs typeface="メイリオ" panose="020B0604030504040204" pitchFamily="50" charset="-128"/>
              </a:rPr>
              <a:t>研究員　金子朋子</a:t>
            </a:r>
            <a:endParaRPr lang="en-US" altLang="ja-JP" sz="1800" kern="0" dirty="0">
              <a:solidFill>
                <a:schemeClr val="bg2">
                  <a:lumMod val="50000"/>
                </a:schemeClr>
              </a:solidFill>
              <a:latin typeface="Century" panose="02040604050505020304" pitchFamily="18" charset="0"/>
              <a:cs typeface="メイリオ" panose="020B0604030504040204" pitchFamily="50" charset="-128"/>
            </a:endParaRPr>
          </a:p>
        </p:txBody>
      </p:sp>
    </p:spTree>
    <p:extLst>
      <p:ext uri="{BB962C8B-B14F-4D97-AF65-F5344CB8AC3E}">
        <p14:creationId xmlns:p14="http://schemas.microsoft.com/office/powerpoint/2010/main" val="3180377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C20CDCE1-0F40-44EB-918A-88D2C245CE37}"/>
              </a:ext>
            </a:extLst>
          </p:cNvPr>
          <p:cNvSpPr>
            <a:spLocks noGrp="1"/>
          </p:cNvSpPr>
          <p:nvPr>
            <p:ph type="sldNum" sz="quarter" idx="12"/>
          </p:nvPr>
        </p:nvSpPr>
        <p:spPr>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FB1F43-6F2E-4538-AABB-23AEDF146290}" type="slidenum">
              <a:rPr kumimoji="0" lang="ja-JP" altLang="en-US" sz="1200" b="0" i="0" u="none" strike="noStrike" kern="1200" cap="none" spc="0" normalizeH="0" baseline="0" noProof="0" smtClean="0">
                <a:ln>
                  <a:noFill/>
                </a:ln>
                <a:solidFill>
                  <a:srgbClr val="5B9BD5">
                    <a:lumMod val="50000"/>
                  </a:srgbClr>
                </a:solidFill>
                <a:effectLst/>
                <a:uLnTx/>
                <a:uFillTx/>
                <a:latin typeface="Century Gothic" panose="020F030202020403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ja-JP" altLang="en-US" sz="1200" b="0" i="0" u="none" strike="noStrike" kern="1200" cap="none" spc="0" normalizeH="0" baseline="0" noProof="0">
              <a:ln>
                <a:noFill/>
              </a:ln>
              <a:solidFill>
                <a:srgbClr val="5B9BD5">
                  <a:lumMod val="50000"/>
                </a:srgbClr>
              </a:solidFill>
              <a:effectLst/>
              <a:uLnTx/>
              <a:uFillTx/>
              <a:latin typeface="Century Gothic" panose="020F0302020204030204"/>
              <a:ea typeface="メイリオ" panose="020B0604030504040204" pitchFamily="50" charset="-128"/>
              <a:cs typeface="+mn-cs"/>
            </a:endParaRPr>
          </a:p>
        </p:txBody>
      </p:sp>
      <p:sp>
        <p:nvSpPr>
          <p:cNvPr id="2" name="タイトル 1"/>
          <p:cNvSpPr>
            <a:spLocks noGrp="1"/>
          </p:cNvSpPr>
          <p:nvPr>
            <p:ph type="title" idx="4294967295"/>
          </p:nvPr>
        </p:nvSpPr>
        <p:spPr>
          <a:xfrm>
            <a:off x="0" y="107950"/>
            <a:ext cx="7772400" cy="576263"/>
          </a:xfrm>
        </p:spPr>
        <p:txBody>
          <a:bodyPr>
            <a:normAutofit fontScale="90000"/>
          </a:bodyPr>
          <a:lstStyle/>
          <a:p>
            <a:r>
              <a:rPr kumimoji="1" lang="en-US" altLang="ja-JP" sz="3200" spc="-300" dirty="0">
                <a:latin typeface="Century" panose="02040604050505020304" pitchFamily="18" charset="0"/>
              </a:rPr>
              <a:t>STPA</a:t>
            </a:r>
            <a:r>
              <a:rPr kumimoji="1" lang="ja-JP" altLang="en-US" sz="3200" dirty="0">
                <a:latin typeface="Century" panose="02040604050505020304" pitchFamily="18" charset="0"/>
              </a:rPr>
              <a:t> ・・</a:t>
            </a:r>
            <a:r>
              <a:rPr kumimoji="1" lang="en-US" altLang="ja-JP" sz="3200" dirty="0">
                <a:latin typeface="Century" panose="02040604050505020304" pitchFamily="18" charset="0"/>
              </a:rPr>
              <a:t>STAMP</a:t>
            </a:r>
            <a:r>
              <a:rPr kumimoji="1" lang="ja-JP" altLang="en-US" sz="3200" dirty="0">
                <a:latin typeface="Century" panose="02040604050505020304" pitchFamily="18" charset="0"/>
              </a:rPr>
              <a:t>に基づく</a:t>
            </a:r>
            <a:r>
              <a:rPr kumimoji="1" lang="ja-JP" altLang="en-US" sz="3200" spc="-150" dirty="0">
                <a:latin typeface="Century" panose="02040604050505020304" pitchFamily="18" charset="0"/>
              </a:rPr>
              <a:t>ハ</a:t>
            </a:r>
            <a:r>
              <a:rPr kumimoji="1" lang="ja-JP" altLang="en-US" sz="3200" dirty="0">
                <a:latin typeface="Century" panose="02040604050505020304" pitchFamily="18" charset="0"/>
              </a:rPr>
              <a:t>ザード分析手法</a:t>
            </a:r>
          </a:p>
        </p:txBody>
      </p:sp>
      <p:sp>
        <p:nvSpPr>
          <p:cNvPr id="4" name="コンテンツ プレースホルダー 3">
            <a:extLst>
              <a:ext uri="{FF2B5EF4-FFF2-40B4-BE49-F238E27FC236}">
                <a16:creationId xmlns:a16="http://schemas.microsoft.com/office/drawing/2014/main" id="{DFAC6A21-8000-4685-AE35-FE4812EC5542}"/>
              </a:ext>
            </a:extLst>
          </p:cNvPr>
          <p:cNvSpPr>
            <a:spLocks noGrp="1"/>
          </p:cNvSpPr>
          <p:nvPr>
            <p:ph idx="4294967295"/>
          </p:nvPr>
        </p:nvSpPr>
        <p:spPr>
          <a:xfrm>
            <a:off x="749300" y="908050"/>
            <a:ext cx="8394700" cy="5240338"/>
          </a:xfrm>
        </p:spPr>
        <p:txBody>
          <a:bodyPr>
            <a:normAutofit/>
          </a:bodyPr>
          <a:lstStyle/>
          <a:p>
            <a:pPr>
              <a:lnSpc>
                <a:spcPct val="120000"/>
              </a:lnSpc>
              <a:buClr>
                <a:srgbClr val="3333FF"/>
              </a:buClr>
            </a:pPr>
            <a:r>
              <a:rPr lang="en-US" altLang="ja-JP" sz="2200" spc="-100" dirty="0">
                <a:solidFill>
                  <a:srgbClr val="FF0000"/>
                </a:solidFill>
                <a:latin typeface="Century" panose="02040604050505020304" pitchFamily="18" charset="0"/>
              </a:rPr>
              <a:t>S</a:t>
            </a:r>
            <a:r>
              <a:rPr lang="en-US" altLang="ja-JP" sz="2200" spc="-100" dirty="0">
                <a:latin typeface="Century" panose="02040604050505020304" pitchFamily="18" charset="0"/>
              </a:rPr>
              <a:t>ystems</a:t>
            </a:r>
            <a:r>
              <a:rPr lang="en-US" altLang="ja-JP" sz="2200" spc="-300" dirty="0">
                <a:latin typeface="Century" panose="02040604050505020304" pitchFamily="18" charset="0"/>
              </a:rPr>
              <a:t>-</a:t>
            </a:r>
            <a:r>
              <a:rPr lang="en-US" altLang="ja-JP" sz="2200" spc="-120" dirty="0">
                <a:solidFill>
                  <a:srgbClr val="FF0000"/>
                </a:solidFill>
                <a:latin typeface="Century" panose="02040604050505020304" pitchFamily="18" charset="0"/>
              </a:rPr>
              <a:t>T</a:t>
            </a:r>
            <a:r>
              <a:rPr lang="en-US" altLang="ja-JP" sz="2200" dirty="0">
                <a:latin typeface="Century" panose="02040604050505020304" pitchFamily="18" charset="0"/>
              </a:rPr>
              <a:t>heoretic </a:t>
            </a:r>
            <a:r>
              <a:rPr lang="en-US" altLang="ja-JP" sz="2200" spc="-100" dirty="0">
                <a:solidFill>
                  <a:srgbClr val="FF0000"/>
                </a:solidFill>
                <a:latin typeface="Century" panose="02040604050505020304" pitchFamily="18" charset="0"/>
              </a:rPr>
              <a:t>P</a:t>
            </a:r>
            <a:r>
              <a:rPr lang="en-US" altLang="ja-JP" sz="2200" spc="-100" dirty="0">
                <a:latin typeface="Century" panose="02040604050505020304" pitchFamily="18" charset="0"/>
              </a:rPr>
              <a:t>rocess</a:t>
            </a:r>
            <a:r>
              <a:rPr lang="ja-JP" altLang="en-US" sz="2200" spc="-150" dirty="0">
                <a:latin typeface="Century" panose="02040604050505020304" pitchFamily="18" charset="0"/>
              </a:rPr>
              <a:t> </a:t>
            </a:r>
            <a:r>
              <a:rPr lang="en-US" altLang="ja-JP" sz="2200" spc="-100" dirty="0">
                <a:solidFill>
                  <a:srgbClr val="FF0000"/>
                </a:solidFill>
                <a:latin typeface="Century" panose="02040604050505020304" pitchFamily="18" charset="0"/>
              </a:rPr>
              <a:t>A</a:t>
            </a:r>
            <a:r>
              <a:rPr lang="en-US" altLang="ja-JP" sz="2200" dirty="0">
                <a:latin typeface="Century" panose="02040604050505020304" pitchFamily="18" charset="0"/>
              </a:rPr>
              <a:t>nalysis</a:t>
            </a:r>
            <a:endParaRPr lang="ja-JP" altLang="en-US" sz="2000" dirty="0">
              <a:latin typeface="Century" panose="02040604050505020304" pitchFamily="18" charset="0"/>
            </a:endParaRPr>
          </a:p>
          <a:p>
            <a:pPr marL="444500" lvl="1" indent="-263525">
              <a:lnSpc>
                <a:spcPct val="110000"/>
              </a:lnSpc>
              <a:spcBef>
                <a:spcPts val="600"/>
              </a:spcBef>
              <a:buClr>
                <a:srgbClr val="0000FF"/>
              </a:buClr>
            </a:pPr>
            <a:r>
              <a:rPr lang="ja-JP" altLang="en-US" sz="2000" dirty="0">
                <a:latin typeface="Century" panose="02040604050505020304" pitchFamily="18" charset="0"/>
              </a:rPr>
              <a:t>安全制約が破られうるシナリオを定義する支援に使用する</a:t>
            </a:r>
            <a:endParaRPr lang="en-US" altLang="ja-JP" sz="2000" dirty="0">
              <a:latin typeface="Century" panose="02040604050505020304" pitchFamily="18" charset="0"/>
            </a:endParaRPr>
          </a:p>
          <a:p>
            <a:pPr marL="444500" lvl="1" indent="-263525">
              <a:lnSpc>
                <a:spcPct val="110000"/>
              </a:lnSpc>
              <a:spcBef>
                <a:spcPts val="600"/>
              </a:spcBef>
              <a:buClr>
                <a:srgbClr val="0000FF"/>
              </a:buClr>
            </a:pPr>
            <a:r>
              <a:rPr lang="ja-JP" altLang="en-US" sz="2000" dirty="0">
                <a:solidFill>
                  <a:prstClr val="black"/>
                </a:solidFill>
                <a:latin typeface="Century" panose="02040604050505020304" pitchFamily="18" charset="0"/>
              </a:rPr>
              <a:t>許容リスクを確実にするのに必要な安全制約</a:t>
            </a:r>
            <a:r>
              <a:rPr lang="en-US" altLang="ja-JP" sz="2000" dirty="0">
                <a:solidFill>
                  <a:prstClr val="black"/>
                </a:solidFill>
                <a:latin typeface="Century" panose="02040604050505020304" pitchFamily="18" charset="0"/>
              </a:rPr>
              <a:t>/</a:t>
            </a:r>
            <a:r>
              <a:rPr lang="ja-JP" altLang="en-US" sz="2000" dirty="0">
                <a:solidFill>
                  <a:prstClr val="black"/>
                </a:solidFill>
                <a:latin typeface="Century" panose="02040604050505020304" pitchFamily="18" charset="0"/>
              </a:rPr>
              <a:t>要求を特定する</a:t>
            </a:r>
            <a:br>
              <a:rPr lang="en-US" altLang="ja-JP" sz="2000" dirty="0">
                <a:solidFill>
                  <a:prstClr val="black"/>
                </a:solidFill>
                <a:latin typeface="Century" panose="02040604050505020304" pitchFamily="18" charset="0"/>
              </a:rPr>
            </a:br>
            <a:r>
              <a:rPr lang="ja-JP" altLang="en-US" sz="2000" dirty="0">
                <a:solidFill>
                  <a:prstClr val="black"/>
                </a:solidFill>
                <a:latin typeface="Century" panose="02040604050505020304" pitchFamily="18" charset="0"/>
              </a:rPr>
              <a:t>　</a:t>
            </a:r>
            <a:r>
              <a:rPr lang="ja-JP" altLang="en-US" sz="1800" dirty="0">
                <a:solidFill>
                  <a:prstClr val="black"/>
                </a:solidFill>
                <a:latin typeface="Century" panose="02040604050505020304" pitchFamily="18" charset="0"/>
              </a:rPr>
              <a:t>（従来の解析と同じ）</a:t>
            </a:r>
            <a:endParaRPr lang="en-US" altLang="ja-JP" sz="1800" dirty="0">
              <a:solidFill>
                <a:prstClr val="black"/>
              </a:solidFill>
              <a:latin typeface="Century" panose="02040604050505020304" pitchFamily="18" charset="0"/>
            </a:endParaRPr>
          </a:p>
          <a:p>
            <a:pPr marL="444500" lvl="1" indent="-263525">
              <a:lnSpc>
                <a:spcPct val="110000"/>
              </a:lnSpc>
              <a:spcBef>
                <a:spcPts val="600"/>
              </a:spcBef>
              <a:buClr>
                <a:srgbClr val="0000FF"/>
              </a:buClr>
            </a:pPr>
            <a:r>
              <a:rPr lang="ja-JP" altLang="en-US" sz="2000" dirty="0">
                <a:solidFill>
                  <a:prstClr val="black"/>
                </a:solidFill>
                <a:latin typeface="Century" panose="02040604050505020304" pitchFamily="18" charset="0"/>
              </a:rPr>
              <a:t>従来の解析手法にくらべ、</a:t>
            </a:r>
            <a:endParaRPr lang="en-US" altLang="ja-JP" sz="2000" dirty="0">
              <a:solidFill>
                <a:prstClr val="black"/>
              </a:solidFill>
              <a:latin typeface="Century" panose="02040604050505020304" pitchFamily="18" charset="0"/>
            </a:endParaRPr>
          </a:p>
          <a:p>
            <a:pPr marL="813786" lvl="2" indent="-263525">
              <a:lnSpc>
                <a:spcPct val="110000"/>
              </a:lnSpc>
              <a:spcBef>
                <a:spcPts val="200"/>
              </a:spcBef>
              <a:buClr>
                <a:srgbClr val="0000FF"/>
              </a:buClr>
            </a:pPr>
            <a:r>
              <a:rPr lang="ja-JP" altLang="en-US" sz="1800" dirty="0">
                <a:solidFill>
                  <a:prstClr val="black"/>
                </a:solidFill>
                <a:latin typeface="Century" panose="02040604050505020304" pitchFamily="18" charset="0"/>
              </a:rPr>
              <a:t>コンポーネント故障以上の要因にも着目する</a:t>
            </a:r>
            <a:endParaRPr lang="en-US" altLang="ja-JP" sz="1800" dirty="0">
              <a:solidFill>
                <a:prstClr val="black"/>
              </a:solidFill>
              <a:latin typeface="Century" panose="02040604050505020304" pitchFamily="18" charset="0"/>
            </a:endParaRPr>
          </a:p>
          <a:p>
            <a:pPr marL="813786" lvl="2" indent="-263525">
              <a:lnSpc>
                <a:spcPct val="110000"/>
              </a:lnSpc>
              <a:spcBef>
                <a:spcPts val="200"/>
              </a:spcBef>
              <a:buClr>
                <a:srgbClr val="0000FF"/>
              </a:buClr>
            </a:pPr>
            <a:r>
              <a:rPr lang="ja-JP" altLang="en-US" sz="1800" dirty="0">
                <a:solidFill>
                  <a:prstClr val="black"/>
                </a:solidFill>
                <a:latin typeface="Century" panose="02040604050505020304" pitchFamily="18" charset="0"/>
              </a:rPr>
              <a:t>より多くの事故シナリオを発見できる</a:t>
            </a:r>
            <a:endParaRPr lang="en-US" altLang="ja-JP" sz="1800" dirty="0">
              <a:solidFill>
                <a:prstClr val="black"/>
              </a:solidFill>
              <a:latin typeface="Century" panose="02040604050505020304" pitchFamily="18" charset="0"/>
            </a:endParaRPr>
          </a:p>
        </p:txBody>
      </p:sp>
      <p:graphicFrame>
        <p:nvGraphicFramePr>
          <p:cNvPr id="5" name="表 4">
            <a:extLst>
              <a:ext uri="{FF2B5EF4-FFF2-40B4-BE49-F238E27FC236}">
                <a16:creationId xmlns:a16="http://schemas.microsoft.com/office/drawing/2014/main" id="{62DA7104-1995-49EF-B12B-4E939D3E9C34}"/>
              </a:ext>
            </a:extLst>
          </p:cNvPr>
          <p:cNvGraphicFramePr>
            <a:graphicFrameLocks noGrp="1"/>
          </p:cNvGraphicFramePr>
          <p:nvPr>
            <p:extLst/>
          </p:nvPr>
        </p:nvGraphicFramePr>
        <p:xfrm>
          <a:off x="394060" y="3717032"/>
          <a:ext cx="8426411" cy="2910710"/>
        </p:xfrm>
        <a:graphic>
          <a:graphicData uri="http://schemas.openxmlformats.org/drawingml/2006/table">
            <a:tbl>
              <a:tblPr firstRow="1" firstCol="1" bandRow="1"/>
              <a:tblGrid>
                <a:gridCol w="1369628">
                  <a:extLst>
                    <a:ext uri="{9D8B030D-6E8A-4147-A177-3AD203B41FA5}">
                      <a16:colId xmlns:a16="http://schemas.microsoft.com/office/drawing/2014/main" val="20000"/>
                    </a:ext>
                  </a:extLst>
                </a:gridCol>
                <a:gridCol w="3625213">
                  <a:extLst>
                    <a:ext uri="{9D8B030D-6E8A-4147-A177-3AD203B41FA5}">
                      <a16:colId xmlns:a16="http://schemas.microsoft.com/office/drawing/2014/main" val="20001"/>
                    </a:ext>
                  </a:extLst>
                </a:gridCol>
                <a:gridCol w="3431570">
                  <a:extLst>
                    <a:ext uri="{9D8B030D-6E8A-4147-A177-3AD203B41FA5}">
                      <a16:colId xmlns:a16="http://schemas.microsoft.com/office/drawing/2014/main" val="20002"/>
                    </a:ext>
                  </a:extLst>
                </a:gridCol>
              </a:tblGrid>
              <a:tr h="361234">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spcAft>
                          <a:spcPts val="0"/>
                        </a:spcAft>
                      </a:pPr>
                      <a:r>
                        <a:rPr lang="ja-JP" sz="2000" b="0" kern="100" dirty="0">
                          <a:effectLst/>
                          <a:latin typeface="Century" panose="02040604050505020304" pitchFamily="18" charset="0"/>
                          <a:ea typeface="メイリオ" panose="020B0604030504040204" pitchFamily="50" charset="-128"/>
                          <a:cs typeface="源真ゴシックP Medium" panose="020B0402020203020207" pitchFamily="50" charset="-128"/>
                        </a:rPr>
                        <a:t>手法名</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spcAft>
                          <a:spcPts val="0"/>
                        </a:spcAft>
                      </a:pPr>
                      <a:r>
                        <a:rPr lang="ja-JP" sz="2000" b="0" kern="100" dirty="0">
                          <a:effectLst/>
                          <a:latin typeface="Century" panose="02040604050505020304" pitchFamily="18" charset="0"/>
                          <a:ea typeface="メイリオ" panose="020B0604030504040204" pitchFamily="50" charset="-128"/>
                          <a:cs typeface="源真ゴシックP Medium" panose="020B0402020203020207" pitchFamily="50" charset="-128"/>
                        </a:rPr>
                        <a:t>分析方法</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spcAft>
                          <a:spcPts val="0"/>
                        </a:spcAft>
                      </a:pPr>
                      <a:r>
                        <a:rPr lang="ja-JP" sz="2000" b="0" kern="100" dirty="0">
                          <a:effectLst/>
                          <a:latin typeface="Century" panose="02040604050505020304" pitchFamily="18" charset="0"/>
                          <a:ea typeface="メイリオ" panose="020B0604030504040204" pitchFamily="50" charset="-128"/>
                          <a:cs typeface="源真ゴシックP Medium" panose="020B0402020203020207" pitchFamily="50" charset="-128"/>
                        </a:rPr>
                        <a:t>特</a:t>
                      </a:r>
                      <a:r>
                        <a:rPr lang="ja-JP" altLang="en-US" sz="2000" b="0" kern="100" dirty="0">
                          <a:effectLst/>
                          <a:latin typeface="Century" panose="02040604050505020304" pitchFamily="18" charset="0"/>
                          <a:ea typeface="メイリオ" panose="020B0604030504040204" pitchFamily="50" charset="-128"/>
                          <a:cs typeface="源真ゴシックP Medium" panose="020B0402020203020207" pitchFamily="50" charset="-128"/>
                        </a:rPr>
                        <a:t> </a:t>
                      </a:r>
                      <a:r>
                        <a:rPr lang="ja-JP" sz="2000" b="0" kern="100" dirty="0">
                          <a:effectLst/>
                          <a:latin typeface="Century" panose="02040604050505020304" pitchFamily="18" charset="0"/>
                          <a:ea typeface="メイリオ" panose="020B0604030504040204" pitchFamily="50" charset="-128"/>
                          <a:cs typeface="源真ゴシックP Medium" panose="020B0402020203020207" pitchFamily="50" charset="-128"/>
                        </a:rPr>
                        <a:t>徴</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1097736">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spcAft>
                          <a:spcPts val="0"/>
                        </a:spcAft>
                      </a:pPr>
                      <a:r>
                        <a:rPr lang="ja-JP" sz="2000" b="0" kern="100" dirty="0">
                          <a:effectLst/>
                          <a:latin typeface="Century" panose="02040604050505020304" pitchFamily="18" charset="0"/>
                          <a:ea typeface="メイリオ" panose="020B0604030504040204" pitchFamily="50" charset="-128"/>
                          <a:cs typeface="源真ゴシックP Medium" panose="020B0402020203020207" pitchFamily="50" charset="-128"/>
                        </a:rPr>
                        <a:t>従来手法</a:t>
                      </a:r>
                    </a:p>
                    <a:p>
                      <a:pPr algn="l">
                        <a:spcAft>
                          <a:spcPts val="0"/>
                        </a:spcAft>
                      </a:pPr>
                      <a:r>
                        <a:rPr lang="en-US" altLang="ja-JP" sz="2000" b="0" kern="100" spc="300" baseline="0" dirty="0">
                          <a:effectLst/>
                          <a:latin typeface="Century" panose="02040604050505020304" pitchFamily="18" charset="0"/>
                          <a:ea typeface="メイリオ" panose="020B0604030504040204" pitchFamily="50" charset="-128"/>
                          <a:cs typeface="源真ゴシックP Medium" panose="020B0402020203020207" pitchFamily="50" charset="-128"/>
                        </a:rPr>
                        <a:t>(FTA</a:t>
                      </a:r>
                      <a:r>
                        <a:rPr lang="en-US" sz="2000" b="0" kern="100" dirty="0">
                          <a:effectLst/>
                          <a:latin typeface="Century" panose="02040604050505020304" pitchFamily="18" charset="0"/>
                          <a:ea typeface="メイリオ" panose="020B0604030504040204" pitchFamily="50" charset="-128"/>
                          <a:cs typeface="源真ゴシックP Medium" panose="020B0402020203020207" pitchFamily="50" charset="-128"/>
                        </a:rPr>
                        <a:t>,</a:t>
                      </a:r>
                    </a:p>
                    <a:p>
                      <a:pPr algn="ctr">
                        <a:spcAft>
                          <a:spcPts val="0"/>
                        </a:spcAft>
                      </a:pPr>
                      <a:r>
                        <a:rPr lang="en-US" altLang="ja-JP" sz="2000" b="0" kern="100" dirty="0">
                          <a:effectLst/>
                          <a:latin typeface="Century" panose="02040604050505020304" pitchFamily="18" charset="0"/>
                          <a:ea typeface="メイリオ" panose="020B0604030504040204" pitchFamily="50" charset="-128"/>
                          <a:cs typeface="源真ゴシックP Medium" panose="020B0402020203020207" pitchFamily="50" charset="-128"/>
                        </a:rPr>
                        <a:t>FMEA</a:t>
                      </a:r>
                      <a:r>
                        <a:rPr lang="en-US" altLang="ja-JP" sz="2000" b="0" kern="100" spc="300" dirty="0">
                          <a:effectLst/>
                          <a:latin typeface="Century" panose="02040604050505020304" pitchFamily="18" charset="0"/>
                          <a:ea typeface="メイリオ" panose="020B0604030504040204" pitchFamily="50" charset="-128"/>
                          <a:cs typeface="源真ゴシックP Medium" panose="020B0402020203020207" pitchFamily="50" charset="-128"/>
                        </a:rPr>
                        <a:t>)</a:t>
                      </a:r>
                      <a:r>
                        <a:rPr lang="x-none" sz="2000" b="0" kern="100" dirty="0">
                          <a:effectLst/>
                          <a:latin typeface="メイリオ" panose="020B0604030504040204" pitchFamily="50" charset="-128"/>
                          <a:ea typeface="メイリオ" panose="020B0604030504040204" pitchFamily="50" charset="-128"/>
                          <a:cs typeface="源真ゴシックP Medium" panose="020B0402020203020207" pitchFamily="50" charset="-128"/>
                        </a:rPr>
                        <a:t> </a:t>
                      </a:r>
                      <a:endParaRPr lang="ja-JP" sz="2000" b="0" kern="100" dirty="0">
                        <a:effectLst/>
                        <a:latin typeface="Century" panose="02040604050505020304" pitchFamily="18" charset="0"/>
                        <a:ea typeface="メイリオ" panose="020B0604030504040204" pitchFamily="50" charset="-128"/>
                        <a:cs typeface="源真ゴシックP Medium" panose="020B0402020203020207" pitchFamily="50" charset="-128"/>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lvl="0" indent="0" algn="just">
                        <a:lnSpc>
                          <a:spcPct val="110000"/>
                        </a:lnSpc>
                        <a:spcAft>
                          <a:spcPts val="0"/>
                        </a:spcAft>
                        <a:buFont typeface="Wingdings" panose="05000000000000000000" pitchFamily="2" charset="2"/>
                        <a:buNone/>
                      </a:pPr>
                      <a:r>
                        <a:rPr lang="ja-JP" sz="1800" b="0" kern="100" spc="-40" baseline="0" dirty="0">
                          <a:effectLst/>
                          <a:latin typeface="Century" panose="02040604050505020304" pitchFamily="18" charset="0"/>
                          <a:ea typeface="メイリオ" panose="020B0604030504040204" pitchFamily="50" charset="-128"/>
                          <a:cs typeface="源真ゴシックP Medium" panose="020B0402020203020207" pitchFamily="50" charset="-128"/>
                        </a:rPr>
                        <a:t>フォールトツリー図や影響分析表を用いて</a:t>
                      </a:r>
                      <a:r>
                        <a:rPr lang="ja-JP" altLang="en-US" sz="1800" b="0" kern="100" spc="-40" baseline="0" dirty="0">
                          <a:effectLst/>
                          <a:latin typeface="Century" panose="02040604050505020304" pitchFamily="18" charset="0"/>
                          <a:ea typeface="メイリオ" panose="020B0604030504040204" pitchFamily="50" charset="-128"/>
                          <a:cs typeface="源真ゴシックP Medium" panose="020B0402020203020207" pitchFamily="50" charset="-128"/>
                        </a:rPr>
                        <a:t>、トップダウンまたはボトムアップで</a:t>
                      </a:r>
                      <a:r>
                        <a:rPr lang="ja-JP" sz="1800" b="0" kern="100" spc="-40" baseline="0" dirty="0">
                          <a:effectLst/>
                          <a:latin typeface="Century" panose="02040604050505020304" pitchFamily="18" charset="0"/>
                          <a:ea typeface="メイリオ" panose="020B0604030504040204" pitchFamily="50" charset="-128"/>
                          <a:cs typeface="源真ゴシックP Medium" panose="020B0402020203020207" pitchFamily="50" charset="-128"/>
                        </a:rPr>
                        <a:t>ハザード要因を分析</a:t>
                      </a:r>
                    </a:p>
                  </a:txBody>
                  <a:tcPr marL="180000" marR="180000" marT="14400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lvl="0" indent="0" algn="just">
                        <a:lnSpc>
                          <a:spcPct val="110000"/>
                        </a:lnSpc>
                        <a:spcAft>
                          <a:spcPts val="0"/>
                        </a:spcAft>
                        <a:buFont typeface="Wingdings" panose="05000000000000000000" pitchFamily="2" charset="2"/>
                        <a:buNone/>
                      </a:pPr>
                      <a:r>
                        <a:rPr kumimoji="1" lang="ja-JP" altLang="ja-JP" sz="1800" b="0" kern="100" spc="-40" baseline="0" dirty="0">
                          <a:solidFill>
                            <a:schemeClr val="dk1"/>
                          </a:solidFill>
                          <a:effectLst/>
                          <a:latin typeface="Century" panose="02040604050505020304" pitchFamily="18" charset="0"/>
                          <a:ea typeface="メイリオ" panose="020B0604030504040204" pitchFamily="50" charset="-128"/>
                          <a:cs typeface="源真ゴシックP Medium" panose="020B0402020203020207" pitchFamily="50" charset="-128"/>
                        </a:rPr>
                        <a:t>システムの構成要素と故障モードが決まる</a:t>
                      </a:r>
                      <a:r>
                        <a:rPr kumimoji="1" lang="ja-JP" altLang="ja-JP" sz="1800" b="0" kern="100" spc="-40" baseline="0" dirty="0">
                          <a:solidFill>
                            <a:srgbClr val="0000FF"/>
                          </a:solidFill>
                          <a:effectLst/>
                          <a:latin typeface="Century" panose="02040604050505020304" pitchFamily="18" charset="0"/>
                          <a:ea typeface="メイリオ" panose="020B0604030504040204" pitchFamily="50" charset="-128"/>
                          <a:cs typeface="源真ゴシックP Medium" panose="020B0402020203020207" pitchFamily="50" charset="-128"/>
                        </a:rPr>
                        <a:t>アーキテクチャ設計の段階から適用</a:t>
                      </a:r>
                      <a:endParaRPr kumimoji="1" lang="ja-JP" altLang="ja-JP" sz="1800" b="0" kern="100" spc="-40" baseline="0" dirty="0">
                        <a:solidFill>
                          <a:schemeClr val="dk1"/>
                        </a:solidFill>
                        <a:effectLst/>
                        <a:latin typeface="Century" panose="02040604050505020304" pitchFamily="18" charset="0"/>
                        <a:ea typeface="メイリオ" panose="020B0604030504040204" pitchFamily="50" charset="-128"/>
                        <a:cs typeface="源真ゴシックP Medium" panose="020B0402020203020207" pitchFamily="50" charset="-128"/>
                      </a:endParaRPr>
                    </a:p>
                  </a:txBody>
                  <a:tcPr marL="180000" marR="180000" marT="14400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1205326">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spcAft>
                          <a:spcPts val="0"/>
                        </a:spcAft>
                      </a:pPr>
                      <a:r>
                        <a:rPr lang="en-US" altLang="ja-JP" sz="2000" b="0" kern="100" dirty="0">
                          <a:effectLst/>
                          <a:latin typeface="Century" panose="02040604050505020304" pitchFamily="18" charset="0"/>
                          <a:ea typeface="メイリオ" panose="020B0604030504040204" pitchFamily="50" charset="-128"/>
                          <a:cs typeface="源真ゴシックP Medium" panose="020B0402020203020207" pitchFamily="50" charset="-128"/>
                        </a:rPr>
                        <a:t>STAMP/</a:t>
                      </a:r>
                    </a:p>
                    <a:p>
                      <a:pPr algn="ctr">
                        <a:spcAft>
                          <a:spcPts val="0"/>
                        </a:spcAft>
                      </a:pPr>
                      <a:r>
                        <a:rPr lang="en-US" altLang="ja-JP" sz="2000" b="0" kern="100" dirty="0">
                          <a:effectLst/>
                          <a:latin typeface="Century" panose="02040604050505020304" pitchFamily="18" charset="0"/>
                          <a:ea typeface="メイリオ" panose="020B0604030504040204" pitchFamily="50" charset="-128"/>
                          <a:cs typeface="源真ゴシックP Medium" panose="020B0402020203020207" pitchFamily="50" charset="-128"/>
                        </a:rPr>
                        <a:t>STPA</a:t>
                      </a:r>
                      <a:endParaRPr lang="ja-JP" sz="2000" b="0" kern="100" dirty="0">
                        <a:effectLst/>
                        <a:latin typeface="Century" panose="02040604050505020304" pitchFamily="18" charset="0"/>
                        <a:ea typeface="メイリオ" panose="020B0604030504040204" pitchFamily="50" charset="-128"/>
                        <a:cs typeface="源真ゴシックP Medium" panose="020B0402020203020207" pitchFamily="50" charset="-128"/>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lvl="0" indent="0" algn="just">
                        <a:lnSpc>
                          <a:spcPct val="110000"/>
                        </a:lnSpc>
                        <a:spcAft>
                          <a:spcPts val="0"/>
                        </a:spcAft>
                        <a:buFont typeface="Wingdings" panose="05000000000000000000" pitchFamily="2" charset="2"/>
                        <a:buNone/>
                      </a:pPr>
                      <a:r>
                        <a:rPr lang="ja-JP" sz="1800" b="0" kern="100" spc="-40" baseline="0" dirty="0">
                          <a:effectLst/>
                          <a:latin typeface="Century" panose="02040604050505020304" pitchFamily="18" charset="0"/>
                          <a:ea typeface="メイリオ" panose="020B0604030504040204" pitchFamily="50" charset="-128"/>
                          <a:cs typeface="源真ゴシックP Medium" panose="020B0402020203020207" pitchFamily="50" charset="-128"/>
                        </a:rPr>
                        <a:t>コントロールストラクチャーとコントロールループ図を用いてハザード要因を分析</a:t>
                      </a:r>
                    </a:p>
                  </a:txBody>
                  <a:tcPr marL="180000" marR="180000" marT="14400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lvl="0" indent="0" algn="just">
                        <a:lnSpc>
                          <a:spcPct val="110000"/>
                        </a:lnSpc>
                        <a:spcAft>
                          <a:spcPts val="0"/>
                        </a:spcAft>
                        <a:buFont typeface="Wingdings" panose="05000000000000000000" pitchFamily="2" charset="2"/>
                        <a:buNone/>
                      </a:pPr>
                      <a:r>
                        <a:rPr kumimoji="1" lang="ja-JP" altLang="ja-JP" sz="1800" b="0" kern="100" spc="-40" baseline="0" dirty="0">
                          <a:solidFill>
                            <a:schemeClr val="dk1"/>
                          </a:solidFill>
                          <a:effectLst/>
                          <a:latin typeface="Century" panose="02040604050505020304" pitchFamily="18" charset="0"/>
                          <a:ea typeface="メイリオ" panose="020B0604030504040204" pitchFamily="50" charset="-128"/>
                          <a:cs typeface="源真ゴシックP Medium" panose="020B0402020203020207" pitchFamily="50" charset="-128"/>
                        </a:rPr>
                        <a:t>システムの大まかな構成要素が決まる</a:t>
                      </a:r>
                      <a:r>
                        <a:rPr kumimoji="1" lang="ja-JP" altLang="ja-JP" sz="1800" b="0" kern="100" spc="-40" baseline="0" dirty="0">
                          <a:solidFill>
                            <a:srgbClr val="0000FF"/>
                          </a:solidFill>
                          <a:effectLst/>
                          <a:latin typeface="Century" panose="02040604050505020304" pitchFamily="18" charset="0"/>
                          <a:ea typeface="メイリオ" panose="020B0604030504040204" pitchFamily="50" charset="-128"/>
                          <a:cs typeface="源真ゴシックP Medium" panose="020B0402020203020207" pitchFamily="50" charset="-128"/>
                        </a:rPr>
                        <a:t>概念設計の段階から適用</a:t>
                      </a:r>
                      <a:endParaRPr kumimoji="1" lang="ja-JP" altLang="ja-JP" sz="1800" b="0" kern="100" spc="-40" baseline="0" dirty="0">
                        <a:solidFill>
                          <a:schemeClr val="dk1"/>
                        </a:solidFill>
                        <a:effectLst/>
                        <a:latin typeface="Century" panose="02040604050505020304" pitchFamily="18" charset="0"/>
                        <a:ea typeface="メイリオ" panose="020B0604030504040204" pitchFamily="50" charset="-128"/>
                        <a:cs typeface="源真ゴシックP Medium" panose="020B0402020203020207" pitchFamily="50" charset="-128"/>
                      </a:endParaRPr>
                    </a:p>
                  </a:txBody>
                  <a:tcPr marL="180000" marR="180000" marT="14400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90341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角丸四角形 4"/>
          <p:cNvSpPr>
            <a:spLocks noChangeArrowheads="1"/>
          </p:cNvSpPr>
          <p:nvPr/>
        </p:nvSpPr>
        <p:spPr bwMode="auto">
          <a:xfrm>
            <a:off x="440955" y="2627116"/>
            <a:ext cx="5136696" cy="864715"/>
          </a:xfrm>
          <a:prstGeom prst="roundRect">
            <a:avLst>
              <a:gd name="adj" fmla="val 16667"/>
            </a:avLst>
          </a:prstGeom>
          <a:solidFill>
            <a:srgbClr val="99CCFF">
              <a:alpha val="70195"/>
            </a:srgbClr>
          </a:solidFill>
          <a:ln w="25400" algn="ctr">
            <a:solidFill>
              <a:srgbClr val="0000FF"/>
            </a:solidFill>
            <a:round/>
            <a:headEnd/>
            <a:tailEnd/>
          </a:ln>
        </p:spPr>
        <p:txBody>
          <a:bodyPr anchor="ctr"/>
          <a:lstStyle>
            <a:lvl1pPr eaLnBrk="0" hangingPunct="0">
              <a:spcBef>
                <a:spcPct val="20000"/>
              </a:spcBef>
              <a:buClr>
                <a:schemeClr val="tx2"/>
              </a:buClr>
              <a:buSzPct val="70000"/>
              <a:buFont typeface="Wingdings" pitchFamily="2" charset="2"/>
              <a:buChar char="l"/>
              <a:defRPr kumimoji="1" sz="3000">
                <a:solidFill>
                  <a:schemeClr val="tx1"/>
                </a:solidFill>
                <a:latin typeface="メイリオ" pitchFamily="50" charset="-128"/>
                <a:ea typeface="メイリオ" pitchFamily="50" charset="-128"/>
                <a:cs typeface="メイリオ" pitchFamily="50" charset="-128"/>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メイリオ" pitchFamily="50" charset="-128"/>
                <a:ea typeface="メイリオ" pitchFamily="50" charset="-128"/>
                <a:cs typeface="メイリオ" pitchFamily="50" charset="-128"/>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メイリオ" pitchFamily="50" charset="-128"/>
                <a:ea typeface="メイリオ" pitchFamily="50" charset="-128"/>
                <a:cs typeface="メイリオ" pitchFamily="50" charset="-128"/>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メイリオ" pitchFamily="50" charset="-128"/>
                <a:ea typeface="メイリオ" pitchFamily="50" charset="-128"/>
                <a:cs typeface="メイリオ" pitchFamily="50" charset="-128"/>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メイリオ" pitchFamily="50" charset="-128"/>
                <a:ea typeface="メイリオ" pitchFamily="50" charset="-128"/>
                <a:cs typeface="メイリオ"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en-US" altLang="ja-JP" sz="1800" b="0" i="0" u="none" strike="noStrike" kern="1200" cap="none" spc="0" normalizeH="0" baseline="0" noProof="0" dirty="0">
                <a:ln>
                  <a:noFill/>
                </a:ln>
                <a:solidFill>
                  <a:srgbClr val="002060"/>
                </a:solidFill>
                <a:effectLst/>
                <a:uLnTx/>
                <a:uFillTx/>
                <a:latin typeface="Century" panose="02040604050505020304" pitchFamily="18" charset="0"/>
                <a:cs typeface="源真ゴシックP Bold" panose="020B0602020203020207" pitchFamily="50" charset="-128"/>
              </a:rPr>
              <a:t>Step</a:t>
            </a:r>
            <a:r>
              <a:rPr kumimoji="1" lang="ja-JP" altLang="en-US" sz="1800" b="0" i="0" u="none" strike="noStrike" kern="1200" cap="none" spc="0" normalizeH="0" baseline="0" noProof="0" dirty="0">
                <a:ln>
                  <a:noFill/>
                </a:ln>
                <a:solidFill>
                  <a:srgbClr val="002060"/>
                </a:solidFill>
                <a:effectLst/>
                <a:uLnTx/>
                <a:uFillTx/>
                <a:latin typeface="Century" panose="02040604050505020304" pitchFamily="18" charset="0"/>
                <a:cs typeface="源真ゴシックP Bold" panose="020B0602020203020207" pitchFamily="50" charset="-128"/>
              </a:rPr>
              <a:t> </a:t>
            </a:r>
            <a:r>
              <a:rPr kumimoji="1" lang="en-US" altLang="ja-JP" sz="1800" b="0" i="0" u="none" strike="noStrike" kern="1200" cap="none" spc="0" normalizeH="0" baseline="0" noProof="0" dirty="0">
                <a:ln>
                  <a:noFill/>
                </a:ln>
                <a:solidFill>
                  <a:srgbClr val="002060"/>
                </a:solidFill>
                <a:effectLst/>
                <a:uLnTx/>
                <a:uFillTx/>
                <a:latin typeface="Century" panose="02040604050505020304" pitchFamily="18" charset="0"/>
                <a:cs typeface="源真ゴシックP Bold" panose="020B0602020203020207" pitchFamily="50" charset="-128"/>
              </a:rPr>
              <a:t>0</a:t>
            </a:r>
            <a:r>
              <a:rPr kumimoji="1" lang="ja-JP" altLang="en-US" sz="1800" b="0" i="0" u="none" strike="noStrike" kern="1200" cap="none" spc="0" normalizeH="0" baseline="0" noProof="0" dirty="0">
                <a:ln>
                  <a:noFill/>
                </a:ln>
                <a:solidFill>
                  <a:srgbClr val="002060"/>
                </a:solidFill>
                <a:effectLst/>
                <a:uLnTx/>
                <a:uFillTx/>
                <a:latin typeface="Century" panose="02040604050505020304" pitchFamily="18" charset="0"/>
                <a:cs typeface="源真ゴシックP Medium" panose="020B0402020203020207" pitchFamily="50" charset="-128"/>
              </a:rPr>
              <a:t>（準備２）：</a:t>
            </a:r>
            <a:endParaRPr kumimoji="1" lang="en-US" altLang="ja-JP" sz="1800" b="0" i="0" u="none" strike="noStrike" kern="1200" cap="none" spc="0" normalizeH="0" baseline="0" noProof="0" dirty="0">
              <a:ln>
                <a:noFill/>
              </a:ln>
              <a:solidFill>
                <a:srgbClr val="002060"/>
              </a:solidFill>
              <a:effectLst/>
              <a:uLnTx/>
              <a:uFillTx/>
              <a:latin typeface="Century" panose="02040604050505020304" pitchFamily="18" charset="0"/>
              <a:cs typeface="源真ゴシックP Medium" panose="020B0402020203020207" pitchFamily="50" charset="-128"/>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entury" panose="02040604050505020304" pitchFamily="18" charset="0"/>
                <a:cs typeface="源真ゴシックP Medium" panose="020B0402020203020207" pitchFamily="50" charset="-128"/>
              </a:rPr>
              <a:t>コンポーネントと</a:t>
            </a:r>
            <a:r>
              <a:rPr kumimoji="1" lang="ja-JP" altLang="en-US" sz="1800" b="0" i="0" u="none" strike="noStrike" kern="1200" cap="none" spc="0" normalizeH="0" baseline="0" noProof="0" dirty="0">
                <a:ln>
                  <a:noFill/>
                </a:ln>
                <a:solidFill>
                  <a:srgbClr val="0070C0"/>
                </a:solidFill>
                <a:effectLst/>
                <a:uLnTx/>
                <a:uFillTx/>
                <a:latin typeface="Century" panose="02040604050505020304" pitchFamily="18" charset="0"/>
                <a:cs typeface="源真ゴシックP Medium" panose="020B0402020203020207" pitchFamily="50" charset="-128"/>
              </a:rPr>
              <a:t>相互作用から成る</a:t>
            </a:r>
            <a:br>
              <a:rPr kumimoji="1" lang="en-US" altLang="ja-JP" sz="1800" b="1" i="0" u="none" strike="noStrike" kern="1200" cap="none" spc="0" normalizeH="0" baseline="0" noProof="0" dirty="0">
                <a:ln>
                  <a:noFill/>
                </a:ln>
                <a:solidFill>
                  <a:srgbClr val="0070C0"/>
                </a:solidFill>
                <a:effectLst/>
                <a:uLnTx/>
                <a:uFillTx/>
                <a:latin typeface="Century" panose="02040604050505020304" pitchFamily="18" charset="0"/>
                <a:cs typeface="源真ゴシックP Medium" panose="020B0402020203020207" pitchFamily="50" charset="-128"/>
              </a:rPr>
            </a:br>
            <a:r>
              <a:rPr kumimoji="1" lang="ja-JP" altLang="en-US" sz="1800" b="0" i="0" u="none" strike="noStrike" kern="1200" cap="none" spc="-100" normalizeH="0" baseline="0" noProof="0" dirty="0">
                <a:ln>
                  <a:noFill/>
                </a:ln>
                <a:solidFill>
                  <a:prstClr val="black"/>
                </a:solidFill>
                <a:effectLst/>
                <a:uLnTx/>
                <a:uFillTx/>
                <a:latin typeface="Century" panose="02040604050505020304" pitchFamily="18" charset="0"/>
                <a:cs typeface="源真ゴシックP Medium" panose="020B0402020203020207" pitchFamily="50" charset="-128"/>
              </a:rPr>
              <a:t>コントロールストラクチャー</a:t>
            </a:r>
            <a:r>
              <a:rPr kumimoji="1" lang="ja-JP" altLang="en-US" sz="1800" b="0" i="0" u="none" strike="noStrike" kern="1200" cap="none" spc="0" normalizeH="0" baseline="0" noProof="0" dirty="0">
                <a:ln>
                  <a:noFill/>
                </a:ln>
                <a:solidFill>
                  <a:prstClr val="black"/>
                </a:solidFill>
                <a:effectLst/>
                <a:uLnTx/>
                <a:uFillTx/>
                <a:latin typeface="Century" panose="02040604050505020304" pitchFamily="18" charset="0"/>
                <a:cs typeface="源真ゴシックP Medium" panose="020B0402020203020207" pitchFamily="50" charset="-128"/>
              </a:rPr>
              <a:t>の構築</a:t>
            </a:r>
          </a:p>
        </p:txBody>
      </p:sp>
      <p:sp>
        <p:nvSpPr>
          <p:cNvPr id="35" name="角丸四角形 7"/>
          <p:cNvSpPr>
            <a:spLocks noChangeArrowheads="1"/>
          </p:cNvSpPr>
          <p:nvPr/>
        </p:nvSpPr>
        <p:spPr bwMode="auto">
          <a:xfrm>
            <a:off x="438039" y="5032608"/>
            <a:ext cx="5142073" cy="1132696"/>
          </a:xfrm>
          <a:prstGeom prst="roundRect">
            <a:avLst>
              <a:gd name="adj" fmla="val 16667"/>
            </a:avLst>
          </a:prstGeom>
          <a:solidFill>
            <a:srgbClr val="99CCFF">
              <a:alpha val="70195"/>
            </a:srgbClr>
          </a:solidFill>
          <a:ln w="25400" algn="ctr">
            <a:solidFill>
              <a:srgbClr val="0000FF"/>
            </a:solidFill>
            <a:round/>
            <a:headEnd/>
            <a:tailEnd/>
          </a:ln>
        </p:spPr>
        <p:txBody>
          <a:bodyPr anchor="ctr"/>
          <a:lstStyle>
            <a:lvl1pPr eaLnBrk="0" hangingPunct="0">
              <a:spcBef>
                <a:spcPct val="20000"/>
              </a:spcBef>
              <a:buClr>
                <a:schemeClr val="tx2"/>
              </a:buClr>
              <a:buSzPct val="70000"/>
              <a:buFont typeface="Wingdings" pitchFamily="2" charset="2"/>
              <a:buChar char="l"/>
              <a:defRPr kumimoji="1" sz="3000">
                <a:solidFill>
                  <a:schemeClr val="tx1"/>
                </a:solidFill>
                <a:latin typeface="メイリオ" pitchFamily="50" charset="-128"/>
                <a:ea typeface="メイリオ" pitchFamily="50" charset="-128"/>
                <a:cs typeface="メイリオ" pitchFamily="50" charset="-128"/>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メイリオ" pitchFamily="50" charset="-128"/>
                <a:ea typeface="メイリオ" pitchFamily="50" charset="-128"/>
                <a:cs typeface="メイリオ" pitchFamily="50" charset="-128"/>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メイリオ" pitchFamily="50" charset="-128"/>
                <a:ea typeface="メイリオ" pitchFamily="50" charset="-128"/>
                <a:cs typeface="メイリオ" pitchFamily="50" charset="-128"/>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メイリオ" pitchFamily="50" charset="-128"/>
                <a:ea typeface="メイリオ" pitchFamily="50" charset="-128"/>
                <a:cs typeface="メイリオ" pitchFamily="50" charset="-128"/>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メイリオ" pitchFamily="50" charset="-128"/>
                <a:ea typeface="メイリオ" pitchFamily="50" charset="-128"/>
                <a:cs typeface="メイリオ"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en-US" altLang="ja-JP" sz="1800" b="0" i="0" u="none" strike="noStrike" kern="1200" cap="none" spc="0" normalizeH="0" baseline="0" noProof="0" dirty="0">
                <a:ln>
                  <a:noFill/>
                </a:ln>
                <a:solidFill>
                  <a:srgbClr val="002060"/>
                </a:solidFill>
                <a:effectLst/>
                <a:uLnTx/>
                <a:uFillTx/>
                <a:latin typeface="Century" panose="02040604050505020304" pitchFamily="18" charset="0"/>
                <a:cs typeface="源真ゴシックP Bold" panose="020B0602020203020207" pitchFamily="50" charset="-128"/>
              </a:rPr>
              <a:t>Step 2</a:t>
            </a:r>
            <a:r>
              <a:rPr kumimoji="1" lang="ja-JP" altLang="en-US" sz="1800" b="0" i="0" u="none" strike="noStrike" kern="1200" cap="none" spc="0" normalizeH="0" baseline="0" noProof="0" dirty="0">
                <a:ln>
                  <a:noFill/>
                </a:ln>
                <a:solidFill>
                  <a:srgbClr val="002060"/>
                </a:solidFill>
                <a:effectLst/>
                <a:uLnTx/>
                <a:uFillTx/>
                <a:latin typeface="Century" panose="02040604050505020304" pitchFamily="18" charset="0"/>
                <a:cs typeface="源真ゴシックP Medium" panose="020B0402020203020207" pitchFamily="50" charset="-128"/>
              </a:rPr>
              <a:t>：</a:t>
            </a:r>
            <a:endParaRPr kumimoji="1" lang="en-US" altLang="ja-JP" sz="1800" b="0" i="0" u="none" strike="noStrike" kern="1200" cap="none" spc="0" normalizeH="0" baseline="0" noProof="0" dirty="0">
              <a:ln>
                <a:noFill/>
              </a:ln>
              <a:solidFill>
                <a:srgbClr val="002060"/>
              </a:solidFill>
              <a:effectLst/>
              <a:uLnTx/>
              <a:uFillTx/>
              <a:latin typeface="Century" panose="02040604050505020304" pitchFamily="18" charset="0"/>
              <a:cs typeface="源真ゴシックP Medium" panose="020B0402020203020207" pitchFamily="50" charset="-128"/>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entury" panose="02040604050505020304" pitchFamily="18" charset="0"/>
                <a:cs typeface="源真ゴシックP Medium" panose="020B0402020203020207" pitchFamily="50" charset="-128"/>
              </a:rPr>
              <a:t>UCA</a:t>
            </a:r>
            <a:r>
              <a:rPr kumimoji="1" lang="ja-JP" altLang="en-US" sz="1800" b="0" i="0" u="none" strike="noStrike" kern="1200" cap="none" spc="0" normalizeH="0" baseline="0" noProof="0" dirty="0">
                <a:ln>
                  <a:noFill/>
                </a:ln>
                <a:solidFill>
                  <a:prstClr val="black"/>
                </a:solidFill>
                <a:effectLst/>
                <a:uLnTx/>
                <a:uFillTx/>
                <a:latin typeface="Century" panose="02040604050505020304" pitchFamily="18" charset="0"/>
                <a:cs typeface="源真ゴシックP Medium" panose="020B0402020203020207" pitchFamily="50" charset="-128"/>
              </a:rPr>
              <a:t>毎の</a:t>
            </a:r>
            <a:r>
              <a:rPr kumimoji="1" lang="ja-JP" altLang="en-US" sz="1800" b="0" i="0" u="none" strike="noStrike" kern="1200" cap="none" spc="-100" normalizeH="0" baseline="0" noProof="0" dirty="0">
                <a:ln>
                  <a:noFill/>
                </a:ln>
                <a:solidFill>
                  <a:srgbClr val="0070C0"/>
                </a:solidFill>
                <a:effectLst/>
                <a:uLnTx/>
                <a:uFillTx/>
                <a:latin typeface="Century" panose="02040604050505020304" pitchFamily="18" charset="0"/>
                <a:cs typeface="源真ゴシックP Medium" panose="020B0402020203020207" pitchFamily="50" charset="-128"/>
              </a:rPr>
              <a:t>コントロールループ</a:t>
            </a:r>
            <a:r>
              <a:rPr kumimoji="1" lang="ja-JP" altLang="en-US" sz="1800" b="0" i="0" u="none" strike="noStrike" kern="1200" cap="none" spc="0" normalizeH="0" baseline="0" noProof="0" dirty="0">
                <a:ln>
                  <a:noFill/>
                </a:ln>
                <a:solidFill>
                  <a:prstClr val="black"/>
                </a:solidFill>
                <a:effectLst/>
                <a:uLnTx/>
                <a:uFillTx/>
                <a:latin typeface="Century" panose="02040604050505020304" pitchFamily="18" charset="0"/>
                <a:cs typeface="源真ゴシックP Medium" panose="020B0402020203020207" pitchFamily="50" charset="-128"/>
              </a:rPr>
              <a:t>にガイドワード</a:t>
            </a:r>
            <a:br>
              <a:rPr kumimoji="1" lang="en-US" altLang="ja-JP" sz="1800" b="0" i="0" u="none" strike="noStrike" kern="1200" cap="none" spc="0" normalizeH="0" baseline="0" noProof="0" dirty="0">
                <a:ln>
                  <a:noFill/>
                </a:ln>
                <a:solidFill>
                  <a:prstClr val="black"/>
                </a:solidFill>
                <a:effectLst/>
                <a:uLnTx/>
                <a:uFillTx/>
                <a:latin typeface="Century" panose="02040604050505020304" pitchFamily="18" charset="0"/>
                <a:cs typeface="源真ゴシックP Medium" panose="020B0402020203020207" pitchFamily="50" charset="-128"/>
              </a:rPr>
            </a:br>
            <a:r>
              <a:rPr kumimoji="1" lang="ja-JP" altLang="en-US" sz="1800" b="0" i="0" u="none" strike="noStrike" kern="1200" cap="none" spc="0" normalizeH="0" baseline="0" noProof="0" dirty="0">
                <a:ln>
                  <a:noFill/>
                </a:ln>
                <a:solidFill>
                  <a:prstClr val="black"/>
                </a:solidFill>
                <a:effectLst/>
                <a:uLnTx/>
                <a:uFillTx/>
                <a:latin typeface="Century" panose="02040604050505020304" pitchFamily="18" charset="0"/>
                <a:cs typeface="源真ゴシックP Medium" panose="020B0402020203020207" pitchFamily="50" charset="-128"/>
              </a:rPr>
              <a:t>適用 → ハザード誘発要因（</a:t>
            </a:r>
            <a:r>
              <a:rPr kumimoji="1" lang="en-US" altLang="ja-JP" sz="1800" b="0" i="0" u="none" strike="noStrike" kern="1200" cap="none" spc="0" normalizeH="0" baseline="0" noProof="0" dirty="0">
                <a:ln>
                  <a:noFill/>
                </a:ln>
                <a:solidFill>
                  <a:srgbClr val="0070C0"/>
                </a:solidFill>
                <a:effectLst/>
                <a:uLnTx/>
                <a:uFillTx/>
                <a:latin typeface="Century" panose="02040604050505020304" pitchFamily="18" charset="0"/>
                <a:cs typeface="源真ゴシックP Medium" panose="020B0402020203020207" pitchFamily="50" charset="-128"/>
              </a:rPr>
              <a:t>HCF</a:t>
            </a:r>
            <a:r>
              <a:rPr kumimoji="1" lang="ja-JP" altLang="en-US" sz="1800" b="0" i="0" u="none" strike="noStrike" kern="1200" cap="none" spc="0" normalizeH="0" baseline="0" noProof="0" dirty="0">
                <a:ln>
                  <a:noFill/>
                </a:ln>
                <a:solidFill>
                  <a:srgbClr val="0070C0"/>
                </a:solidFill>
                <a:effectLst/>
                <a:uLnTx/>
                <a:uFillTx/>
                <a:latin typeface="Century" panose="02040604050505020304" pitchFamily="18" charset="0"/>
                <a:cs typeface="源真ゴシックP Medium" panose="020B0402020203020207" pitchFamily="50" charset="-128"/>
              </a:rPr>
              <a:t>：</a:t>
            </a:r>
            <a:br>
              <a:rPr kumimoji="1" lang="en-US" altLang="ja-JP" sz="1800" b="0" i="0" u="none" strike="noStrike" kern="1200" cap="none" spc="0" normalizeH="0" baseline="0" noProof="0" dirty="0">
                <a:ln>
                  <a:noFill/>
                </a:ln>
                <a:solidFill>
                  <a:srgbClr val="0070C0"/>
                </a:solidFill>
                <a:effectLst/>
                <a:uLnTx/>
                <a:uFillTx/>
                <a:latin typeface="Century" panose="02040604050505020304" pitchFamily="18" charset="0"/>
                <a:cs typeface="源真ゴシックP Medium" panose="020B0402020203020207" pitchFamily="50" charset="-128"/>
              </a:rPr>
            </a:br>
            <a:r>
              <a:rPr kumimoji="1" lang="en-US" altLang="ja-JP" sz="1800" b="0" i="0" u="none" strike="noStrike" kern="1200" cap="none" spc="0" normalizeH="0" baseline="0" noProof="0" dirty="0">
                <a:ln>
                  <a:noFill/>
                </a:ln>
                <a:solidFill>
                  <a:srgbClr val="0070C0"/>
                </a:solidFill>
                <a:effectLst/>
                <a:uLnTx/>
                <a:uFillTx/>
                <a:latin typeface="Century" panose="02040604050505020304" pitchFamily="18" charset="0"/>
                <a:cs typeface="源真ゴシックP Medium" panose="020B0402020203020207" pitchFamily="50" charset="-128"/>
              </a:rPr>
              <a:t>Hazard</a:t>
            </a:r>
            <a:r>
              <a:rPr kumimoji="1" lang="ja-JP" altLang="en-US" sz="1800" b="0" i="0" u="none" strike="noStrike" kern="1200" cap="none" spc="0" normalizeH="0" baseline="0" noProof="0" dirty="0">
                <a:ln>
                  <a:noFill/>
                </a:ln>
                <a:solidFill>
                  <a:srgbClr val="0070C0"/>
                </a:solidFill>
                <a:effectLst/>
                <a:uLnTx/>
                <a:uFillTx/>
                <a:latin typeface="Century" panose="02040604050505020304" pitchFamily="18" charset="0"/>
                <a:cs typeface="源真ゴシックP Medium" panose="020B0402020203020207" pitchFamily="50" charset="-128"/>
              </a:rPr>
              <a:t> </a:t>
            </a:r>
            <a:r>
              <a:rPr kumimoji="1" lang="en-US" altLang="ja-JP" sz="1800" b="0" i="0" u="none" strike="noStrike" kern="1200" cap="none" spc="0" normalizeH="0" baseline="0" noProof="0" dirty="0">
                <a:ln>
                  <a:noFill/>
                </a:ln>
                <a:solidFill>
                  <a:srgbClr val="0070C0"/>
                </a:solidFill>
                <a:effectLst/>
                <a:uLnTx/>
                <a:uFillTx/>
                <a:latin typeface="Century" panose="02040604050505020304" pitchFamily="18" charset="0"/>
                <a:cs typeface="源真ゴシックP Medium" panose="020B0402020203020207" pitchFamily="50" charset="-128"/>
              </a:rPr>
              <a:t>Causal Factor</a:t>
            </a:r>
            <a:r>
              <a:rPr kumimoji="1" lang="ja-JP" altLang="en-US" sz="1800" b="0" i="0" u="none" strike="noStrike" kern="1200" cap="none" spc="0" normalizeH="0" baseline="0" noProof="0" dirty="0">
                <a:ln>
                  <a:noFill/>
                </a:ln>
                <a:solidFill>
                  <a:prstClr val="black"/>
                </a:solidFill>
                <a:effectLst/>
                <a:uLnTx/>
                <a:uFillTx/>
                <a:latin typeface="Century" panose="02040604050505020304" pitchFamily="18" charset="0"/>
                <a:cs typeface="源真ゴシックP Medium" panose="020B0402020203020207" pitchFamily="50" charset="-128"/>
              </a:rPr>
              <a:t>）の特定</a:t>
            </a:r>
          </a:p>
        </p:txBody>
      </p:sp>
      <p:sp>
        <p:nvSpPr>
          <p:cNvPr id="36" name="角丸四角形 5"/>
          <p:cNvSpPr>
            <a:spLocks noChangeArrowheads="1"/>
          </p:cNvSpPr>
          <p:nvPr/>
        </p:nvSpPr>
        <p:spPr bwMode="auto">
          <a:xfrm>
            <a:off x="440955" y="3794956"/>
            <a:ext cx="5136696" cy="934527"/>
          </a:xfrm>
          <a:prstGeom prst="roundRect">
            <a:avLst>
              <a:gd name="adj" fmla="val 16667"/>
            </a:avLst>
          </a:prstGeom>
          <a:solidFill>
            <a:srgbClr val="99CCFF">
              <a:alpha val="70195"/>
            </a:srgbClr>
          </a:solidFill>
          <a:ln w="25400" algn="ctr">
            <a:solidFill>
              <a:srgbClr val="0000FF"/>
            </a:solidFill>
            <a:round/>
            <a:headEnd/>
            <a:tailEnd/>
          </a:ln>
        </p:spPr>
        <p:txBody>
          <a:bodyPr anchor="ctr"/>
          <a:lstStyle>
            <a:lvl1pPr eaLnBrk="0" hangingPunct="0">
              <a:spcBef>
                <a:spcPct val="20000"/>
              </a:spcBef>
              <a:buClr>
                <a:schemeClr val="tx2"/>
              </a:buClr>
              <a:buSzPct val="70000"/>
              <a:buFont typeface="Wingdings" pitchFamily="2" charset="2"/>
              <a:buChar char="l"/>
              <a:defRPr kumimoji="1" sz="3000">
                <a:solidFill>
                  <a:schemeClr val="tx1"/>
                </a:solidFill>
                <a:latin typeface="メイリオ" pitchFamily="50" charset="-128"/>
                <a:ea typeface="メイリオ" pitchFamily="50" charset="-128"/>
                <a:cs typeface="メイリオ" pitchFamily="50" charset="-128"/>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メイリオ" pitchFamily="50" charset="-128"/>
                <a:ea typeface="メイリオ" pitchFamily="50" charset="-128"/>
                <a:cs typeface="メイリオ" pitchFamily="50" charset="-128"/>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メイリオ" pitchFamily="50" charset="-128"/>
                <a:ea typeface="メイリオ" pitchFamily="50" charset="-128"/>
                <a:cs typeface="メイリオ" pitchFamily="50" charset="-128"/>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メイリオ" pitchFamily="50" charset="-128"/>
                <a:ea typeface="メイリオ" pitchFamily="50" charset="-128"/>
                <a:cs typeface="メイリオ" pitchFamily="50" charset="-128"/>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メイリオ" pitchFamily="50" charset="-128"/>
                <a:ea typeface="メイリオ" pitchFamily="50" charset="-128"/>
                <a:cs typeface="メイリオ"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en-US" altLang="ja-JP" sz="1800" b="0" i="0" u="none" strike="noStrike" kern="1200" cap="none" spc="0" normalizeH="0" baseline="0" noProof="0" dirty="0">
                <a:ln>
                  <a:noFill/>
                </a:ln>
                <a:solidFill>
                  <a:srgbClr val="002060"/>
                </a:solidFill>
                <a:effectLst/>
                <a:uLnTx/>
                <a:uFillTx/>
                <a:latin typeface="Century" panose="02040604050505020304" pitchFamily="18" charset="0"/>
                <a:cs typeface="源真ゴシックP Bold" panose="020B0602020203020207" pitchFamily="50" charset="-128"/>
              </a:rPr>
              <a:t>Step</a:t>
            </a:r>
            <a:r>
              <a:rPr kumimoji="1" lang="ja-JP" altLang="en-US" sz="1800" b="0" i="0" u="none" strike="noStrike" kern="1200" cap="none" spc="0" normalizeH="0" baseline="0" noProof="0" dirty="0">
                <a:ln>
                  <a:noFill/>
                </a:ln>
                <a:solidFill>
                  <a:srgbClr val="002060"/>
                </a:solidFill>
                <a:effectLst/>
                <a:uLnTx/>
                <a:uFillTx/>
                <a:latin typeface="Century" panose="02040604050505020304" pitchFamily="18" charset="0"/>
                <a:cs typeface="源真ゴシックP Bold" panose="020B0602020203020207" pitchFamily="50" charset="-128"/>
              </a:rPr>
              <a:t> </a:t>
            </a:r>
            <a:r>
              <a:rPr kumimoji="1" lang="en-US" altLang="ja-JP" sz="1800" b="0" i="0" u="none" strike="noStrike" kern="1200" cap="none" spc="300" normalizeH="0" baseline="0" noProof="0" dirty="0">
                <a:ln>
                  <a:noFill/>
                </a:ln>
                <a:solidFill>
                  <a:srgbClr val="002060"/>
                </a:solidFill>
                <a:effectLst/>
                <a:uLnTx/>
                <a:uFillTx/>
                <a:latin typeface="Century" panose="02040604050505020304" pitchFamily="18" charset="0"/>
                <a:cs typeface="源真ゴシックP Bold" panose="020B0602020203020207" pitchFamily="50" charset="-128"/>
              </a:rPr>
              <a:t>1</a:t>
            </a:r>
            <a:r>
              <a:rPr kumimoji="1" lang="ja-JP" altLang="en-US" sz="1800" b="0" i="0" u="none" strike="noStrike" kern="1200" cap="none" spc="0" normalizeH="0" baseline="0" noProof="0" dirty="0">
                <a:ln>
                  <a:noFill/>
                </a:ln>
                <a:solidFill>
                  <a:srgbClr val="002060"/>
                </a:solidFill>
                <a:effectLst/>
                <a:uLnTx/>
                <a:uFillTx/>
                <a:latin typeface="Century" panose="02040604050505020304" pitchFamily="18" charset="0"/>
                <a:cs typeface="源真ゴシックP Medium" panose="020B0402020203020207" pitchFamily="50" charset="-128"/>
              </a:rPr>
              <a:t>：</a:t>
            </a:r>
            <a:endParaRPr kumimoji="1" lang="en-US" altLang="ja-JP" sz="1800" b="0" i="0" u="none" strike="noStrike" kern="1200" cap="none" spc="0" normalizeH="0" baseline="0" noProof="0" dirty="0">
              <a:ln>
                <a:noFill/>
              </a:ln>
              <a:solidFill>
                <a:srgbClr val="002060"/>
              </a:solidFill>
              <a:effectLst/>
              <a:uLnTx/>
              <a:uFillTx/>
              <a:latin typeface="Century" panose="02040604050505020304" pitchFamily="18" charset="0"/>
              <a:cs typeface="源真ゴシックP Medium" panose="020B0402020203020207" pitchFamily="50" charset="-128"/>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entury" panose="02040604050505020304" pitchFamily="18" charset="0"/>
                <a:cs typeface="源真ゴシックP Medium" panose="020B0402020203020207" pitchFamily="50" charset="-128"/>
              </a:rPr>
              <a:t>非安全なコントロールアクション（</a:t>
            </a:r>
            <a:r>
              <a:rPr kumimoji="1" lang="en-US" altLang="ja-JP" sz="1800" b="0" i="0" u="none" strike="noStrike" kern="1200" cap="none" spc="0" normalizeH="0" baseline="0" noProof="0" dirty="0">
                <a:ln>
                  <a:noFill/>
                </a:ln>
                <a:solidFill>
                  <a:srgbClr val="0070C0"/>
                </a:solidFill>
                <a:effectLst/>
                <a:uLnTx/>
                <a:uFillTx/>
                <a:latin typeface="Century" panose="02040604050505020304" pitchFamily="18" charset="0"/>
                <a:cs typeface="源真ゴシックP Medium" panose="020B0402020203020207" pitchFamily="50" charset="-128"/>
              </a:rPr>
              <a:t>UCA</a:t>
            </a:r>
            <a:r>
              <a:rPr kumimoji="1" lang="ja-JP" altLang="en-US" sz="1800" b="0" i="0" u="none" strike="noStrike" kern="1200" cap="none" spc="0" normalizeH="0" baseline="0" noProof="0" dirty="0">
                <a:ln>
                  <a:noFill/>
                </a:ln>
                <a:solidFill>
                  <a:srgbClr val="0070C0"/>
                </a:solidFill>
                <a:effectLst/>
                <a:uLnTx/>
                <a:uFillTx/>
                <a:latin typeface="Century" panose="02040604050505020304" pitchFamily="18" charset="0"/>
                <a:cs typeface="源真ゴシックP Medium" panose="020B0402020203020207" pitchFamily="50" charset="-128"/>
              </a:rPr>
              <a:t>： </a:t>
            </a:r>
            <a:br>
              <a:rPr kumimoji="1" lang="en-US" altLang="ja-JP" sz="1800" b="0" i="0" u="none" strike="noStrike" kern="1200" cap="none" spc="0" normalizeH="0" baseline="0" noProof="0" dirty="0">
                <a:ln>
                  <a:noFill/>
                </a:ln>
                <a:solidFill>
                  <a:srgbClr val="0070C0"/>
                </a:solidFill>
                <a:effectLst/>
                <a:uLnTx/>
                <a:uFillTx/>
                <a:latin typeface="Century" panose="02040604050505020304" pitchFamily="18" charset="0"/>
                <a:cs typeface="源真ゴシックP Medium" panose="020B0402020203020207" pitchFamily="50" charset="-128"/>
              </a:rPr>
            </a:br>
            <a:r>
              <a:rPr kumimoji="1" lang="en-US" altLang="ja-JP" sz="1800" b="0" i="0" u="none" strike="noStrike" kern="1200" cap="none" spc="0" normalizeH="0" baseline="0" noProof="0" dirty="0">
                <a:ln>
                  <a:noFill/>
                </a:ln>
                <a:solidFill>
                  <a:srgbClr val="0070C0"/>
                </a:solidFill>
                <a:effectLst/>
                <a:uLnTx/>
                <a:uFillTx/>
                <a:latin typeface="Century" panose="02040604050505020304" pitchFamily="18" charset="0"/>
                <a:cs typeface="源真ゴシックP Medium" panose="020B0402020203020207" pitchFamily="50" charset="-128"/>
              </a:rPr>
              <a:t>Unsafe Control</a:t>
            </a:r>
            <a:r>
              <a:rPr kumimoji="1" lang="ja-JP" altLang="en-US" sz="1800" b="0" i="0" u="none" strike="noStrike" kern="1200" cap="none" spc="0" normalizeH="0" baseline="0" noProof="0" dirty="0">
                <a:ln>
                  <a:noFill/>
                </a:ln>
                <a:solidFill>
                  <a:srgbClr val="0070C0"/>
                </a:solidFill>
                <a:effectLst/>
                <a:uLnTx/>
                <a:uFillTx/>
                <a:latin typeface="Century" panose="02040604050505020304" pitchFamily="18" charset="0"/>
                <a:cs typeface="源真ゴシックP Medium" panose="020B0402020203020207" pitchFamily="50" charset="-128"/>
              </a:rPr>
              <a:t> </a:t>
            </a:r>
            <a:r>
              <a:rPr kumimoji="1" lang="en-US" altLang="ja-JP" sz="1800" b="0" i="0" u="none" strike="noStrike" kern="1200" cap="none" spc="0" normalizeH="0" baseline="0" noProof="0" dirty="0">
                <a:ln>
                  <a:noFill/>
                </a:ln>
                <a:solidFill>
                  <a:srgbClr val="0070C0"/>
                </a:solidFill>
                <a:effectLst/>
                <a:uLnTx/>
                <a:uFillTx/>
                <a:latin typeface="Century" panose="02040604050505020304" pitchFamily="18" charset="0"/>
                <a:cs typeface="源真ゴシックP Medium" panose="020B0402020203020207" pitchFamily="50" charset="-128"/>
              </a:rPr>
              <a:t>Action</a:t>
            </a:r>
            <a:r>
              <a:rPr kumimoji="1" lang="ja-JP" altLang="en-US" sz="1800" b="0" i="0" u="none" strike="noStrike" kern="1200" cap="none" spc="0" normalizeH="0" baseline="0" noProof="0" dirty="0">
                <a:ln>
                  <a:noFill/>
                </a:ln>
                <a:solidFill>
                  <a:prstClr val="black"/>
                </a:solidFill>
                <a:effectLst/>
                <a:uLnTx/>
                <a:uFillTx/>
                <a:latin typeface="Century" panose="02040604050505020304" pitchFamily="18" charset="0"/>
                <a:cs typeface="源真ゴシックP Medium" panose="020B0402020203020207" pitchFamily="50" charset="-128"/>
              </a:rPr>
              <a:t>）の抽出</a:t>
            </a:r>
          </a:p>
        </p:txBody>
      </p:sp>
      <p:cxnSp>
        <p:nvCxnSpPr>
          <p:cNvPr id="37" name="直線矢印コネクタ 27"/>
          <p:cNvCxnSpPr>
            <a:cxnSpLocks noChangeShapeType="1"/>
            <a:stCxn id="34" idx="2"/>
            <a:endCxn id="36" idx="0"/>
          </p:cNvCxnSpPr>
          <p:nvPr/>
        </p:nvCxnSpPr>
        <p:spPr bwMode="auto">
          <a:xfrm>
            <a:off x="3009303" y="3491831"/>
            <a:ext cx="0" cy="303125"/>
          </a:xfrm>
          <a:prstGeom prst="straightConnector1">
            <a:avLst/>
          </a:prstGeom>
          <a:noFill/>
          <a:ln w="28575" algn="ctr">
            <a:solidFill>
              <a:srgbClr val="0000FF"/>
            </a:solidFill>
            <a:round/>
            <a:headEnd/>
            <a:tailEnd type="arrow" w="med" len="med"/>
          </a:ln>
          <a:extLst>
            <a:ext uri="{909E8E84-426E-40DD-AFC4-6F175D3DCCD1}">
              <a14:hiddenFill xmlns:a14="http://schemas.microsoft.com/office/drawing/2010/main">
                <a:noFill/>
              </a14:hiddenFill>
            </a:ext>
          </a:extLst>
        </p:spPr>
      </p:cxnSp>
      <p:cxnSp>
        <p:nvCxnSpPr>
          <p:cNvPr id="38" name="直線矢印コネクタ 29"/>
          <p:cNvCxnSpPr>
            <a:cxnSpLocks noChangeShapeType="1"/>
            <a:stCxn id="36" idx="2"/>
            <a:endCxn id="35" idx="0"/>
          </p:cNvCxnSpPr>
          <p:nvPr/>
        </p:nvCxnSpPr>
        <p:spPr bwMode="auto">
          <a:xfrm flipH="1">
            <a:off x="3009076" y="4729483"/>
            <a:ext cx="227" cy="303125"/>
          </a:xfrm>
          <a:prstGeom prst="straightConnector1">
            <a:avLst/>
          </a:prstGeom>
          <a:noFill/>
          <a:ln w="28575" algn="ctr">
            <a:solidFill>
              <a:srgbClr val="0000FF"/>
            </a:solidFill>
            <a:round/>
            <a:headEnd/>
            <a:tailEnd type="arrow" w="med" len="med"/>
          </a:ln>
          <a:extLst>
            <a:ext uri="{909E8E84-426E-40DD-AFC4-6F175D3DCCD1}">
              <a14:hiddenFill xmlns:a14="http://schemas.microsoft.com/office/drawing/2010/main">
                <a:noFill/>
              </a14:hiddenFill>
            </a:ext>
          </a:extLst>
        </p:spPr>
      </p:cxnSp>
      <p:sp>
        <p:nvSpPr>
          <p:cNvPr id="39" name="Text Box 15"/>
          <p:cNvSpPr txBox="1">
            <a:spLocks noChangeArrowheads="1"/>
          </p:cNvSpPr>
          <p:nvPr/>
        </p:nvSpPr>
        <p:spPr bwMode="auto">
          <a:xfrm>
            <a:off x="2463395" y="1052736"/>
            <a:ext cx="13990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itchFamily="2" charset="2"/>
              <a:buChar char="l"/>
              <a:defRPr kumimoji="1" sz="3000">
                <a:solidFill>
                  <a:schemeClr val="tx1"/>
                </a:solidFill>
                <a:latin typeface="メイリオ" pitchFamily="50" charset="-128"/>
                <a:ea typeface="メイリオ" pitchFamily="50" charset="-128"/>
                <a:cs typeface="メイリオ" pitchFamily="50" charset="-128"/>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メイリオ" pitchFamily="50" charset="-128"/>
                <a:ea typeface="メイリオ" pitchFamily="50" charset="-128"/>
                <a:cs typeface="メイリオ" pitchFamily="50" charset="-128"/>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メイリオ" pitchFamily="50" charset="-128"/>
                <a:ea typeface="メイリオ" pitchFamily="50" charset="-128"/>
                <a:cs typeface="メイリオ" pitchFamily="50" charset="-128"/>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メイリオ" pitchFamily="50" charset="-128"/>
                <a:ea typeface="メイリオ" pitchFamily="50" charset="-128"/>
                <a:cs typeface="メイリオ" pitchFamily="50" charset="-128"/>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メイリオ" pitchFamily="50" charset="-128"/>
                <a:ea typeface="メイリオ" pitchFamily="50" charset="-128"/>
                <a:cs typeface="メイリオ"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dirty="0">
                <a:ln>
                  <a:noFill/>
                </a:ln>
                <a:solidFill>
                  <a:srgbClr val="0000FF"/>
                </a:solidFill>
                <a:effectLst/>
                <a:uLnTx/>
                <a:uFillTx/>
                <a:latin typeface="Century" panose="02040604050505020304" pitchFamily="18" charset="0"/>
                <a:cs typeface="源真ゴシックP Medium" panose="020B0402020203020207" pitchFamily="50" charset="-128"/>
              </a:rPr>
              <a:t>分析手順</a:t>
            </a:r>
          </a:p>
        </p:txBody>
      </p:sp>
      <p:sp>
        <p:nvSpPr>
          <p:cNvPr id="44" name="角丸四角形 4"/>
          <p:cNvSpPr>
            <a:spLocks noChangeArrowheads="1"/>
          </p:cNvSpPr>
          <p:nvPr/>
        </p:nvSpPr>
        <p:spPr bwMode="auto">
          <a:xfrm>
            <a:off x="440955" y="1459276"/>
            <a:ext cx="5136696" cy="864715"/>
          </a:xfrm>
          <a:prstGeom prst="roundRect">
            <a:avLst>
              <a:gd name="adj" fmla="val 16667"/>
            </a:avLst>
          </a:prstGeom>
          <a:solidFill>
            <a:srgbClr val="99CCFF">
              <a:alpha val="70195"/>
            </a:srgbClr>
          </a:solidFill>
          <a:ln w="25400" algn="ctr">
            <a:solidFill>
              <a:srgbClr val="0000FF"/>
            </a:solidFill>
            <a:round/>
            <a:headEnd/>
            <a:tailEnd/>
          </a:ln>
        </p:spPr>
        <p:txBody>
          <a:bodyPr anchor="ctr"/>
          <a:lstStyle>
            <a:lvl1pPr eaLnBrk="0" hangingPunct="0">
              <a:spcBef>
                <a:spcPct val="20000"/>
              </a:spcBef>
              <a:buClr>
                <a:schemeClr val="tx2"/>
              </a:buClr>
              <a:buSzPct val="70000"/>
              <a:buFont typeface="Wingdings" pitchFamily="2" charset="2"/>
              <a:buChar char="l"/>
              <a:defRPr kumimoji="1" sz="3000">
                <a:solidFill>
                  <a:schemeClr val="tx1"/>
                </a:solidFill>
                <a:latin typeface="メイリオ" pitchFamily="50" charset="-128"/>
                <a:ea typeface="メイリオ" pitchFamily="50" charset="-128"/>
                <a:cs typeface="メイリオ" pitchFamily="50" charset="-128"/>
              </a:defRPr>
            </a:lvl1pPr>
            <a:lvl2pPr marL="742950" indent="-285750" eaLnBrk="0" hangingPunct="0">
              <a:spcBef>
                <a:spcPct val="20000"/>
              </a:spcBef>
              <a:buClr>
                <a:schemeClr val="accent2"/>
              </a:buClr>
              <a:buSzPct val="70000"/>
              <a:buFont typeface="Wingdings" pitchFamily="2" charset="2"/>
              <a:buChar char="l"/>
              <a:defRPr kumimoji="1" sz="2600">
                <a:solidFill>
                  <a:schemeClr val="tx1"/>
                </a:solidFill>
                <a:latin typeface="メイリオ" pitchFamily="50" charset="-128"/>
                <a:ea typeface="メイリオ" pitchFamily="50" charset="-128"/>
                <a:cs typeface="メイリオ" pitchFamily="50" charset="-128"/>
              </a:defRPr>
            </a:lvl2pPr>
            <a:lvl3pPr marL="1143000" indent="-228600" eaLnBrk="0" hangingPunct="0">
              <a:spcBef>
                <a:spcPct val="20000"/>
              </a:spcBef>
              <a:buClr>
                <a:schemeClr val="accent1"/>
              </a:buClr>
              <a:buSzPct val="70000"/>
              <a:buFont typeface="Wingdings" pitchFamily="2" charset="2"/>
              <a:buChar char="l"/>
              <a:defRPr kumimoji="1" sz="2300">
                <a:solidFill>
                  <a:schemeClr val="tx1"/>
                </a:solidFill>
                <a:latin typeface="メイリオ" pitchFamily="50" charset="-128"/>
                <a:ea typeface="メイリオ" pitchFamily="50" charset="-128"/>
                <a:cs typeface="メイリオ" pitchFamily="50" charset="-128"/>
              </a:defRPr>
            </a:lvl3pPr>
            <a:lvl4pPr marL="1600200" indent="-228600" eaLnBrk="0" hangingPunct="0">
              <a:spcBef>
                <a:spcPct val="20000"/>
              </a:spcBef>
              <a:buClr>
                <a:schemeClr val="tx2"/>
              </a:buClr>
              <a:buSzPct val="75000"/>
              <a:buFont typeface="Wingdings" pitchFamily="2" charset="2"/>
              <a:buChar char="§"/>
              <a:defRPr kumimoji="1" sz="2000">
                <a:solidFill>
                  <a:schemeClr val="tx1"/>
                </a:solidFill>
                <a:latin typeface="メイリオ" pitchFamily="50" charset="-128"/>
                <a:ea typeface="メイリオ" pitchFamily="50" charset="-128"/>
                <a:cs typeface="メイリオ" pitchFamily="50" charset="-128"/>
              </a:defRPr>
            </a:lvl4pPr>
            <a:lvl5pPr marL="2057400" indent="-228600" eaLnBrk="0" hangingPunct="0">
              <a:spcBef>
                <a:spcPct val="20000"/>
              </a:spcBef>
              <a:buClr>
                <a:schemeClr val="folHlink"/>
              </a:buClr>
              <a:buSzPct val="80000"/>
              <a:buFont typeface="Wingdings" pitchFamily="2" charset="2"/>
              <a:buChar char="§"/>
              <a:defRPr kumimoji="1" sz="2000">
                <a:solidFill>
                  <a:schemeClr val="tx1"/>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メイリオ" pitchFamily="50" charset="-128"/>
                <a:ea typeface="メイリオ" pitchFamily="50" charset="-128"/>
                <a:cs typeface="メイリオ"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en-US" altLang="ja-JP" sz="1800" b="0" i="0" u="none" strike="noStrike" kern="1200" cap="none" spc="0" normalizeH="0" baseline="0" noProof="0" dirty="0">
                <a:ln>
                  <a:noFill/>
                </a:ln>
                <a:solidFill>
                  <a:srgbClr val="002060"/>
                </a:solidFill>
                <a:effectLst/>
                <a:uLnTx/>
                <a:uFillTx/>
                <a:latin typeface="Century" panose="02040604050505020304" pitchFamily="18" charset="0"/>
                <a:cs typeface="源真ゴシックP Bold" panose="020B0602020203020207" pitchFamily="50" charset="-128"/>
              </a:rPr>
              <a:t>Step</a:t>
            </a:r>
            <a:r>
              <a:rPr kumimoji="1" lang="ja-JP" altLang="en-US" sz="1800" b="0" i="0" u="none" strike="noStrike" kern="1200" cap="none" spc="0" normalizeH="0" baseline="0" noProof="0" dirty="0">
                <a:ln>
                  <a:noFill/>
                </a:ln>
                <a:solidFill>
                  <a:srgbClr val="002060"/>
                </a:solidFill>
                <a:effectLst/>
                <a:uLnTx/>
                <a:uFillTx/>
                <a:latin typeface="Century" panose="02040604050505020304" pitchFamily="18" charset="0"/>
                <a:cs typeface="源真ゴシックP Bold" panose="020B0602020203020207" pitchFamily="50" charset="-128"/>
              </a:rPr>
              <a:t> </a:t>
            </a:r>
            <a:r>
              <a:rPr kumimoji="1" lang="en-US" altLang="ja-JP" sz="1800" b="0" i="0" u="none" strike="noStrike" kern="1200" cap="none" spc="0" normalizeH="0" baseline="0" noProof="0" dirty="0">
                <a:ln>
                  <a:noFill/>
                </a:ln>
                <a:solidFill>
                  <a:srgbClr val="002060"/>
                </a:solidFill>
                <a:effectLst/>
                <a:uLnTx/>
                <a:uFillTx/>
                <a:latin typeface="Century" panose="02040604050505020304" pitchFamily="18" charset="0"/>
                <a:cs typeface="源真ゴシックP Bold" panose="020B0602020203020207" pitchFamily="50" charset="-128"/>
              </a:rPr>
              <a:t>0</a:t>
            </a:r>
            <a:r>
              <a:rPr kumimoji="1" lang="ja-JP" altLang="en-US" sz="1800" b="0" i="0" u="none" strike="noStrike" kern="1200" cap="none" spc="0" normalizeH="0" baseline="0" noProof="0" dirty="0">
                <a:ln>
                  <a:noFill/>
                </a:ln>
                <a:solidFill>
                  <a:srgbClr val="002060"/>
                </a:solidFill>
                <a:effectLst/>
                <a:uLnTx/>
                <a:uFillTx/>
                <a:latin typeface="Century" panose="02040604050505020304" pitchFamily="18" charset="0"/>
                <a:cs typeface="源真ゴシックP Medium" panose="020B0402020203020207" pitchFamily="50" charset="-128"/>
              </a:rPr>
              <a:t>（準</a:t>
            </a:r>
            <a:r>
              <a:rPr kumimoji="1" lang="ja-JP" altLang="en-US" sz="1800" b="0" i="0" u="none" strike="noStrike" kern="1200" cap="none" spc="150" normalizeH="0" baseline="0" noProof="0" dirty="0">
                <a:ln>
                  <a:noFill/>
                </a:ln>
                <a:solidFill>
                  <a:srgbClr val="002060"/>
                </a:solidFill>
                <a:effectLst/>
                <a:uLnTx/>
                <a:uFillTx/>
                <a:latin typeface="Century" panose="02040604050505020304" pitchFamily="18" charset="0"/>
                <a:cs typeface="源真ゴシックP Medium" panose="020B0402020203020207" pitchFamily="50" charset="-128"/>
              </a:rPr>
              <a:t>備</a:t>
            </a:r>
            <a:r>
              <a:rPr kumimoji="1" lang="en-US" altLang="ja-JP" sz="1800" b="0" i="0" u="none" strike="noStrike" kern="1200" cap="none" spc="150" normalizeH="0" baseline="0" noProof="0" dirty="0">
                <a:ln>
                  <a:noFill/>
                </a:ln>
                <a:solidFill>
                  <a:srgbClr val="002060"/>
                </a:solidFill>
                <a:effectLst/>
                <a:uLnTx/>
                <a:uFillTx/>
                <a:latin typeface="Century" panose="02040604050505020304" pitchFamily="18" charset="0"/>
                <a:cs typeface="源真ゴシックP Medium" panose="020B0402020203020207" pitchFamily="50" charset="-128"/>
              </a:rPr>
              <a:t>1</a:t>
            </a:r>
            <a:r>
              <a:rPr kumimoji="1" lang="ja-JP" altLang="en-US" sz="1800" b="0" i="0" u="none" strike="noStrike" kern="1200" cap="none" spc="0" normalizeH="0" baseline="0" noProof="0" dirty="0">
                <a:ln>
                  <a:noFill/>
                </a:ln>
                <a:solidFill>
                  <a:srgbClr val="002060"/>
                </a:solidFill>
                <a:effectLst/>
                <a:uLnTx/>
                <a:uFillTx/>
                <a:latin typeface="Century" panose="02040604050505020304" pitchFamily="18" charset="0"/>
                <a:cs typeface="源真ゴシックP Medium" panose="020B0402020203020207" pitchFamily="50" charset="-128"/>
              </a:rPr>
              <a:t>）：</a:t>
            </a:r>
            <a:endParaRPr kumimoji="1" lang="en-US" altLang="ja-JP" sz="1800" b="0" i="0" u="none" strike="noStrike" kern="1200" cap="none" spc="0" normalizeH="0" baseline="0" noProof="0" dirty="0">
              <a:ln>
                <a:noFill/>
              </a:ln>
              <a:solidFill>
                <a:srgbClr val="002060"/>
              </a:solidFill>
              <a:effectLst/>
              <a:uLnTx/>
              <a:uFillTx/>
              <a:latin typeface="Century" panose="02040604050505020304" pitchFamily="18" charset="0"/>
              <a:cs typeface="源真ゴシックP Medium" panose="020B0402020203020207" pitchFamily="50" charset="-128"/>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1800" b="0" i="0" u="none" strike="noStrike" kern="1200" cap="none" spc="-150" normalizeH="0" baseline="0" noProof="0" dirty="0">
                <a:ln>
                  <a:noFill/>
                </a:ln>
                <a:solidFill>
                  <a:prstClr val="black"/>
                </a:solidFill>
                <a:effectLst/>
                <a:uLnTx/>
                <a:uFillTx/>
                <a:latin typeface="Century" panose="02040604050505020304" pitchFamily="18" charset="0"/>
                <a:cs typeface="源真ゴシックP Medium" panose="020B0402020203020207" pitchFamily="50" charset="-128"/>
              </a:rPr>
              <a:t>アクシデント</a:t>
            </a:r>
            <a:r>
              <a:rPr kumimoji="1" lang="ja-JP" altLang="en-US" sz="1800" b="0" i="0" u="none" strike="noStrike" kern="1200" cap="none" spc="0" normalizeH="0" baseline="0" noProof="0" dirty="0">
                <a:ln>
                  <a:noFill/>
                </a:ln>
                <a:solidFill>
                  <a:prstClr val="black"/>
                </a:solidFill>
                <a:effectLst/>
                <a:uLnTx/>
                <a:uFillTx/>
                <a:latin typeface="Century" panose="02040604050505020304" pitchFamily="18" charset="0"/>
                <a:cs typeface="源真ゴシックP Medium" panose="020B0402020203020207" pitchFamily="50" charset="-128"/>
              </a:rPr>
              <a:t>（望ましくない事象）、 ハザード</a:t>
            </a:r>
            <a:br>
              <a:rPr kumimoji="1" lang="en-US" altLang="ja-JP" sz="1800" b="0" i="0" u="none" strike="noStrike" kern="1200" cap="none" spc="0" normalizeH="0" baseline="0" noProof="0" dirty="0">
                <a:ln>
                  <a:noFill/>
                </a:ln>
                <a:solidFill>
                  <a:prstClr val="black"/>
                </a:solidFill>
                <a:effectLst/>
                <a:uLnTx/>
                <a:uFillTx/>
                <a:latin typeface="Century" panose="02040604050505020304" pitchFamily="18" charset="0"/>
                <a:cs typeface="源真ゴシックP Medium" panose="020B0402020203020207" pitchFamily="50" charset="-128"/>
              </a:rPr>
            </a:br>
            <a:r>
              <a:rPr kumimoji="1" lang="ja-JP" altLang="en-US" sz="1800" b="0" i="0" u="none" strike="noStrike" kern="1200" cap="none" spc="0" normalizeH="0" baseline="0" noProof="0" dirty="0">
                <a:ln>
                  <a:noFill/>
                </a:ln>
                <a:solidFill>
                  <a:prstClr val="black"/>
                </a:solidFill>
                <a:effectLst/>
                <a:uLnTx/>
                <a:uFillTx/>
                <a:latin typeface="Century" panose="02040604050505020304" pitchFamily="18" charset="0"/>
                <a:cs typeface="源真ゴシックP Medium" panose="020B0402020203020207" pitchFamily="50" charset="-128"/>
              </a:rPr>
              <a:t>（</a:t>
            </a:r>
            <a:r>
              <a:rPr kumimoji="1" lang="ja-JP" altLang="en-US" sz="1800" b="0" i="0" u="none" strike="noStrike" kern="1200" cap="none" spc="-150" normalizeH="0" baseline="0" noProof="0" dirty="0">
                <a:ln>
                  <a:noFill/>
                </a:ln>
                <a:solidFill>
                  <a:prstClr val="black"/>
                </a:solidFill>
                <a:effectLst/>
                <a:uLnTx/>
                <a:uFillTx/>
                <a:latin typeface="Century" panose="02040604050505020304" pitchFamily="18" charset="0"/>
                <a:cs typeface="源真ゴシックP Medium" panose="020B0402020203020207" pitchFamily="50" charset="-128"/>
              </a:rPr>
              <a:t>アクシデント</a:t>
            </a:r>
            <a:r>
              <a:rPr kumimoji="1" lang="ja-JP" altLang="en-US" sz="1800" b="0" i="0" u="none" strike="noStrike" kern="1200" cap="none" spc="0" normalizeH="0" baseline="0" noProof="0" dirty="0">
                <a:ln>
                  <a:noFill/>
                </a:ln>
                <a:solidFill>
                  <a:prstClr val="black"/>
                </a:solidFill>
                <a:effectLst/>
                <a:uLnTx/>
                <a:uFillTx/>
                <a:latin typeface="Century" panose="02040604050505020304" pitchFamily="18" charset="0"/>
                <a:cs typeface="源真ゴシックP Medium" panose="020B0402020203020207" pitchFamily="50" charset="-128"/>
              </a:rPr>
              <a:t>に至る状態）、 安全制約の識別</a:t>
            </a:r>
          </a:p>
        </p:txBody>
      </p:sp>
      <p:cxnSp>
        <p:nvCxnSpPr>
          <p:cNvPr id="45" name="直線矢印コネクタ 27"/>
          <p:cNvCxnSpPr>
            <a:cxnSpLocks noChangeShapeType="1"/>
            <a:stCxn id="44" idx="2"/>
            <a:endCxn id="34" idx="0"/>
          </p:cNvCxnSpPr>
          <p:nvPr/>
        </p:nvCxnSpPr>
        <p:spPr bwMode="auto">
          <a:xfrm>
            <a:off x="3009303" y="2323991"/>
            <a:ext cx="0" cy="303125"/>
          </a:xfrm>
          <a:prstGeom prst="straightConnector1">
            <a:avLst/>
          </a:prstGeom>
          <a:noFill/>
          <a:ln w="28575" algn="ctr">
            <a:solidFill>
              <a:srgbClr val="0000FF"/>
            </a:solidFill>
            <a:round/>
            <a:headEnd/>
            <a:tailEnd type="arrow" w="med" len="med"/>
          </a:ln>
          <a:extLst>
            <a:ext uri="{909E8E84-426E-40DD-AFC4-6F175D3DCCD1}">
              <a14:hiddenFill xmlns:a14="http://schemas.microsoft.com/office/drawing/2010/main">
                <a:noFill/>
              </a14:hiddenFill>
            </a:ext>
          </a:extLst>
        </p:spPr>
      </p:cxnSp>
      <p:grpSp>
        <p:nvGrpSpPr>
          <p:cNvPr id="2" name="グループ化 1"/>
          <p:cNvGrpSpPr>
            <a:grpSpLocks noChangeAspect="1"/>
          </p:cNvGrpSpPr>
          <p:nvPr/>
        </p:nvGrpSpPr>
        <p:grpSpPr>
          <a:xfrm>
            <a:off x="5644313" y="946144"/>
            <a:ext cx="3024051" cy="5446865"/>
            <a:chOff x="6111947" y="1381273"/>
            <a:chExt cx="2346026" cy="4868185"/>
          </a:xfrm>
        </p:grpSpPr>
        <p:sp>
          <p:nvSpPr>
            <p:cNvPr id="20" name="正方形/長方形 19"/>
            <p:cNvSpPr>
              <a:spLocks noChangeAspect="1"/>
            </p:cNvSpPr>
            <p:nvPr/>
          </p:nvSpPr>
          <p:spPr bwMode="auto">
            <a:xfrm>
              <a:off x="7510958" y="3973964"/>
              <a:ext cx="726139" cy="256313"/>
            </a:xfrm>
            <a:prstGeom prst="rect">
              <a:avLst/>
            </a:prstGeom>
            <a:solidFill>
              <a:srgbClr val="FFFFFF"/>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C00000"/>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t>UCA</a:t>
              </a:r>
              <a:endParaRPr kumimoji="1" lang="ja-JP" altLang="en-US" sz="1400" b="0" i="0" u="none" strike="noStrike" kern="120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endParaRPr>
            </a:p>
          </p:txBody>
        </p:sp>
        <p:sp>
          <p:nvSpPr>
            <p:cNvPr id="21" name="正方形/長方形 20"/>
            <p:cNvSpPr>
              <a:spLocks noChangeAspect="1"/>
            </p:cNvSpPr>
            <p:nvPr/>
          </p:nvSpPr>
          <p:spPr bwMode="auto">
            <a:xfrm>
              <a:off x="6633101" y="4509849"/>
              <a:ext cx="1787420" cy="463710"/>
            </a:xfrm>
            <a:prstGeom prst="rect">
              <a:avLst/>
            </a:prstGeom>
            <a:solidFill>
              <a:srgbClr val="FFFFFF"/>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C00000"/>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t>UCA</a:t>
              </a:r>
              <a:r>
                <a:rPr kumimoji="1" lang="en-US" altLang="ja-JP" sz="1400" b="0" i="0" u="none" strike="noStrike" kern="120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t>: </a:t>
              </a:r>
              <a:r>
                <a:rPr kumimoji="1" lang="ja-JP" altLang="en-US" sz="1200" b="0" i="0" u="none" strike="noStrike" kern="120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t>設定速度を超えた</a:t>
              </a:r>
              <a:r>
                <a:rPr kumimoji="0" lang="ja-JP" altLang="en-US" sz="1200" b="0" i="0" u="none" strike="noStrike" kern="120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t>状況で</a:t>
              </a:r>
              <a:br>
                <a:rPr kumimoji="0" lang="en-US" altLang="ja-JP" sz="1200" b="0" i="0" u="none" strike="noStrike" kern="120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br>
              <a:r>
                <a:rPr kumimoji="0" lang="ja-JP" altLang="en-US" sz="1200" b="0" i="0" u="none" strike="noStrike" kern="120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t>　　　制動指示が出ない</a:t>
              </a:r>
              <a:endParaRPr kumimoji="1" lang="ja-JP" altLang="en-US" sz="1200" b="0" i="0" u="none" strike="noStrike" kern="120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endParaRPr>
            </a:p>
          </p:txBody>
        </p:sp>
        <p:cxnSp>
          <p:nvCxnSpPr>
            <p:cNvPr id="22" name="曲線コネクタ 21"/>
            <p:cNvCxnSpPr>
              <a:stCxn id="5" idx="3"/>
              <a:endCxn id="28" idx="1"/>
            </p:cNvCxnSpPr>
            <p:nvPr/>
          </p:nvCxnSpPr>
          <p:spPr bwMode="auto">
            <a:xfrm flipH="1">
              <a:off x="6508887" y="2947170"/>
              <a:ext cx="419428" cy="1154951"/>
            </a:xfrm>
            <a:prstGeom prst="curvedConnector5">
              <a:avLst>
                <a:gd name="adj1" fmla="val -42283"/>
                <a:gd name="adj2" fmla="val 50406"/>
                <a:gd name="adj3" fmla="val 142283"/>
              </a:avLst>
            </a:prstGeom>
            <a:solidFill>
              <a:srgbClr val="FFFFFF"/>
            </a:solidFill>
            <a:ln w="12700" cap="flat" cmpd="sng" algn="ctr">
              <a:solidFill>
                <a:srgbClr val="969696"/>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曲線コネクタ 22"/>
            <p:cNvCxnSpPr>
              <a:stCxn id="5" idx="3"/>
              <a:endCxn id="29" idx="1"/>
            </p:cNvCxnSpPr>
            <p:nvPr/>
          </p:nvCxnSpPr>
          <p:spPr bwMode="auto">
            <a:xfrm flipH="1">
              <a:off x="6549762" y="2947170"/>
              <a:ext cx="378553" cy="1368393"/>
            </a:xfrm>
            <a:prstGeom prst="curvedConnector5">
              <a:avLst>
                <a:gd name="adj1" fmla="val -46848"/>
                <a:gd name="adj2" fmla="val 50343"/>
                <a:gd name="adj3" fmla="val 146848"/>
              </a:avLst>
            </a:prstGeom>
            <a:solidFill>
              <a:srgbClr val="FFFFFF"/>
            </a:solidFill>
            <a:ln w="12700" cap="flat" cmpd="sng" algn="ctr">
              <a:solidFill>
                <a:srgbClr val="969696"/>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4" name="図 23"/>
            <p:cNvPicPr>
              <a:picLocks noChangeAspect="1"/>
            </p:cNvPicPr>
            <p:nvPr/>
          </p:nvPicPr>
          <p:blipFill>
            <a:blip r:embed="rId3"/>
            <a:stretch>
              <a:fillRect/>
            </a:stretch>
          </p:blipFill>
          <p:spPr>
            <a:xfrm>
              <a:off x="6735375" y="1381273"/>
              <a:ext cx="1085920" cy="581934"/>
            </a:xfrm>
            <a:prstGeom prst="rect">
              <a:avLst/>
            </a:prstGeom>
          </p:spPr>
        </p:pic>
        <p:cxnSp>
          <p:nvCxnSpPr>
            <p:cNvPr id="25" name="直線矢印コネクタ 27"/>
            <p:cNvCxnSpPr>
              <a:cxnSpLocks noChangeShapeType="1"/>
            </p:cNvCxnSpPr>
            <p:nvPr/>
          </p:nvCxnSpPr>
          <p:spPr bwMode="auto">
            <a:xfrm>
              <a:off x="7278335" y="1928596"/>
              <a:ext cx="0" cy="257403"/>
            </a:xfrm>
            <a:prstGeom prst="straightConnector1">
              <a:avLst/>
            </a:prstGeom>
            <a:noFill/>
            <a:ln w="28575" algn="ctr">
              <a:solidFill>
                <a:srgbClr val="4A7EBB"/>
              </a:solidFill>
              <a:round/>
              <a:headEnd/>
              <a:tailEnd type="arrow" w="med" len="med"/>
            </a:ln>
            <a:extLst>
              <a:ext uri="{909E8E84-426E-40DD-AFC4-6F175D3DCCD1}">
                <a14:hiddenFill xmlns:a14="http://schemas.microsoft.com/office/drawing/2010/main">
                  <a:noFill/>
                </a14:hiddenFill>
              </a:ext>
            </a:extLst>
          </p:spPr>
        </p:cxnSp>
        <p:sp>
          <p:nvSpPr>
            <p:cNvPr id="26" name="正方形/長方形 25"/>
            <p:cNvSpPr>
              <a:spLocks noChangeAspect="1"/>
            </p:cNvSpPr>
            <p:nvPr/>
          </p:nvSpPr>
          <p:spPr bwMode="auto">
            <a:xfrm>
              <a:off x="6754339" y="5166632"/>
              <a:ext cx="1703634" cy="442667"/>
            </a:xfrm>
            <a:prstGeom prst="rect">
              <a:avLst/>
            </a:prstGeom>
            <a:solidFill>
              <a:srgbClr val="FFFFFF"/>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ja-JP" sz="1400" b="0" i="0" u="none" strike="noStrike" kern="1200" cap="none" spc="0" normalizeH="0" baseline="0" noProof="0" dirty="0">
                  <a:ln>
                    <a:noFill/>
                  </a:ln>
                  <a:solidFill>
                    <a:srgbClr val="C00000"/>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t>HCF</a:t>
              </a:r>
              <a:r>
                <a:rPr kumimoji="1" lang="en-US" altLang="ja-JP" sz="1400" b="0" i="0" u="none" strike="noStrike" kern="120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t>: </a:t>
              </a:r>
              <a:r>
                <a:rPr kumimoji="1" lang="ja-JP" altLang="en-US" sz="1200" b="0" i="0" u="none" strike="noStrike" kern="120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t>車輪の回転を検知す</a:t>
              </a:r>
              <a:r>
                <a:rPr kumimoji="0" lang="ja-JP" altLang="en-US" sz="1200" b="0" i="0" u="none" strike="noStrike" kern="120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t>る</a:t>
              </a:r>
              <a:br>
                <a:rPr kumimoji="0" lang="en-US" altLang="ja-JP" sz="1200" b="0" i="0" u="none" strike="noStrike" kern="120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br>
              <a:r>
                <a:rPr kumimoji="0" lang="ja-JP" altLang="en-US" sz="1200" b="0" i="0" u="none" strike="noStrike" kern="120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t>　　　車速センサーが不正値</a:t>
              </a:r>
              <a:endParaRPr kumimoji="1" lang="ja-JP" altLang="en-US" sz="1200" b="0" i="0" u="none" strike="noStrike" kern="120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endParaRPr>
            </a:p>
          </p:txBody>
        </p:sp>
        <p:pic>
          <p:nvPicPr>
            <p:cNvPr id="27" name="図 26"/>
            <p:cNvPicPr>
              <a:picLocks noChangeAspect="1"/>
            </p:cNvPicPr>
            <p:nvPr/>
          </p:nvPicPr>
          <p:blipFill>
            <a:blip r:embed="rId4"/>
            <a:stretch>
              <a:fillRect/>
            </a:stretch>
          </p:blipFill>
          <p:spPr>
            <a:xfrm>
              <a:off x="6638917" y="2173232"/>
              <a:ext cx="1278837" cy="1706245"/>
            </a:xfrm>
            <a:prstGeom prst="rect">
              <a:avLst/>
            </a:prstGeom>
          </p:spPr>
        </p:pic>
        <p:sp>
          <p:nvSpPr>
            <p:cNvPr id="28" name="正方形/長方形 27"/>
            <p:cNvSpPr>
              <a:spLocks noChangeAspect="1"/>
            </p:cNvSpPr>
            <p:nvPr/>
          </p:nvSpPr>
          <p:spPr bwMode="auto">
            <a:xfrm>
              <a:off x="6508887" y="3973964"/>
              <a:ext cx="726139" cy="256313"/>
            </a:xfrm>
            <a:prstGeom prst="rect">
              <a:avLst/>
            </a:prstGeom>
            <a:solidFill>
              <a:srgbClr val="FFFFFF"/>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C00000"/>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t>UCA</a:t>
              </a:r>
              <a:endParaRPr kumimoji="1" lang="ja-JP" altLang="en-US" sz="1400" b="0" i="0" u="none" strike="noStrike" kern="120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endParaRPr>
            </a:p>
          </p:txBody>
        </p:sp>
        <p:sp>
          <p:nvSpPr>
            <p:cNvPr id="29" name="正方形/長方形 28"/>
            <p:cNvSpPr>
              <a:spLocks noChangeAspect="1"/>
            </p:cNvSpPr>
            <p:nvPr/>
          </p:nvSpPr>
          <p:spPr bwMode="auto">
            <a:xfrm>
              <a:off x="6549762" y="4187406"/>
              <a:ext cx="726139" cy="256313"/>
            </a:xfrm>
            <a:prstGeom prst="rect">
              <a:avLst/>
            </a:prstGeom>
            <a:solidFill>
              <a:srgbClr val="FFFFFF"/>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C00000"/>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t>UCA</a:t>
              </a:r>
              <a:endParaRPr kumimoji="1" lang="ja-JP" altLang="en-US" sz="1400" b="0" i="0" u="none" strike="noStrike" kern="120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endParaRPr>
            </a:p>
          </p:txBody>
        </p:sp>
        <p:cxnSp>
          <p:nvCxnSpPr>
            <p:cNvPr id="30" name="曲線コネクタ 29"/>
            <p:cNvCxnSpPr>
              <a:stCxn id="40" idx="3"/>
              <a:endCxn id="21" idx="0"/>
            </p:cNvCxnSpPr>
            <p:nvPr/>
          </p:nvCxnSpPr>
          <p:spPr bwMode="auto">
            <a:xfrm>
              <a:off x="7451104" y="3318583"/>
              <a:ext cx="75707" cy="1191266"/>
            </a:xfrm>
            <a:prstGeom prst="curvedConnector2">
              <a:avLst/>
            </a:prstGeom>
            <a:solidFill>
              <a:srgbClr val="FFFFFF"/>
            </a:solidFill>
            <a:ln w="12700" cap="flat" cmpd="sng" algn="ctr">
              <a:solidFill>
                <a:srgbClr val="969696"/>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曲線コネクタ 47"/>
            <p:cNvCxnSpPr>
              <a:stCxn id="41" idx="3"/>
              <a:endCxn id="20" idx="0"/>
            </p:cNvCxnSpPr>
            <p:nvPr/>
          </p:nvCxnSpPr>
          <p:spPr bwMode="auto">
            <a:xfrm>
              <a:off x="7577583" y="2683432"/>
              <a:ext cx="296445" cy="1290532"/>
            </a:xfrm>
            <a:prstGeom prst="curvedConnector2">
              <a:avLst/>
            </a:prstGeom>
            <a:solidFill>
              <a:srgbClr val="FFFFFF"/>
            </a:solidFill>
            <a:ln w="12700" cap="flat" cmpd="sng" algn="ctr">
              <a:solidFill>
                <a:srgbClr val="969696"/>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正方形/長方形 48"/>
            <p:cNvSpPr>
              <a:spLocks noChangeAspect="1"/>
            </p:cNvSpPr>
            <p:nvPr/>
          </p:nvSpPr>
          <p:spPr bwMode="auto">
            <a:xfrm>
              <a:off x="7585691" y="4187406"/>
              <a:ext cx="726139" cy="256313"/>
            </a:xfrm>
            <a:prstGeom prst="rect">
              <a:avLst/>
            </a:prstGeom>
            <a:solidFill>
              <a:srgbClr val="FFFFFF"/>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C00000"/>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t>UCA</a:t>
              </a:r>
              <a:endParaRPr kumimoji="1" lang="ja-JP" altLang="en-US" sz="1400" b="0" i="0" u="none" strike="noStrike" kern="120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endParaRPr>
            </a:p>
          </p:txBody>
        </p:sp>
        <p:sp>
          <p:nvSpPr>
            <p:cNvPr id="50" name="正方形/長方形 49"/>
            <p:cNvSpPr>
              <a:spLocks noChangeAspect="1"/>
            </p:cNvSpPr>
            <p:nvPr/>
          </p:nvSpPr>
          <p:spPr bwMode="auto">
            <a:xfrm>
              <a:off x="7058403" y="5645747"/>
              <a:ext cx="726139" cy="256310"/>
            </a:xfrm>
            <a:prstGeom prst="rect">
              <a:avLst/>
            </a:prstGeom>
            <a:solidFill>
              <a:srgbClr val="FFFFFF"/>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C00000"/>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t>HCF</a:t>
              </a:r>
              <a:endParaRPr kumimoji="1" lang="ja-JP" altLang="en-US" sz="1400" b="0" i="0" u="none" strike="noStrike" kern="120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endParaRPr>
            </a:p>
          </p:txBody>
        </p:sp>
        <p:sp>
          <p:nvSpPr>
            <p:cNvPr id="51" name="正方形/長方形 50"/>
            <p:cNvSpPr>
              <a:spLocks noChangeAspect="1"/>
            </p:cNvSpPr>
            <p:nvPr/>
          </p:nvSpPr>
          <p:spPr bwMode="auto">
            <a:xfrm>
              <a:off x="7247482" y="5875689"/>
              <a:ext cx="726139" cy="256310"/>
            </a:xfrm>
            <a:prstGeom prst="rect">
              <a:avLst/>
            </a:prstGeom>
            <a:solidFill>
              <a:srgbClr val="FFFFFF"/>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C00000"/>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t>HCF</a:t>
              </a:r>
              <a:endParaRPr kumimoji="1" lang="ja-JP" altLang="en-US" sz="1400" b="0" i="0" u="none" strike="noStrike" kern="120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endParaRPr>
            </a:p>
          </p:txBody>
        </p:sp>
        <p:cxnSp>
          <p:nvCxnSpPr>
            <p:cNvPr id="52" name="曲線コネクタ 51"/>
            <p:cNvCxnSpPr>
              <a:stCxn id="21" idx="1"/>
              <a:endCxn id="26" idx="1"/>
            </p:cNvCxnSpPr>
            <p:nvPr/>
          </p:nvCxnSpPr>
          <p:spPr bwMode="auto">
            <a:xfrm rot="10800000" flipH="1" flipV="1">
              <a:off x="6633100" y="4741704"/>
              <a:ext cx="121238" cy="646262"/>
            </a:xfrm>
            <a:prstGeom prst="curvedConnector3">
              <a:avLst>
                <a:gd name="adj1" fmla="val -146279"/>
              </a:avLst>
            </a:prstGeom>
            <a:solidFill>
              <a:srgbClr val="FFFFFF"/>
            </a:solidFill>
            <a:ln w="12700" cap="flat" cmpd="sng" algn="ctr">
              <a:solidFill>
                <a:srgbClr val="969696"/>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曲線コネクタ 52"/>
            <p:cNvCxnSpPr>
              <a:stCxn id="21" idx="1"/>
              <a:endCxn id="50" idx="1"/>
            </p:cNvCxnSpPr>
            <p:nvPr/>
          </p:nvCxnSpPr>
          <p:spPr bwMode="auto">
            <a:xfrm rot="10800000" flipH="1" flipV="1">
              <a:off x="6633101" y="4741704"/>
              <a:ext cx="425302" cy="1032198"/>
            </a:xfrm>
            <a:prstGeom prst="curvedConnector3">
              <a:avLst>
                <a:gd name="adj1" fmla="val -41699"/>
              </a:avLst>
            </a:prstGeom>
            <a:solidFill>
              <a:srgbClr val="FFFFFF"/>
            </a:solidFill>
            <a:ln w="12700" cap="flat" cmpd="sng" algn="ctr">
              <a:solidFill>
                <a:srgbClr val="969696"/>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曲線コネクタ 53"/>
            <p:cNvCxnSpPr>
              <a:stCxn id="21" idx="1"/>
              <a:endCxn id="51" idx="1"/>
            </p:cNvCxnSpPr>
            <p:nvPr/>
          </p:nvCxnSpPr>
          <p:spPr bwMode="auto">
            <a:xfrm rot="10800000" flipH="1" flipV="1">
              <a:off x="6633100" y="4741705"/>
              <a:ext cx="614381" cy="1262140"/>
            </a:xfrm>
            <a:prstGeom prst="curvedConnector3">
              <a:avLst>
                <a:gd name="adj1" fmla="val -28866"/>
              </a:avLst>
            </a:prstGeom>
            <a:solidFill>
              <a:srgbClr val="FFFFFF"/>
            </a:solidFill>
            <a:ln w="12700" cap="flat" cmpd="sng" algn="ctr">
              <a:solidFill>
                <a:srgbClr val="969696"/>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正方形/長方形 54"/>
            <p:cNvSpPr>
              <a:spLocks noChangeAspect="1"/>
            </p:cNvSpPr>
            <p:nvPr/>
          </p:nvSpPr>
          <p:spPr bwMode="auto">
            <a:xfrm>
              <a:off x="6111947" y="5782401"/>
              <a:ext cx="726139" cy="256311"/>
            </a:xfrm>
            <a:prstGeom prst="rect">
              <a:avLst/>
            </a:prstGeom>
            <a:solidFill>
              <a:srgbClr val="FFFFFF"/>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C00000"/>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t>HCF</a:t>
              </a:r>
              <a:endParaRPr kumimoji="1" lang="ja-JP" altLang="en-US" sz="1400" b="0" i="0" u="none" strike="noStrike" kern="120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endParaRPr>
            </a:p>
          </p:txBody>
        </p:sp>
        <p:sp>
          <p:nvSpPr>
            <p:cNvPr id="56" name="正方形/長方形 55"/>
            <p:cNvSpPr>
              <a:spLocks noChangeAspect="1"/>
            </p:cNvSpPr>
            <p:nvPr/>
          </p:nvSpPr>
          <p:spPr bwMode="auto">
            <a:xfrm>
              <a:off x="6226679" y="5993147"/>
              <a:ext cx="726139" cy="256311"/>
            </a:xfrm>
            <a:prstGeom prst="rect">
              <a:avLst/>
            </a:prstGeom>
            <a:solidFill>
              <a:srgbClr val="FFFFFF"/>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C00000"/>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t>HCF</a:t>
              </a:r>
              <a:endParaRPr kumimoji="1" lang="ja-JP" altLang="en-US" sz="1400" b="0" i="0" u="none" strike="noStrike" kern="120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endParaRPr>
            </a:p>
          </p:txBody>
        </p:sp>
        <p:cxnSp>
          <p:nvCxnSpPr>
            <p:cNvPr id="57" name="曲線コネクタ 56"/>
            <p:cNvCxnSpPr>
              <a:stCxn id="29" idx="1"/>
              <a:endCxn id="55" idx="1"/>
            </p:cNvCxnSpPr>
            <p:nvPr/>
          </p:nvCxnSpPr>
          <p:spPr bwMode="auto">
            <a:xfrm rot="10800000" flipV="1">
              <a:off x="6111947" y="4315562"/>
              <a:ext cx="437815" cy="1594994"/>
            </a:xfrm>
            <a:prstGeom prst="curvedConnector3">
              <a:avLst>
                <a:gd name="adj1" fmla="val 140507"/>
              </a:avLst>
            </a:prstGeom>
            <a:solidFill>
              <a:srgbClr val="FFFFFF"/>
            </a:solidFill>
            <a:ln w="12700" cap="flat" cmpd="sng" algn="ctr">
              <a:solidFill>
                <a:srgbClr val="969696"/>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曲線コネクタ 57"/>
            <p:cNvCxnSpPr>
              <a:stCxn id="29" idx="1"/>
              <a:endCxn id="56" idx="1"/>
            </p:cNvCxnSpPr>
            <p:nvPr/>
          </p:nvCxnSpPr>
          <p:spPr bwMode="auto">
            <a:xfrm rot="10800000" flipV="1">
              <a:off x="6226680" y="4315563"/>
              <a:ext cx="323083" cy="1805740"/>
            </a:xfrm>
            <a:prstGeom prst="curvedConnector3">
              <a:avLst>
                <a:gd name="adj1" fmla="val 154892"/>
              </a:avLst>
            </a:prstGeom>
            <a:solidFill>
              <a:srgbClr val="FFFFFF"/>
            </a:solidFill>
            <a:ln w="12700" cap="flat" cmpd="sng" algn="ctr">
              <a:solidFill>
                <a:srgbClr val="969696"/>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 name="スライド番号プレースホルダー 3">
            <a:extLst>
              <a:ext uri="{FF2B5EF4-FFF2-40B4-BE49-F238E27FC236}">
                <a16:creationId xmlns:a16="http://schemas.microsoft.com/office/drawing/2014/main" id="{2B205E50-6607-4655-9D36-6971173FD4F4}"/>
              </a:ext>
            </a:extLst>
          </p:cNvPr>
          <p:cNvSpPr>
            <a:spLocks noGrp="1"/>
          </p:cNvSpPr>
          <p:nvPr>
            <p:ph type="sldNum" sz="quarter" idx="12"/>
          </p:nvPr>
        </p:nvSpPr>
        <p:spPr>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200" b="0" i="0" u="none" strike="noStrike" kern="1200" cap="none" spc="0" normalizeH="0" baseline="0" noProof="0" smtClean="0">
                <a:ln>
                  <a:noFill/>
                </a:ln>
                <a:solidFill>
                  <a:srgbClr val="5B9BD5">
                    <a:lumMod val="50000"/>
                  </a:srgbClr>
                </a:solidFill>
                <a:effectLst/>
                <a:uLnTx/>
                <a:uFillTx/>
                <a:latin typeface="Century Gothic" panose="020F030202020403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srgbClr val="5B9BD5">
                  <a:lumMod val="50000"/>
                </a:srgbClr>
              </a:solidFill>
              <a:effectLst/>
              <a:uLnTx/>
              <a:uFillTx/>
              <a:latin typeface="Century Gothic" panose="020F0302020204030204"/>
              <a:ea typeface="メイリオ" panose="020B0604030504040204" pitchFamily="50" charset="-128"/>
              <a:cs typeface="+mn-cs"/>
            </a:endParaRPr>
          </a:p>
        </p:txBody>
      </p:sp>
      <p:sp>
        <p:nvSpPr>
          <p:cNvPr id="3" name="タイトル 2"/>
          <p:cNvSpPr>
            <a:spLocks noGrp="1"/>
          </p:cNvSpPr>
          <p:nvPr>
            <p:ph type="title" idx="4294967295"/>
          </p:nvPr>
        </p:nvSpPr>
        <p:spPr>
          <a:xfrm>
            <a:off x="0" y="107950"/>
            <a:ext cx="6978650" cy="576263"/>
          </a:xfrm>
        </p:spPr>
        <p:txBody>
          <a:bodyPr>
            <a:normAutofit fontScale="90000"/>
          </a:bodyPr>
          <a:lstStyle/>
          <a:p>
            <a:r>
              <a:rPr lang="en-US" altLang="ja-JP" spc="-250" dirty="0">
                <a:latin typeface="Century" panose="02040604050505020304" pitchFamily="18" charset="0"/>
              </a:rPr>
              <a:t>STPA</a:t>
            </a:r>
            <a:r>
              <a:rPr lang="ja-JP" altLang="en-US" dirty="0">
                <a:latin typeface="Century" panose="02040604050505020304" pitchFamily="18" charset="0"/>
              </a:rPr>
              <a:t>の概略手順</a:t>
            </a:r>
            <a:endParaRPr kumimoji="1" lang="ja-JP" altLang="en-US" dirty="0">
              <a:latin typeface="Century" panose="02040604050505020304" pitchFamily="18" charset="0"/>
            </a:endParaRPr>
          </a:p>
        </p:txBody>
      </p:sp>
      <p:sp>
        <p:nvSpPr>
          <p:cNvPr id="5" name="テキスト ボックス 4"/>
          <p:cNvSpPr txBox="1"/>
          <p:nvPr/>
        </p:nvSpPr>
        <p:spPr>
          <a:xfrm>
            <a:off x="6403788" y="2544289"/>
            <a:ext cx="292832" cy="307777"/>
          </a:xfrm>
          <a:prstGeom prst="rect">
            <a:avLst/>
          </a:prstGeom>
          <a:solidFill>
            <a:schemeClr val="bg1"/>
          </a:solidFill>
        </p:spPr>
        <p:txBody>
          <a:bodyPr wrap="none" lIns="36000" tIns="0" rIns="0" bIns="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srgbClr val="FF0000"/>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t>制動</a:t>
            </a:r>
            <a:br>
              <a:rPr kumimoji="0" lang="en-US" altLang="ja-JP" sz="1000" b="0" i="0" u="none" strike="noStrike" kern="1200" cap="none" spc="0" normalizeH="0" baseline="0" noProof="0" dirty="0">
                <a:ln>
                  <a:noFill/>
                </a:ln>
                <a:solidFill>
                  <a:srgbClr val="FF0000"/>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br>
            <a:r>
              <a:rPr kumimoji="0" lang="ja-JP" altLang="en-US" sz="1000" b="0" i="0" u="none" strike="noStrike" kern="1200" cap="none" spc="0" normalizeH="0" baseline="0" noProof="0" dirty="0">
                <a:ln>
                  <a:noFill/>
                </a:ln>
                <a:solidFill>
                  <a:srgbClr val="FF0000"/>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t>指示</a:t>
            </a:r>
          </a:p>
        </p:txBody>
      </p:sp>
      <p:sp>
        <p:nvSpPr>
          <p:cNvPr id="40" name="テキスト ボックス 39"/>
          <p:cNvSpPr txBox="1"/>
          <p:nvPr/>
        </p:nvSpPr>
        <p:spPr>
          <a:xfrm>
            <a:off x="7077668" y="2959852"/>
            <a:ext cx="292832" cy="307777"/>
          </a:xfrm>
          <a:prstGeom prst="rect">
            <a:avLst/>
          </a:prstGeom>
          <a:solidFill>
            <a:schemeClr val="bg1"/>
          </a:solidFill>
        </p:spPr>
        <p:txBody>
          <a:bodyPr wrap="none" lIns="36000" tIns="0" rIns="0" bIns="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srgbClr val="FF0000"/>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t>制動</a:t>
            </a:r>
            <a:br>
              <a:rPr kumimoji="0" lang="en-US" altLang="ja-JP" sz="1000" b="0" i="0" u="none" strike="noStrike" kern="1200" cap="none" spc="0" normalizeH="0" baseline="0" noProof="0" dirty="0">
                <a:ln>
                  <a:noFill/>
                </a:ln>
                <a:solidFill>
                  <a:srgbClr val="FF0000"/>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br>
            <a:r>
              <a:rPr kumimoji="0" lang="ja-JP" altLang="en-US" sz="1000" b="0" i="0" u="none" strike="noStrike" kern="1200" cap="none" spc="0" normalizeH="0" baseline="0" noProof="0" dirty="0">
                <a:ln>
                  <a:noFill/>
                </a:ln>
                <a:solidFill>
                  <a:srgbClr val="FF0000"/>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t>指示</a:t>
            </a:r>
          </a:p>
        </p:txBody>
      </p:sp>
      <p:sp>
        <p:nvSpPr>
          <p:cNvPr id="41" name="テキスト ボックス 40"/>
          <p:cNvSpPr txBox="1"/>
          <p:nvPr/>
        </p:nvSpPr>
        <p:spPr>
          <a:xfrm>
            <a:off x="7240700" y="2249201"/>
            <a:ext cx="292832" cy="307777"/>
          </a:xfrm>
          <a:prstGeom prst="rect">
            <a:avLst/>
          </a:prstGeom>
          <a:solidFill>
            <a:schemeClr val="bg1"/>
          </a:solidFill>
        </p:spPr>
        <p:txBody>
          <a:bodyPr wrap="none" lIns="36000" tIns="0" rIns="0" bIns="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srgbClr val="FF0000"/>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t>速度</a:t>
            </a:r>
            <a:br>
              <a:rPr kumimoji="0" lang="en-US" altLang="ja-JP" sz="1000" b="0" i="0" u="none" strike="noStrike" kern="1200" cap="none" spc="0" normalizeH="0" baseline="0" noProof="0" dirty="0">
                <a:ln>
                  <a:noFill/>
                </a:ln>
                <a:solidFill>
                  <a:srgbClr val="FF0000"/>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br>
            <a:r>
              <a:rPr kumimoji="0" lang="ja-JP" altLang="en-US" sz="1000" b="0" i="0" u="none" strike="noStrike" kern="1200" cap="none" spc="0" normalizeH="0" baseline="0" noProof="0" dirty="0">
                <a:ln>
                  <a:noFill/>
                </a:ln>
                <a:solidFill>
                  <a:srgbClr val="FF0000"/>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t>設定</a:t>
            </a:r>
          </a:p>
        </p:txBody>
      </p:sp>
    </p:spTree>
    <p:extLst>
      <p:ext uri="{BB962C8B-B14F-4D97-AF65-F5344CB8AC3E}">
        <p14:creationId xmlns:p14="http://schemas.microsoft.com/office/powerpoint/2010/main" val="2977860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正方形/長方形 79">
            <a:extLst>
              <a:ext uri="{FF2B5EF4-FFF2-40B4-BE49-F238E27FC236}">
                <a16:creationId xmlns:a16="http://schemas.microsoft.com/office/drawing/2014/main" id="{F3AABE86-90D7-484D-BC14-A4ECA989216A}"/>
              </a:ext>
            </a:extLst>
          </p:cNvPr>
          <p:cNvSpPr/>
          <p:nvPr/>
        </p:nvSpPr>
        <p:spPr>
          <a:xfrm>
            <a:off x="149478" y="1158031"/>
            <a:ext cx="7037399" cy="2326845"/>
          </a:xfrm>
          <a:prstGeom prst="rect">
            <a:avLst/>
          </a:prstGeom>
          <a:noFill/>
          <a:ln w="2222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entury Gothic" panose="020F0302020204030204"/>
                <a:ea typeface="メイリオ" panose="020B0604030504040204" pitchFamily="50" charset="-128"/>
                <a:cs typeface="+mn-cs"/>
              </a:rPr>
              <a:t>何の目的で、何を分析するのかを定義する。</a:t>
            </a:r>
            <a:endParaRPr kumimoji="1" lang="en-US" altLang="ja-JP" sz="1400" b="0" i="0" u="none" strike="noStrike" kern="1200" cap="none" spc="0" normalizeH="0" baseline="0" noProof="0" dirty="0">
              <a:ln>
                <a:noFill/>
              </a:ln>
              <a:solidFill>
                <a:prstClr val="black"/>
              </a:solidFill>
              <a:effectLst/>
              <a:uLnTx/>
              <a:uFillTx/>
              <a:latin typeface="Century Gothic" panose="020F030202020403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entury Gothic" panose="020F0302020204030204"/>
                <a:ea typeface="メイリオ" panose="020B0604030504040204" pitchFamily="50" charset="-128"/>
                <a:cs typeface="+mn-cs"/>
              </a:rPr>
              <a:t>それをコントロールストラクチャー図で表す。</a:t>
            </a:r>
            <a:endParaRPr kumimoji="1" lang="en-US" altLang="ja-JP" sz="1400" b="0" i="0" u="none" strike="noStrike" kern="1200" cap="none" spc="0" normalizeH="0" baseline="0" noProof="0" dirty="0">
              <a:ln>
                <a:noFill/>
              </a:ln>
              <a:solidFill>
                <a:prstClr val="black"/>
              </a:solidFill>
              <a:effectLst/>
              <a:uLnTx/>
              <a:uFillTx/>
              <a:latin typeface="Century Gothic" panose="020F030202020403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entury Gothic" panose="020F0302020204030204"/>
                <a:ea typeface="メイリオ" panose="020B0604030504040204" pitchFamily="50" charset="-128"/>
                <a:cs typeface="+mn-cs"/>
              </a:rPr>
              <a:t>CS</a:t>
            </a:r>
            <a:r>
              <a:rPr kumimoji="1" lang="ja-JP" altLang="en-US" sz="1400" b="0" i="0" u="none" strike="noStrike" kern="1200" cap="none" spc="0" normalizeH="0" baseline="0" noProof="0" dirty="0">
                <a:ln>
                  <a:noFill/>
                </a:ln>
                <a:solidFill>
                  <a:prstClr val="black"/>
                </a:solidFill>
                <a:effectLst/>
                <a:uLnTx/>
                <a:uFillTx/>
                <a:latin typeface="Century Gothic" panose="020F0302020204030204"/>
                <a:ea typeface="メイリオ" panose="020B0604030504040204" pitchFamily="50" charset="-128"/>
                <a:cs typeface="+mn-cs"/>
              </a:rPr>
              <a:t>図を見ながら、</a:t>
            </a:r>
            <a:r>
              <a:rPr kumimoji="1" lang="en-US" altLang="ja-JP" sz="1400" b="0" i="0" u="none" strike="noStrike" kern="1200" cap="none" spc="0" normalizeH="0" baseline="0" noProof="0" dirty="0" err="1">
                <a:ln>
                  <a:noFill/>
                </a:ln>
                <a:solidFill>
                  <a:prstClr val="black"/>
                </a:solidFill>
                <a:effectLst/>
                <a:uLnTx/>
                <a:uFillTx/>
                <a:latin typeface="Century Gothic" panose="020F0302020204030204"/>
                <a:ea typeface="メイリオ" panose="020B0604030504040204" pitchFamily="50" charset="-128"/>
                <a:cs typeface="+mn-cs"/>
              </a:rPr>
              <a:t>CA,FB,input</a:t>
            </a:r>
            <a:r>
              <a:rPr kumimoji="1" lang="en-US" altLang="ja-JP" sz="1400" b="0" i="0" u="none" strike="noStrike" kern="1200" cap="none" spc="0" normalizeH="0" baseline="0" noProof="0" dirty="0">
                <a:ln>
                  <a:noFill/>
                </a:ln>
                <a:solidFill>
                  <a:prstClr val="black"/>
                </a:solidFill>
                <a:effectLst/>
                <a:uLnTx/>
                <a:uFillTx/>
                <a:latin typeface="Century Gothic" panose="020F0302020204030204"/>
                <a:ea typeface="メイリオ" panose="020B0604030504040204" pitchFamily="50" charset="-128"/>
                <a:cs typeface="+mn-cs"/>
              </a:rPr>
              <a:t>/output</a:t>
            </a:r>
            <a:r>
              <a:rPr kumimoji="1" lang="ja-JP" altLang="en-US" sz="1400" b="0" i="0" u="none" strike="noStrike" kern="1200" cap="none" spc="0" normalizeH="0" baseline="0" noProof="0" dirty="0">
                <a:ln>
                  <a:noFill/>
                </a:ln>
                <a:solidFill>
                  <a:prstClr val="black"/>
                </a:solidFill>
                <a:effectLst/>
                <a:uLnTx/>
                <a:uFillTx/>
                <a:latin typeface="Century Gothic" panose="020F0302020204030204"/>
                <a:ea typeface="メイリオ" panose="020B0604030504040204" pitchFamily="50" charset="-128"/>
                <a:cs typeface="+mn-cs"/>
              </a:rPr>
              <a:t>を漏れなく追記する。</a:t>
            </a:r>
          </a:p>
        </p:txBody>
      </p:sp>
      <p:sp>
        <p:nvSpPr>
          <p:cNvPr id="5" name="スライド番号プレースホルダー 4">
            <a:extLst>
              <a:ext uri="{FF2B5EF4-FFF2-40B4-BE49-F238E27FC236}">
                <a16:creationId xmlns:a16="http://schemas.microsoft.com/office/drawing/2014/main" id="{E2583C73-019E-4FED-A1E4-BF8F1F777EF8}"/>
              </a:ext>
            </a:extLst>
          </p:cNvPr>
          <p:cNvSpPr>
            <a:spLocks noGrp="1"/>
          </p:cNvSpPr>
          <p:nvPr>
            <p:ph type="sldNum" sz="quarter" idx="12"/>
          </p:nvPr>
        </p:nvSpPr>
        <p:spPr>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EB7F7A-3BE6-4FB0-8192-DE0313903FF1}" type="slidenum">
              <a:rPr kumimoji="1" lang="ja-JP" altLang="en-US" sz="1200" b="0" i="0" u="none" strike="noStrike" kern="1200" cap="none" spc="0" normalizeH="0" baseline="0" noProof="0" smtClean="0">
                <a:ln>
                  <a:noFill/>
                </a:ln>
                <a:solidFill>
                  <a:srgbClr val="5B9BD5">
                    <a:lumMod val="50000"/>
                  </a:srgbClr>
                </a:solidFill>
                <a:effectLst/>
                <a:uLnTx/>
                <a:uFillTx/>
                <a:latin typeface="Century Gothic" panose="020F030202020403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srgbClr val="5B9BD5">
                  <a:lumMod val="50000"/>
                </a:srgbClr>
              </a:solidFill>
              <a:effectLst/>
              <a:uLnTx/>
              <a:uFillTx/>
              <a:latin typeface="Century Gothic" panose="020F0302020204030204"/>
              <a:ea typeface="メイリオ" panose="020B0604030504040204" pitchFamily="50" charset="-128"/>
              <a:cs typeface="+mn-cs"/>
            </a:endParaRPr>
          </a:p>
        </p:txBody>
      </p:sp>
      <p:sp>
        <p:nvSpPr>
          <p:cNvPr id="2" name="タイトル 1"/>
          <p:cNvSpPr>
            <a:spLocks noGrp="1"/>
          </p:cNvSpPr>
          <p:nvPr>
            <p:ph type="title" idx="4294967295"/>
          </p:nvPr>
        </p:nvSpPr>
        <p:spPr>
          <a:xfrm>
            <a:off x="0" y="107950"/>
            <a:ext cx="6978650" cy="576263"/>
          </a:xfrm>
        </p:spPr>
        <p:txBody>
          <a:bodyPr/>
          <a:lstStyle/>
          <a:p>
            <a:r>
              <a:rPr kumimoji="1" lang="en-US" altLang="ja-JP" sz="3200" dirty="0"/>
              <a:t>STPA</a:t>
            </a:r>
            <a:r>
              <a:rPr kumimoji="1" lang="ja-JP" altLang="en-US" sz="3200" dirty="0"/>
              <a:t>分析の進み方のイメージ</a:t>
            </a:r>
          </a:p>
        </p:txBody>
      </p:sp>
      <p:sp>
        <p:nvSpPr>
          <p:cNvPr id="140" name="正方形/長方形 139"/>
          <p:cNvSpPr/>
          <p:nvPr/>
        </p:nvSpPr>
        <p:spPr>
          <a:xfrm>
            <a:off x="320929" y="4454616"/>
            <a:ext cx="6834262" cy="802981"/>
          </a:xfrm>
          <a:prstGeom prst="rect">
            <a:avLst/>
          </a:prstGeom>
          <a:solidFill>
            <a:srgbClr val="DDE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entury Gothic" panose="020F0302020204030204"/>
              <a:ea typeface="メイリオ" panose="020B0604030504040204" pitchFamily="50" charset="-128"/>
              <a:cs typeface="+mn-cs"/>
            </a:endParaRPr>
          </a:p>
        </p:txBody>
      </p:sp>
      <p:sp>
        <p:nvSpPr>
          <p:cNvPr id="139" name="正方形/長方形 138"/>
          <p:cNvSpPr/>
          <p:nvPr/>
        </p:nvSpPr>
        <p:spPr>
          <a:xfrm>
            <a:off x="320927" y="3502940"/>
            <a:ext cx="6834262" cy="932508"/>
          </a:xfrm>
          <a:prstGeom prst="rect">
            <a:avLst/>
          </a:prstGeom>
          <a:solidFill>
            <a:srgbClr val="C5E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entury Gothic" panose="020F0302020204030204"/>
              <a:ea typeface="メイリオ" panose="020B0604030504040204" pitchFamily="50" charset="-128"/>
              <a:cs typeface="+mn-cs"/>
            </a:endParaRPr>
          </a:p>
        </p:txBody>
      </p:sp>
      <p:sp>
        <p:nvSpPr>
          <p:cNvPr id="138" name="正方形/長方形 137"/>
          <p:cNvSpPr/>
          <p:nvPr/>
        </p:nvSpPr>
        <p:spPr>
          <a:xfrm>
            <a:off x="320928" y="2551265"/>
            <a:ext cx="6834262" cy="932508"/>
          </a:xfrm>
          <a:prstGeom prst="rect">
            <a:avLst/>
          </a:prstGeom>
          <a:solidFill>
            <a:srgbClr val="ABD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entury Gothic" panose="020F0302020204030204"/>
              <a:ea typeface="メイリオ" panose="020B0604030504040204" pitchFamily="50" charset="-128"/>
              <a:cs typeface="+mn-cs"/>
            </a:endParaRPr>
          </a:p>
        </p:txBody>
      </p:sp>
      <p:sp>
        <p:nvSpPr>
          <p:cNvPr id="137" name="正方形/長方形 136"/>
          <p:cNvSpPr/>
          <p:nvPr/>
        </p:nvSpPr>
        <p:spPr>
          <a:xfrm>
            <a:off x="320929" y="1846391"/>
            <a:ext cx="6834262" cy="691048"/>
          </a:xfrm>
          <a:prstGeom prst="rect">
            <a:avLst/>
          </a:prstGeom>
          <a:solidFill>
            <a:srgbClr val="89C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entury Gothic" panose="020F0302020204030204"/>
              <a:ea typeface="メイリオ" panose="020B0604030504040204" pitchFamily="50" charset="-128"/>
              <a:cs typeface="+mn-cs"/>
            </a:endParaRPr>
          </a:p>
        </p:txBody>
      </p:sp>
      <p:sp>
        <p:nvSpPr>
          <p:cNvPr id="3" name="テキスト ボックス 2"/>
          <p:cNvSpPr txBox="1"/>
          <p:nvPr/>
        </p:nvSpPr>
        <p:spPr>
          <a:xfrm>
            <a:off x="320929" y="1912044"/>
            <a:ext cx="1626821"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システムレベルの</a:t>
            </a:r>
            <a:endPar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アクシデント</a:t>
            </a:r>
            <a:endPar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505797" y="2712670"/>
            <a:ext cx="1257088"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ハザード</a:t>
            </a:r>
            <a:endPar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（安全制約）</a:t>
            </a:r>
            <a:endPar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763184" y="3812257"/>
            <a:ext cx="649507"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UCA</a:t>
            </a:r>
          </a:p>
        </p:txBody>
      </p:sp>
      <p:sp>
        <p:nvSpPr>
          <p:cNvPr id="11" name="テキスト ボックス 10"/>
          <p:cNvSpPr txBox="1"/>
          <p:nvPr/>
        </p:nvSpPr>
        <p:spPr>
          <a:xfrm>
            <a:off x="842315" y="4800894"/>
            <a:ext cx="561108"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HCF</a:t>
            </a:r>
          </a:p>
        </p:txBody>
      </p:sp>
      <p:sp>
        <p:nvSpPr>
          <p:cNvPr id="4" name="円/楕円 3"/>
          <p:cNvSpPr/>
          <p:nvPr/>
        </p:nvSpPr>
        <p:spPr>
          <a:xfrm>
            <a:off x="3168923" y="2005517"/>
            <a:ext cx="263632" cy="16932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entury Gothic" panose="020F0302020204030204"/>
              <a:ea typeface="メイリオ" panose="020B0604030504040204" pitchFamily="50" charset="-128"/>
              <a:cs typeface="+mn-cs"/>
            </a:endParaRPr>
          </a:p>
        </p:txBody>
      </p:sp>
      <p:sp>
        <p:nvSpPr>
          <p:cNvPr id="12" name="円/楕円 11"/>
          <p:cNvSpPr/>
          <p:nvPr/>
        </p:nvSpPr>
        <p:spPr>
          <a:xfrm>
            <a:off x="4367522" y="2005516"/>
            <a:ext cx="263632" cy="16932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entury Gothic" panose="020F0302020204030204"/>
              <a:ea typeface="メイリオ" panose="020B0604030504040204" pitchFamily="50" charset="-128"/>
              <a:cs typeface="+mn-cs"/>
            </a:endParaRPr>
          </a:p>
        </p:txBody>
      </p:sp>
      <p:cxnSp>
        <p:nvCxnSpPr>
          <p:cNvPr id="13" name="直線コネクタ 12"/>
          <p:cNvCxnSpPr>
            <a:cxnSpLocks/>
          </p:cNvCxnSpPr>
          <p:nvPr/>
        </p:nvCxnSpPr>
        <p:spPr>
          <a:xfrm>
            <a:off x="4845966" y="2090177"/>
            <a:ext cx="507737" cy="0"/>
          </a:xfrm>
          <a:prstGeom prst="line">
            <a:avLst/>
          </a:prstGeom>
          <a:ln w="571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円/楕円 15"/>
          <p:cNvSpPr/>
          <p:nvPr/>
        </p:nvSpPr>
        <p:spPr>
          <a:xfrm>
            <a:off x="2712496" y="2921735"/>
            <a:ext cx="263632" cy="16932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entury Gothic" panose="020F0302020204030204"/>
              <a:ea typeface="メイリオ" panose="020B0604030504040204" pitchFamily="50" charset="-128"/>
              <a:cs typeface="+mn-cs"/>
            </a:endParaRPr>
          </a:p>
        </p:txBody>
      </p:sp>
      <p:sp>
        <p:nvSpPr>
          <p:cNvPr id="18" name="円/楕円 17"/>
          <p:cNvSpPr/>
          <p:nvPr/>
        </p:nvSpPr>
        <p:spPr>
          <a:xfrm>
            <a:off x="3558165" y="2921735"/>
            <a:ext cx="263632" cy="16932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entury Gothic" panose="020F0302020204030204"/>
              <a:ea typeface="メイリオ" panose="020B0604030504040204" pitchFamily="50" charset="-128"/>
              <a:cs typeface="+mn-cs"/>
            </a:endParaRPr>
          </a:p>
        </p:txBody>
      </p:sp>
      <p:sp>
        <p:nvSpPr>
          <p:cNvPr id="20" name="円/楕円 19"/>
          <p:cNvSpPr/>
          <p:nvPr/>
        </p:nvSpPr>
        <p:spPr>
          <a:xfrm>
            <a:off x="4267391" y="2921735"/>
            <a:ext cx="263632" cy="16932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entury Gothic" panose="020F0302020204030204"/>
              <a:ea typeface="メイリオ" panose="020B0604030504040204" pitchFamily="50" charset="-128"/>
              <a:cs typeface="+mn-cs"/>
            </a:endParaRPr>
          </a:p>
        </p:txBody>
      </p:sp>
      <p:sp>
        <p:nvSpPr>
          <p:cNvPr id="22" name="円/楕円 21"/>
          <p:cNvSpPr/>
          <p:nvPr/>
        </p:nvSpPr>
        <p:spPr>
          <a:xfrm>
            <a:off x="5158419" y="2921735"/>
            <a:ext cx="263632" cy="16932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entury Gothic" panose="020F0302020204030204"/>
              <a:ea typeface="メイリオ" panose="020B0604030504040204" pitchFamily="50" charset="-128"/>
              <a:cs typeface="+mn-cs"/>
            </a:endParaRPr>
          </a:p>
        </p:txBody>
      </p:sp>
      <p:cxnSp>
        <p:nvCxnSpPr>
          <p:cNvPr id="23" name="直線コネクタ 22"/>
          <p:cNvCxnSpPr>
            <a:cxnSpLocks/>
          </p:cNvCxnSpPr>
          <p:nvPr/>
        </p:nvCxnSpPr>
        <p:spPr>
          <a:xfrm>
            <a:off x="5661274" y="3006395"/>
            <a:ext cx="507737" cy="0"/>
          </a:xfrm>
          <a:prstGeom prst="line">
            <a:avLst/>
          </a:prstGeom>
          <a:ln w="571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4" name="円/楕円 23"/>
          <p:cNvSpPr/>
          <p:nvPr/>
        </p:nvSpPr>
        <p:spPr>
          <a:xfrm>
            <a:off x="2317048" y="3905730"/>
            <a:ext cx="263632" cy="16932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entury Gothic" panose="020F0302020204030204"/>
              <a:ea typeface="メイリオ" panose="020B0604030504040204" pitchFamily="50" charset="-128"/>
              <a:cs typeface="+mn-cs"/>
            </a:endParaRPr>
          </a:p>
        </p:txBody>
      </p:sp>
      <p:sp>
        <p:nvSpPr>
          <p:cNvPr id="25" name="円/楕円 24"/>
          <p:cNvSpPr/>
          <p:nvPr/>
        </p:nvSpPr>
        <p:spPr>
          <a:xfrm>
            <a:off x="2829666" y="3903541"/>
            <a:ext cx="263632" cy="16932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entury Gothic" panose="020F0302020204030204"/>
              <a:ea typeface="メイリオ" panose="020B0604030504040204" pitchFamily="50" charset="-128"/>
              <a:cs typeface="+mn-cs"/>
            </a:endParaRPr>
          </a:p>
        </p:txBody>
      </p:sp>
      <p:sp>
        <p:nvSpPr>
          <p:cNvPr id="26" name="円/楕円 25"/>
          <p:cNvSpPr/>
          <p:nvPr/>
        </p:nvSpPr>
        <p:spPr>
          <a:xfrm>
            <a:off x="3342285" y="3901352"/>
            <a:ext cx="263632" cy="16932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entury Gothic" panose="020F0302020204030204"/>
              <a:ea typeface="メイリオ" panose="020B0604030504040204" pitchFamily="50" charset="-128"/>
              <a:cs typeface="+mn-cs"/>
            </a:endParaRPr>
          </a:p>
        </p:txBody>
      </p:sp>
      <p:sp>
        <p:nvSpPr>
          <p:cNvPr id="27" name="円/楕円 26"/>
          <p:cNvSpPr/>
          <p:nvPr/>
        </p:nvSpPr>
        <p:spPr>
          <a:xfrm>
            <a:off x="3854903" y="3899163"/>
            <a:ext cx="263632" cy="16932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entury Gothic" panose="020F0302020204030204"/>
              <a:ea typeface="メイリオ" panose="020B0604030504040204" pitchFamily="50" charset="-128"/>
              <a:cs typeface="+mn-cs"/>
            </a:endParaRPr>
          </a:p>
        </p:txBody>
      </p:sp>
      <p:sp>
        <p:nvSpPr>
          <p:cNvPr id="28" name="円/楕円 27"/>
          <p:cNvSpPr/>
          <p:nvPr/>
        </p:nvSpPr>
        <p:spPr>
          <a:xfrm>
            <a:off x="4367522" y="3896973"/>
            <a:ext cx="263632" cy="16932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entury Gothic" panose="020F0302020204030204"/>
              <a:ea typeface="メイリオ" panose="020B0604030504040204" pitchFamily="50" charset="-128"/>
              <a:cs typeface="+mn-cs"/>
            </a:endParaRPr>
          </a:p>
        </p:txBody>
      </p:sp>
      <p:sp>
        <p:nvSpPr>
          <p:cNvPr id="29" name="円/楕円 28"/>
          <p:cNvSpPr/>
          <p:nvPr/>
        </p:nvSpPr>
        <p:spPr>
          <a:xfrm>
            <a:off x="4880141" y="3894784"/>
            <a:ext cx="263632" cy="16932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entury Gothic" panose="020F0302020204030204"/>
              <a:ea typeface="メイリオ" panose="020B0604030504040204" pitchFamily="50" charset="-128"/>
              <a:cs typeface="+mn-cs"/>
            </a:endParaRPr>
          </a:p>
        </p:txBody>
      </p:sp>
      <p:sp>
        <p:nvSpPr>
          <p:cNvPr id="30" name="円/楕円 29"/>
          <p:cNvSpPr/>
          <p:nvPr/>
        </p:nvSpPr>
        <p:spPr>
          <a:xfrm>
            <a:off x="5392759" y="3892595"/>
            <a:ext cx="263632" cy="16932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entury Gothic" panose="020F0302020204030204"/>
              <a:ea typeface="メイリオ" panose="020B0604030504040204" pitchFamily="50" charset="-128"/>
              <a:cs typeface="+mn-cs"/>
            </a:endParaRPr>
          </a:p>
        </p:txBody>
      </p:sp>
      <p:sp>
        <p:nvSpPr>
          <p:cNvPr id="31" name="円/楕円 30"/>
          <p:cNvSpPr/>
          <p:nvPr/>
        </p:nvSpPr>
        <p:spPr>
          <a:xfrm>
            <a:off x="5905378" y="3890406"/>
            <a:ext cx="263632" cy="16932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entury Gothic" panose="020F0302020204030204"/>
              <a:ea typeface="メイリオ" panose="020B0604030504040204" pitchFamily="50" charset="-128"/>
              <a:cs typeface="+mn-cs"/>
            </a:endParaRPr>
          </a:p>
        </p:txBody>
      </p:sp>
      <p:cxnSp>
        <p:nvCxnSpPr>
          <p:cNvPr id="32" name="直線コネクタ 31"/>
          <p:cNvCxnSpPr>
            <a:cxnSpLocks/>
          </p:cNvCxnSpPr>
          <p:nvPr/>
        </p:nvCxnSpPr>
        <p:spPr>
          <a:xfrm>
            <a:off x="6335001" y="3975066"/>
            <a:ext cx="507737" cy="0"/>
          </a:xfrm>
          <a:prstGeom prst="line">
            <a:avLst/>
          </a:prstGeom>
          <a:ln w="571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3" name="円/楕円 32"/>
          <p:cNvSpPr/>
          <p:nvPr/>
        </p:nvSpPr>
        <p:spPr>
          <a:xfrm>
            <a:off x="1938638" y="4894367"/>
            <a:ext cx="263632" cy="16932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entury Gothic" panose="020F0302020204030204"/>
              <a:ea typeface="メイリオ" panose="020B0604030504040204" pitchFamily="50" charset="-128"/>
              <a:cs typeface="+mn-cs"/>
            </a:endParaRPr>
          </a:p>
        </p:txBody>
      </p:sp>
      <p:sp>
        <p:nvSpPr>
          <p:cNvPr id="34" name="円/楕円 33"/>
          <p:cNvSpPr/>
          <p:nvPr/>
        </p:nvSpPr>
        <p:spPr>
          <a:xfrm>
            <a:off x="2304794" y="4894366"/>
            <a:ext cx="263632" cy="16932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entury Gothic" panose="020F0302020204030204"/>
              <a:ea typeface="メイリオ" panose="020B0604030504040204" pitchFamily="50" charset="-128"/>
              <a:cs typeface="+mn-cs"/>
            </a:endParaRPr>
          </a:p>
        </p:txBody>
      </p:sp>
      <p:sp>
        <p:nvSpPr>
          <p:cNvPr id="35" name="円/楕円 34"/>
          <p:cNvSpPr/>
          <p:nvPr/>
        </p:nvSpPr>
        <p:spPr>
          <a:xfrm>
            <a:off x="2670950" y="4894365"/>
            <a:ext cx="263632" cy="16932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entury Gothic" panose="020F0302020204030204"/>
              <a:ea typeface="メイリオ" panose="020B0604030504040204" pitchFamily="50" charset="-128"/>
              <a:cs typeface="+mn-cs"/>
            </a:endParaRPr>
          </a:p>
        </p:txBody>
      </p:sp>
      <p:sp>
        <p:nvSpPr>
          <p:cNvPr id="36" name="円/楕円 35"/>
          <p:cNvSpPr/>
          <p:nvPr/>
        </p:nvSpPr>
        <p:spPr>
          <a:xfrm>
            <a:off x="3037107" y="4894364"/>
            <a:ext cx="263632" cy="16932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entury Gothic" panose="020F0302020204030204"/>
              <a:ea typeface="メイリオ" panose="020B0604030504040204" pitchFamily="50" charset="-128"/>
              <a:cs typeface="+mn-cs"/>
            </a:endParaRPr>
          </a:p>
        </p:txBody>
      </p:sp>
      <p:sp>
        <p:nvSpPr>
          <p:cNvPr id="37" name="円/楕円 36"/>
          <p:cNvSpPr/>
          <p:nvPr/>
        </p:nvSpPr>
        <p:spPr>
          <a:xfrm>
            <a:off x="3403263" y="4894364"/>
            <a:ext cx="263632" cy="16932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entury Gothic" panose="020F0302020204030204"/>
              <a:ea typeface="メイリオ" panose="020B0604030504040204" pitchFamily="50" charset="-128"/>
              <a:cs typeface="+mn-cs"/>
            </a:endParaRPr>
          </a:p>
        </p:txBody>
      </p:sp>
      <p:sp>
        <p:nvSpPr>
          <p:cNvPr id="38" name="円/楕円 37"/>
          <p:cNvSpPr/>
          <p:nvPr/>
        </p:nvSpPr>
        <p:spPr>
          <a:xfrm>
            <a:off x="3769419" y="4894363"/>
            <a:ext cx="263632" cy="16932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entury Gothic" panose="020F0302020204030204"/>
              <a:ea typeface="メイリオ" panose="020B0604030504040204" pitchFamily="50" charset="-128"/>
              <a:cs typeface="+mn-cs"/>
            </a:endParaRPr>
          </a:p>
        </p:txBody>
      </p:sp>
      <p:sp>
        <p:nvSpPr>
          <p:cNvPr id="39" name="円/楕円 38"/>
          <p:cNvSpPr/>
          <p:nvPr/>
        </p:nvSpPr>
        <p:spPr>
          <a:xfrm>
            <a:off x="4135575" y="4894362"/>
            <a:ext cx="263632" cy="16932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entury Gothic" panose="020F0302020204030204"/>
              <a:ea typeface="メイリオ" panose="020B0604030504040204" pitchFamily="50" charset="-128"/>
              <a:cs typeface="+mn-cs"/>
            </a:endParaRPr>
          </a:p>
        </p:txBody>
      </p:sp>
      <p:sp>
        <p:nvSpPr>
          <p:cNvPr id="40" name="円/楕円 39"/>
          <p:cNvSpPr/>
          <p:nvPr/>
        </p:nvSpPr>
        <p:spPr>
          <a:xfrm>
            <a:off x="4501731" y="4894361"/>
            <a:ext cx="263632" cy="16932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entury Gothic" panose="020F0302020204030204"/>
              <a:ea typeface="メイリオ" panose="020B0604030504040204" pitchFamily="50" charset="-128"/>
              <a:cs typeface="+mn-cs"/>
            </a:endParaRPr>
          </a:p>
        </p:txBody>
      </p:sp>
      <p:sp>
        <p:nvSpPr>
          <p:cNvPr id="41" name="円/楕円 40"/>
          <p:cNvSpPr/>
          <p:nvPr/>
        </p:nvSpPr>
        <p:spPr>
          <a:xfrm>
            <a:off x="4867887" y="4894360"/>
            <a:ext cx="263632" cy="16932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entury Gothic" panose="020F0302020204030204"/>
              <a:ea typeface="メイリオ" panose="020B0604030504040204" pitchFamily="50" charset="-128"/>
              <a:cs typeface="+mn-cs"/>
            </a:endParaRPr>
          </a:p>
        </p:txBody>
      </p:sp>
      <p:sp>
        <p:nvSpPr>
          <p:cNvPr id="42" name="円/楕円 41"/>
          <p:cNvSpPr/>
          <p:nvPr/>
        </p:nvSpPr>
        <p:spPr>
          <a:xfrm>
            <a:off x="5234044" y="4894359"/>
            <a:ext cx="263632" cy="16932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entury Gothic" panose="020F0302020204030204"/>
              <a:ea typeface="メイリオ" panose="020B0604030504040204" pitchFamily="50" charset="-128"/>
              <a:cs typeface="+mn-cs"/>
            </a:endParaRPr>
          </a:p>
        </p:txBody>
      </p:sp>
      <p:sp>
        <p:nvSpPr>
          <p:cNvPr id="43" name="円/楕円 42"/>
          <p:cNvSpPr/>
          <p:nvPr/>
        </p:nvSpPr>
        <p:spPr>
          <a:xfrm>
            <a:off x="5600200" y="4894359"/>
            <a:ext cx="263632" cy="16932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entury Gothic" panose="020F0302020204030204"/>
              <a:ea typeface="メイリオ" panose="020B0604030504040204" pitchFamily="50" charset="-128"/>
              <a:cs typeface="+mn-cs"/>
            </a:endParaRPr>
          </a:p>
        </p:txBody>
      </p:sp>
      <p:sp>
        <p:nvSpPr>
          <p:cNvPr id="44" name="円/楕円 43"/>
          <p:cNvSpPr/>
          <p:nvPr/>
        </p:nvSpPr>
        <p:spPr>
          <a:xfrm>
            <a:off x="5966356" y="4894358"/>
            <a:ext cx="263632" cy="16932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entury Gothic" panose="020F0302020204030204"/>
              <a:ea typeface="メイリオ" panose="020B0604030504040204" pitchFamily="50" charset="-128"/>
              <a:cs typeface="+mn-cs"/>
            </a:endParaRPr>
          </a:p>
        </p:txBody>
      </p:sp>
      <p:cxnSp>
        <p:nvCxnSpPr>
          <p:cNvPr id="45" name="直線コネクタ 44"/>
          <p:cNvCxnSpPr>
            <a:cxnSpLocks/>
          </p:cNvCxnSpPr>
          <p:nvPr/>
        </p:nvCxnSpPr>
        <p:spPr>
          <a:xfrm>
            <a:off x="6457053" y="4979018"/>
            <a:ext cx="507737" cy="0"/>
          </a:xfrm>
          <a:prstGeom prst="line">
            <a:avLst/>
          </a:prstGeom>
          <a:ln w="571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a:stCxn id="4" idx="4"/>
            <a:endCxn id="16" idx="0"/>
          </p:cNvCxnSpPr>
          <p:nvPr/>
        </p:nvCxnSpPr>
        <p:spPr>
          <a:xfrm flipH="1">
            <a:off x="2844312" y="2174838"/>
            <a:ext cx="456427" cy="746897"/>
          </a:xfrm>
          <a:prstGeom prst="straightConnector1">
            <a:avLst/>
          </a:prstGeom>
          <a:ln>
            <a:solidFill>
              <a:srgbClr val="0066FF"/>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a:stCxn id="4" idx="4"/>
            <a:endCxn id="18" idx="0"/>
          </p:cNvCxnSpPr>
          <p:nvPr/>
        </p:nvCxnSpPr>
        <p:spPr>
          <a:xfrm>
            <a:off x="3300739" y="2174838"/>
            <a:ext cx="389242" cy="746897"/>
          </a:xfrm>
          <a:prstGeom prst="straightConnector1">
            <a:avLst/>
          </a:prstGeom>
          <a:ln>
            <a:solidFill>
              <a:srgbClr val="0066FF"/>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a:stCxn id="12" idx="4"/>
            <a:endCxn id="20" idx="0"/>
          </p:cNvCxnSpPr>
          <p:nvPr/>
        </p:nvCxnSpPr>
        <p:spPr>
          <a:xfrm flipH="1">
            <a:off x="4399208" y="2174837"/>
            <a:ext cx="100131" cy="746898"/>
          </a:xfrm>
          <a:prstGeom prst="straightConnector1">
            <a:avLst/>
          </a:prstGeom>
          <a:ln>
            <a:solidFill>
              <a:srgbClr val="0066FF"/>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a:endCxn id="18" idx="0"/>
          </p:cNvCxnSpPr>
          <p:nvPr/>
        </p:nvCxnSpPr>
        <p:spPr>
          <a:xfrm flipH="1">
            <a:off x="3689981" y="2174838"/>
            <a:ext cx="815308" cy="746897"/>
          </a:xfrm>
          <a:prstGeom prst="straightConnector1">
            <a:avLst/>
          </a:prstGeom>
          <a:ln>
            <a:solidFill>
              <a:srgbClr val="0066FF"/>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a:stCxn id="12" idx="4"/>
            <a:endCxn id="22" idx="0"/>
          </p:cNvCxnSpPr>
          <p:nvPr/>
        </p:nvCxnSpPr>
        <p:spPr>
          <a:xfrm>
            <a:off x="4499338" y="2174837"/>
            <a:ext cx="790897" cy="746898"/>
          </a:xfrm>
          <a:prstGeom prst="straightConnector1">
            <a:avLst/>
          </a:prstGeom>
          <a:ln>
            <a:solidFill>
              <a:srgbClr val="0066FF"/>
            </a:solidFill>
            <a:tailEnd type="triangle"/>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a:stCxn id="16" idx="4"/>
            <a:endCxn id="24" idx="0"/>
          </p:cNvCxnSpPr>
          <p:nvPr/>
        </p:nvCxnSpPr>
        <p:spPr>
          <a:xfrm flipH="1">
            <a:off x="2448864" y="3091056"/>
            <a:ext cx="395449" cy="814674"/>
          </a:xfrm>
          <a:prstGeom prst="straightConnector1">
            <a:avLst/>
          </a:prstGeom>
          <a:ln>
            <a:solidFill>
              <a:srgbClr val="0066FF"/>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a:stCxn id="16" idx="4"/>
            <a:endCxn id="25" idx="0"/>
          </p:cNvCxnSpPr>
          <p:nvPr/>
        </p:nvCxnSpPr>
        <p:spPr>
          <a:xfrm>
            <a:off x="2844312" y="3091056"/>
            <a:ext cx="117170" cy="812485"/>
          </a:xfrm>
          <a:prstGeom prst="straightConnector1">
            <a:avLst/>
          </a:prstGeom>
          <a:ln>
            <a:solidFill>
              <a:srgbClr val="0066FF"/>
            </a:solidFill>
            <a:tailEnd type="triangle"/>
          </a:ln>
        </p:spPr>
        <p:style>
          <a:lnRef idx="1">
            <a:schemeClr val="accent1"/>
          </a:lnRef>
          <a:fillRef idx="0">
            <a:schemeClr val="accent1"/>
          </a:fillRef>
          <a:effectRef idx="0">
            <a:schemeClr val="accent1"/>
          </a:effectRef>
          <a:fontRef idx="minor">
            <a:schemeClr val="tx1"/>
          </a:fontRef>
        </p:style>
      </p:cxnSp>
      <p:cxnSp>
        <p:nvCxnSpPr>
          <p:cNvPr id="67" name="直線矢印コネクタ 66"/>
          <p:cNvCxnSpPr>
            <a:stCxn id="18" idx="4"/>
            <a:endCxn id="26" idx="0"/>
          </p:cNvCxnSpPr>
          <p:nvPr/>
        </p:nvCxnSpPr>
        <p:spPr>
          <a:xfrm flipH="1">
            <a:off x="3474101" y="3091056"/>
            <a:ext cx="215880" cy="810296"/>
          </a:xfrm>
          <a:prstGeom prst="straightConnector1">
            <a:avLst/>
          </a:prstGeom>
          <a:ln>
            <a:solidFill>
              <a:srgbClr val="0066FF"/>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線矢印コネクタ 69"/>
          <p:cNvCxnSpPr>
            <a:stCxn id="18" idx="4"/>
            <a:endCxn id="27" idx="0"/>
          </p:cNvCxnSpPr>
          <p:nvPr/>
        </p:nvCxnSpPr>
        <p:spPr>
          <a:xfrm>
            <a:off x="3689981" y="3091056"/>
            <a:ext cx="296739" cy="808106"/>
          </a:xfrm>
          <a:prstGeom prst="straightConnector1">
            <a:avLst/>
          </a:prstGeom>
          <a:ln>
            <a:solidFill>
              <a:srgbClr val="0066FF"/>
            </a:solidFill>
            <a:tailEnd type="triangle"/>
          </a:ln>
        </p:spPr>
        <p:style>
          <a:lnRef idx="1">
            <a:schemeClr val="accent1"/>
          </a:lnRef>
          <a:fillRef idx="0">
            <a:schemeClr val="accent1"/>
          </a:fillRef>
          <a:effectRef idx="0">
            <a:schemeClr val="accent1"/>
          </a:effectRef>
          <a:fontRef idx="minor">
            <a:schemeClr val="tx1"/>
          </a:fontRef>
        </p:style>
      </p:cxnSp>
      <p:cxnSp>
        <p:nvCxnSpPr>
          <p:cNvPr id="73" name="直線矢印コネクタ 72"/>
          <p:cNvCxnSpPr>
            <a:stCxn id="20" idx="4"/>
            <a:endCxn id="27" idx="0"/>
          </p:cNvCxnSpPr>
          <p:nvPr/>
        </p:nvCxnSpPr>
        <p:spPr>
          <a:xfrm flipH="1">
            <a:off x="3986720" y="3091056"/>
            <a:ext cx="412488" cy="808106"/>
          </a:xfrm>
          <a:prstGeom prst="straightConnector1">
            <a:avLst/>
          </a:prstGeom>
          <a:ln>
            <a:solidFill>
              <a:srgbClr val="0066FF"/>
            </a:solidFill>
            <a:tailEnd type="triangle"/>
          </a:ln>
        </p:spPr>
        <p:style>
          <a:lnRef idx="1">
            <a:schemeClr val="accent1"/>
          </a:lnRef>
          <a:fillRef idx="0">
            <a:schemeClr val="accent1"/>
          </a:fillRef>
          <a:effectRef idx="0">
            <a:schemeClr val="accent1"/>
          </a:effectRef>
          <a:fontRef idx="minor">
            <a:schemeClr val="tx1"/>
          </a:fontRef>
        </p:style>
      </p:cxnSp>
      <p:cxnSp>
        <p:nvCxnSpPr>
          <p:cNvPr id="76" name="直線矢印コネクタ 75"/>
          <p:cNvCxnSpPr>
            <a:stCxn id="20" idx="4"/>
            <a:endCxn id="28" idx="0"/>
          </p:cNvCxnSpPr>
          <p:nvPr/>
        </p:nvCxnSpPr>
        <p:spPr>
          <a:xfrm>
            <a:off x="4399208" y="3091056"/>
            <a:ext cx="100131" cy="805917"/>
          </a:xfrm>
          <a:prstGeom prst="straightConnector1">
            <a:avLst/>
          </a:prstGeom>
          <a:ln>
            <a:solidFill>
              <a:srgbClr val="0066FF"/>
            </a:solidFill>
            <a:tailEnd type="triangle"/>
          </a:ln>
        </p:spPr>
        <p:style>
          <a:lnRef idx="1">
            <a:schemeClr val="accent1"/>
          </a:lnRef>
          <a:fillRef idx="0">
            <a:schemeClr val="accent1"/>
          </a:fillRef>
          <a:effectRef idx="0">
            <a:schemeClr val="accent1"/>
          </a:effectRef>
          <a:fontRef idx="minor">
            <a:schemeClr val="tx1"/>
          </a:fontRef>
        </p:style>
      </p:cxnSp>
      <p:cxnSp>
        <p:nvCxnSpPr>
          <p:cNvPr id="79" name="直線矢印コネクタ 78"/>
          <p:cNvCxnSpPr>
            <a:stCxn id="20" idx="4"/>
            <a:endCxn id="25" idx="0"/>
          </p:cNvCxnSpPr>
          <p:nvPr/>
        </p:nvCxnSpPr>
        <p:spPr>
          <a:xfrm flipH="1">
            <a:off x="2961482" y="3091056"/>
            <a:ext cx="1437725" cy="812485"/>
          </a:xfrm>
          <a:prstGeom prst="straightConnector1">
            <a:avLst/>
          </a:prstGeom>
          <a:ln>
            <a:solidFill>
              <a:srgbClr val="0066FF"/>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線矢印コネクタ 81"/>
          <p:cNvCxnSpPr>
            <a:stCxn id="22" idx="4"/>
            <a:endCxn id="29" idx="0"/>
          </p:cNvCxnSpPr>
          <p:nvPr/>
        </p:nvCxnSpPr>
        <p:spPr>
          <a:xfrm flipH="1">
            <a:off x="5011957" y="3091056"/>
            <a:ext cx="278279" cy="803728"/>
          </a:xfrm>
          <a:prstGeom prst="straightConnector1">
            <a:avLst/>
          </a:prstGeom>
          <a:ln>
            <a:solidFill>
              <a:srgbClr val="0066FF"/>
            </a:solidFill>
            <a:tailEnd type="triangle"/>
          </a:ln>
        </p:spPr>
        <p:style>
          <a:lnRef idx="1">
            <a:schemeClr val="accent1"/>
          </a:lnRef>
          <a:fillRef idx="0">
            <a:schemeClr val="accent1"/>
          </a:fillRef>
          <a:effectRef idx="0">
            <a:schemeClr val="accent1"/>
          </a:effectRef>
          <a:fontRef idx="minor">
            <a:schemeClr val="tx1"/>
          </a:fontRef>
        </p:style>
      </p:cxnSp>
      <p:cxnSp>
        <p:nvCxnSpPr>
          <p:cNvPr id="87" name="直線矢印コネクタ 86"/>
          <p:cNvCxnSpPr>
            <a:stCxn id="22" idx="4"/>
            <a:endCxn id="30" idx="0"/>
          </p:cNvCxnSpPr>
          <p:nvPr/>
        </p:nvCxnSpPr>
        <p:spPr>
          <a:xfrm>
            <a:off x="5290236" y="3091056"/>
            <a:ext cx="234340" cy="801539"/>
          </a:xfrm>
          <a:prstGeom prst="straightConnector1">
            <a:avLst/>
          </a:prstGeom>
          <a:ln>
            <a:solidFill>
              <a:srgbClr val="0066FF"/>
            </a:solidFill>
            <a:tailEnd type="triangle"/>
          </a:ln>
        </p:spPr>
        <p:style>
          <a:lnRef idx="1">
            <a:schemeClr val="accent1"/>
          </a:lnRef>
          <a:fillRef idx="0">
            <a:schemeClr val="accent1"/>
          </a:fillRef>
          <a:effectRef idx="0">
            <a:schemeClr val="accent1"/>
          </a:effectRef>
          <a:fontRef idx="minor">
            <a:schemeClr val="tx1"/>
          </a:fontRef>
        </p:style>
      </p:cxnSp>
      <p:cxnSp>
        <p:nvCxnSpPr>
          <p:cNvPr id="90" name="直線矢印コネクタ 89"/>
          <p:cNvCxnSpPr>
            <a:stCxn id="24" idx="4"/>
            <a:endCxn id="33" idx="0"/>
          </p:cNvCxnSpPr>
          <p:nvPr/>
        </p:nvCxnSpPr>
        <p:spPr>
          <a:xfrm flipH="1">
            <a:off x="2070454" y="4075051"/>
            <a:ext cx="378409" cy="819316"/>
          </a:xfrm>
          <a:prstGeom prst="straightConnector1">
            <a:avLst/>
          </a:prstGeom>
          <a:ln>
            <a:solidFill>
              <a:srgbClr val="0066FF"/>
            </a:solidFill>
            <a:tailEnd type="triangle"/>
          </a:ln>
        </p:spPr>
        <p:style>
          <a:lnRef idx="1">
            <a:schemeClr val="accent1"/>
          </a:lnRef>
          <a:fillRef idx="0">
            <a:schemeClr val="accent1"/>
          </a:fillRef>
          <a:effectRef idx="0">
            <a:schemeClr val="accent1"/>
          </a:effectRef>
          <a:fontRef idx="minor">
            <a:schemeClr val="tx1"/>
          </a:fontRef>
        </p:style>
      </p:cxnSp>
      <p:cxnSp>
        <p:nvCxnSpPr>
          <p:cNvPr id="93" name="直線矢印コネクタ 92"/>
          <p:cNvCxnSpPr>
            <a:stCxn id="24" idx="4"/>
            <a:endCxn id="34" idx="0"/>
          </p:cNvCxnSpPr>
          <p:nvPr/>
        </p:nvCxnSpPr>
        <p:spPr>
          <a:xfrm flipH="1">
            <a:off x="2436610" y="4075051"/>
            <a:ext cx="12253" cy="819315"/>
          </a:xfrm>
          <a:prstGeom prst="straightConnector1">
            <a:avLst/>
          </a:prstGeom>
          <a:ln>
            <a:solidFill>
              <a:srgbClr val="0066FF"/>
            </a:solidFill>
            <a:tailEnd type="triangle"/>
          </a:ln>
        </p:spPr>
        <p:style>
          <a:lnRef idx="1">
            <a:schemeClr val="accent1"/>
          </a:lnRef>
          <a:fillRef idx="0">
            <a:schemeClr val="accent1"/>
          </a:fillRef>
          <a:effectRef idx="0">
            <a:schemeClr val="accent1"/>
          </a:effectRef>
          <a:fontRef idx="minor">
            <a:schemeClr val="tx1"/>
          </a:fontRef>
        </p:style>
      </p:cxnSp>
      <p:cxnSp>
        <p:nvCxnSpPr>
          <p:cNvPr id="96" name="直線矢印コネクタ 95"/>
          <p:cNvCxnSpPr>
            <a:stCxn id="25" idx="4"/>
            <a:endCxn id="35" idx="0"/>
          </p:cNvCxnSpPr>
          <p:nvPr/>
        </p:nvCxnSpPr>
        <p:spPr>
          <a:xfrm flipH="1">
            <a:off x="2802767" y="4072862"/>
            <a:ext cx="158716" cy="821503"/>
          </a:xfrm>
          <a:prstGeom prst="straightConnector1">
            <a:avLst/>
          </a:prstGeom>
          <a:ln>
            <a:solidFill>
              <a:srgbClr val="0066FF"/>
            </a:solidFill>
            <a:tailEnd type="triangle"/>
          </a:ln>
        </p:spPr>
        <p:style>
          <a:lnRef idx="1">
            <a:schemeClr val="accent1"/>
          </a:lnRef>
          <a:fillRef idx="0">
            <a:schemeClr val="accent1"/>
          </a:fillRef>
          <a:effectRef idx="0">
            <a:schemeClr val="accent1"/>
          </a:effectRef>
          <a:fontRef idx="minor">
            <a:schemeClr val="tx1"/>
          </a:fontRef>
        </p:style>
      </p:cxnSp>
      <p:cxnSp>
        <p:nvCxnSpPr>
          <p:cNvPr id="99" name="直線矢印コネクタ 98"/>
          <p:cNvCxnSpPr>
            <a:stCxn id="25" idx="4"/>
            <a:endCxn id="36" idx="0"/>
          </p:cNvCxnSpPr>
          <p:nvPr/>
        </p:nvCxnSpPr>
        <p:spPr>
          <a:xfrm>
            <a:off x="2961482" y="4072862"/>
            <a:ext cx="207440" cy="821503"/>
          </a:xfrm>
          <a:prstGeom prst="straightConnector1">
            <a:avLst/>
          </a:prstGeom>
          <a:ln>
            <a:solidFill>
              <a:srgbClr val="0066FF"/>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直線矢印コネクタ 101"/>
          <p:cNvCxnSpPr>
            <a:stCxn id="26" idx="4"/>
            <a:endCxn id="37" idx="0"/>
          </p:cNvCxnSpPr>
          <p:nvPr/>
        </p:nvCxnSpPr>
        <p:spPr>
          <a:xfrm>
            <a:off x="3474101" y="4070673"/>
            <a:ext cx="60978" cy="823691"/>
          </a:xfrm>
          <a:prstGeom prst="straightConnector1">
            <a:avLst/>
          </a:prstGeom>
          <a:ln>
            <a:solidFill>
              <a:srgbClr val="0066FF"/>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直線矢印コネクタ 104"/>
          <p:cNvCxnSpPr>
            <a:endCxn id="38" idx="0"/>
          </p:cNvCxnSpPr>
          <p:nvPr/>
        </p:nvCxnSpPr>
        <p:spPr>
          <a:xfrm flipH="1">
            <a:off x="3901235" y="4068484"/>
            <a:ext cx="85484" cy="825879"/>
          </a:xfrm>
          <a:prstGeom prst="straightConnector1">
            <a:avLst/>
          </a:prstGeom>
          <a:ln>
            <a:solidFill>
              <a:srgbClr val="0066FF"/>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直線矢印コネクタ 106"/>
          <p:cNvCxnSpPr>
            <a:stCxn id="27" idx="4"/>
            <a:endCxn id="39" idx="0"/>
          </p:cNvCxnSpPr>
          <p:nvPr/>
        </p:nvCxnSpPr>
        <p:spPr>
          <a:xfrm>
            <a:off x="3986720" y="4068484"/>
            <a:ext cx="280672" cy="825878"/>
          </a:xfrm>
          <a:prstGeom prst="straightConnector1">
            <a:avLst/>
          </a:prstGeom>
          <a:ln>
            <a:solidFill>
              <a:srgbClr val="0066FF"/>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直線矢印コネクタ 109"/>
          <p:cNvCxnSpPr>
            <a:stCxn id="27" idx="4"/>
            <a:endCxn id="40" idx="0"/>
          </p:cNvCxnSpPr>
          <p:nvPr/>
        </p:nvCxnSpPr>
        <p:spPr>
          <a:xfrm>
            <a:off x="3986720" y="4068484"/>
            <a:ext cx="646828" cy="825878"/>
          </a:xfrm>
          <a:prstGeom prst="straightConnector1">
            <a:avLst/>
          </a:prstGeom>
          <a:ln>
            <a:solidFill>
              <a:srgbClr val="0066FF"/>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直線矢印コネクタ 114"/>
          <p:cNvCxnSpPr>
            <a:stCxn id="28" idx="4"/>
            <a:endCxn id="41" idx="0"/>
          </p:cNvCxnSpPr>
          <p:nvPr/>
        </p:nvCxnSpPr>
        <p:spPr>
          <a:xfrm>
            <a:off x="4499338" y="4066294"/>
            <a:ext cx="500365" cy="828066"/>
          </a:xfrm>
          <a:prstGeom prst="straightConnector1">
            <a:avLst/>
          </a:prstGeom>
          <a:ln>
            <a:solidFill>
              <a:srgbClr val="0066FF"/>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直線矢印コネクタ 117"/>
          <p:cNvCxnSpPr>
            <a:stCxn id="29" idx="4"/>
            <a:endCxn id="42" idx="0"/>
          </p:cNvCxnSpPr>
          <p:nvPr/>
        </p:nvCxnSpPr>
        <p:spPr>
          <a:xfrm>
            <a:off x="5011957" y="4064105"/>
            <a:ext cx="353903" cy="830254"/>
          </a:xfrm>
          <a:prstGeom prst="straightConnector1">
            <a:avLst/>
          </a:prstGeom>
          <a:ln>
            <a:solidFill>
              <a:srgbClr val="0066FF"/>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直線矢印コネクタ 120"/>
          <p:cNvCxnSpPr>
            <a:stCxn id="30" idx="4"/>
            <a:endCxn id="43" idx="0"/>
          </p:cNvCxnSpPr>
          <p:nvPr/>
        </p:nvCxnSpPr>
        <p:spPr>
          <a:xfrm>
            <a:off x="5524576" y="4061916"/>
            <a:ext cx="207440" cy="832442"/>
          </a:xfrm>
          <a:prstGeom prst="straightConnector1">
            <a:avLst/>
          </a:prstGeom>
          <a:ln>
            <a:solidFill>
              <a:srgbClr val="0066FF"/>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直線矢印コネクタ 123"/>
          <p:cNvCxnSpPr>
            <a:stCxn id="31" idx="4"/>
            <a:endCxn id="44" idx="0"/>
          </p:cNvCxnSpPr>
          <p:nvPr/>
        </p:nvCxnSpPr>
        <p:spPr>
          <a:xfrm>
            <a:off x="6037194" y="4059727"/>
            <a:ext cx="60978" cy="834631"/>
          </a:xfrm>
          <a:prstGeom prst="straightConnector1">
            <a:avLst/>
          </a:prstGeom>
          <a:ln>
            <a:solidFill>
              <a:srgbClr val="0066FF"/>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直線矢印コネクタ 127"/>
          <p:cNvCxnSpPr>
            <a:stCxn id="22" idx="4"/>
            <a:endCxn id="31" idx="0"/>
          </p:cNvCxnSpPr>
          <p:nvPr/>
        </p:nvCxnSpPr>
        <p:spPr>
          <a:xfrm>
            <a:off x="5290236" y="3091056"/>
            <a:ext cx="746959" cy="799350"/>
          </a:xfrm>
          <a:prstGeom prst="straightConnector1">
            <a:avLst/>
          </a:prstGeom>
          <a:ln>
            <a:solidFill>
              <a:srgbClr val="0066FF"/>
            </a:solidFill>
            <a:tailEnd type="triangle"/>
          </a:ln>
        </p:spPr>
        <p:style>
          <a:lnRef idx="1">
            <a:schemeClr val="accent1"/>
          </a:lnRef>
          <a:fillRef idx="0">
            <a:schemeClr val="accent1"/>
          </a:fillRef>
          <a:effectRef idx="0">
            <a:schemeClr val="accent1"/>
          </a:effectRef>
          <a:fontRef idx="minor">
            <a:schemeClr val="tx1"/>
          </a:fontRef>
        </p:style>
      </p:cxnSp>
      <p:sp>
        <p:nvSpPr>
          <p:cNvPr id="131" name="テキスト ボックス 130"/>
          <p:cNvSpPr txBox="1"/>
          <p:nvPr/>
        </p:nvSpPr>
        <p:spPr>
          <a:xfrm>
            <a:off x="2132619" y="2409962"/>
            <a:ext cx="3904575" cy="307777"/>
          </a:xfrm>
          <a:prstGeom prst="rect">
            <a:avLst/>
          </a:prstGeom>
          <a:solidFill>
            <a:srgbClr val="FFFF99">
              <a:alpha val="60000"/>
            </a:srgb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アクシデントにつながるシステム状態を識別</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2" name="テキスト ボックス 131"/>
          <p:cNvSpPr txBox="1"/>
          <p:nvPr/>
        </p:nvSpPr>
        <p:spPr>
          <a:xfrm>
            <a:off x="1993536" y="3343083"/>
            <a:ext cx="4849201" cy="307777"/>
          </a:xfrm>
          <a:prstGeom prst="rect">
            <a:avLst/>
          </a:prstGeom>
          <a:solidFill>
            <a:srgbClr val="FFFF99">
              <a:alpha val="60000"/>
            </a:srgb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ハザードにつながるコントロールアクション</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(UCA)</a:t>
            </a:r>
            <a:r>
              <a:rPr kumimoji="1" lang="ja-JP" altLang="en-US" sz="14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を識</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別</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3" name="テキスト ボックス 132"/>
          <p:cNvSpPr txBox="1"/>
          <p:nvPr/>
        </p:nvSpPr>
        <p:spPr>
          <a:xfrm>
            <a:off x="1993537" y="4315638"/>
            <a:ext cx="4547707" cy="307777"/>
          </a:xfrm>
          <a:prstGeom prst="rect">
            <a:avLst/>
          </a:prstGeom>
          <a:solidFill>
            <a:srgbClr val="FFFF99">
              <a:alpha val="60000"/>
            </a:srgb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UCA</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が起きる詳細な要因</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(HCF)</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を分析</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6" name="テキスト ボックス 135"/>
          <p:cNvSpPr txBox="1"/>
          <p:nvPr/>
        </p:nvSpPr>
        <p:spPr>
          <a:xfrm>
            <a:off x="264248" y="5881313"/>
            <a:ext cx="875666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粒度の大きいもの（システムレベルのアクシデント）からスタートし、</a:t>
            </a:r>
            <a:endParaRPr kumimoji="1" lang="en-US"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その要因を、網羅的な視点から、少しずつ詳細化していくトップダウン手法</a:t>
            </a:r>
            <a:endParaRPr kumimoji="1" lang="en-US"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テキスト ボックス 18">
            <a:extLst>
              <a:ext uri="{FF2B5EF4-FFF2-40B4-BE49-F238E27FC236}">
                <a16:creationId xmlns:a16="http://schemas.microsoft.com/office/drawing/2014/main" id="{3496CC23-C2B4-4F1A-A55B-0BF3D0C76709}"/>
              </a:ext>
            </a:extLst>
          </p:cNvPr>
          <p:cNvSpPr txBox="1"/>
          <p:nvPr/>
        </p:nvSpPr>
        <p:spPr>
          <a:xfrm>
            <a:off x="7186876" y="1912044"/>
            <a:ext cx="1951455"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entury Gothic" panose="020F0302020204030204"/>
                <a:ea typeface="メイリオ" panose="020B0604030504040204" pitchFamily="50" charset="-128"/>
                <a:cs typeface="+mn-cs"/>
              </a:rPr>
              <a:t>分析対象を決め、</a:t>
            </a:r>
            <a:endParaRPr kumimoji="1" lang="en-US" altLang="ja-JP" sz="1400" b="0" i="0" u="none" strike="noStrike" kern="1200" cap="none" spc="0" normalizeH="0" baseline="0" noProof="0" dirty="0">
              <a:ln>
                <a:noFill/>
              </a:ln>
              <a:solidFill>
                <a:prstClr val="black"/>
              </a:solidFill>
              <a:effectLst/>
              <a:uLnTx/>
              <a:uFillTx/>
              <a:latin typeface="Century Gothic" panose="020F030202020403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entury Gothic" panose="020F0302020204030204"/>
                <a:ea typeface="メイリオ" panose="020B0604030504040204" pitchFamily="50" charset="-128"/>
                <a:cs typeface="+mn-cs"/>
              </a:rPr>
              <a:t>アクシデントを絞る</a:t>
            </a:r>
          </a:p>
        </p:txBody>
      </p:sp>
      <p:sp>
        <p:nvSpPr>
          <p:cNvPr id="83" name="テキスト ボックス 82">
            <a:extLst>
              <a:ext uri="{FF2B5EF4-FFF2-40B4-BE49-F238E27FC236}">
                <a16:creationId xmlns:a16="http://schemas.microsoft.com/office/drawing/2014/main" id="{7B832025-CA9F-494D-A041-BE323C92424D}"/>
              </a:ext>
            </a:extLst>
          </p:cNvPr>
          <p:cNvSpPr txBox="1"/>
          <p:nvPr/>
        </p:nvSpPr>
        <p:spPr>
          <a:xfrm>
            <a:off x="7200635" y="2567836"/>
            <a:ext cx="193769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entury Gothic" panose="020F0302020204030204"/>
                <a:ea typeface="メイリオ" panose="020B0604030504040204" pitchFamily="50" charset="-128"/>
                <a:cs typeface="+mn-cs"/>
              </a:rPr>
              <a:t>前提条件によって、</a:t>
            </a:r>
            <a:endParaRPr kumimoji="1" lang="en-US" altLang="ja-JP" sz="1400" b="0" i="0" u="none" strike="noStrike" kern="1200" cap="none" spc="0" normalizeH="0" baseline="0" noProof="0" dirty="0">
              <a:ln>
                <a:noFill/>
              </a:ln>
              <a:solidFill>
                <a:prstClr val="black"/>
              </a:solidFill>
              <a:effectLst/>
              <a:uLnTx/>
              <a:uFillTx/>
              <a:latin typeface="Century Gothic" panose="020F030202020403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entury Gothic" panose="020F0302020204030204"/>
                <a:ea typeface="メイリオ" panose="020B0604030504040204" pitchFamily="50" charset="-128"/>
                <a:cs typeface="+mn-cs"/>
              </a:rPr>
              <a:t>ハザードも絞られる</a:t>
            </a:r>
          </a:p>
        </p:txBody>
      </p:sp>
      <p:sp>
        <p:nvSpPr>
          <p:cNvPr id="84" name="テキスト ボックス 83">
            <a:extLst>
              <a:ext uri="{FF2B5EF4-FFF2-40B4-BE49-F238E27FC236}">
                <a16:creationId xmlns:a16="http://schemas.microsoft.com/office/drawing/2014/main" id="{1F6B13B8-5186-40F9-AFD5-4A30883476CA}"/>
              </a:ext>
            </a:extLst>
          </p:cNvPr>
          <p:cNvSpPr txBox="1"/>
          <p:nvPr/>
        </p:nvSpPr>
        <p:spPr>
          <a:xfrm>
            <a:off x="749528" y="855126"/>
            <a:ext cx="703739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entury Gothic" panose="020F0302020204030204"/>
                <a:ea typeface="メイリオ" panose="020B0604030504040204" pitchFamily="50" charset="-128"/>
                <a:cs typeface="+mn-cs"/>
              </a:rPr>
              <a:t>考え得るすべてのアクシデント、ハザードを同時に網羅的に分析できるものではない。</a:t>
            </a:r>
          </a:p>
        </p:txBody>
      </p:sp>
      <p:sp>
        <p:nvSpPr>
          <p:cNvPr id="85" name="テキスト ボックス 84">
            <a:extLst>
              <a:ext uri="{FF2B5EF4-FFF2-40B4-BE49-F238E27FC236}">
                <a16:creationId xmlns:a16="http://schemas.microsoft.com/office/drawing/2014/main" id="{F935F3CD-6508-4C58-96A2-1DF319AEF72F}"/>
              </a:ext>
            </a:extLst>
          </p:cNvPr>
          <p:cNvSpPr txBox="1"/>
          <p:nvPr/>
        </p:nvSpPr>
        <p:spPr>
          <a:xfrm>
            <a:off x="7196640" y="3357246"/>
            <a:ext cx="1937696"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entury Gothic" panose="020F0302020204030204"/>
                <a:ea typeface="メイリオ" panose="020B0604030504040204" pitchFamily="50" charset="-128"/>
                <a:cs typeface="+mn-cs"/>
              </a:rPr>
              <a:t>CS</a:t>
            </a:r>
            <a:r>
              <a:rPr kumimoji="1" lang="ja-JP" altLang="en-US" sz="1400" b="0" i="0" u="none" strike="noStrike" kern="1200" cap="none" spc="0" normalizeH="0" baseline="0" noProof="0" dirty="0">
                <a:ln>
                  <a:noFill/>
                </a:ln>
                <a:solidFill>
                  <a:prstClr val="black"/>
                </a:solidFill>
                <a:effectLst/>
                <a:uLnTx/>
                <a:uFillTx/>
                <a:latin typeface="Century Gothic" panose="020F0302020204030204"/>
                <a:ea typeface="メイリオ" panose="020B0604030504040204" pitchFamily="50" charset="-128"/>
                <a:cs typeface="+mn-cs"/>
              </a:rPr>
              <a:t>図の全ての</a:t>
            </a:r>
            <a:r>
              <a:rPr kumimoji="1" lang="en-US" altLang="ja-JP" sz="1400" b="0" i="0" u="none" strike="noStrike" kern="1200" cap="none" spc="0" normalizeH="0" baseline="0" noProof="0" dirty="0">
                <a:ln>
                  <a:noFill/>
                </a:ln>
                <a:solidFill>
                  <a:prstClr val="black"/>
                </a:solidFill>
                <a:effectLst/>
                <a:uLnTx/>
                <a:uFillTx/>
                <a:latin typeface="Century Gothic" panose="020F0302020204030204"/>
                <a:ea typeface="メイリオ" panose="020B0604030504040204" pitchFamily="50" charset="-128"/>
                <a:cs typeface="+mn-cs"/>
              </a:rPr>
              <a:t>CA</a:t>
            </a:r>
            <a:r>
              <a:rPr kumimoji="1" lang="ja-JP" altLang="en-US" sz="1400" b="0" i="0" u="none" strike="noStrike" kern="1200" cap="none" spc="0" normalizeH="0" baseline="0" noProof="0" dirty="0">
                <a:ln>
                  <a:noFill/>
                </a:ln>
                <a:solidFill>
                  <a:prstClr val="black"/>
                </a:solidFill>
                <a:effectLst/>
                <a:uLnTx/>
                <a:uFillTx/>
                <a:latin typeface="Century Gothic" panose="020F0302020204030204"/>
                <a:ea typeface="メイリオ" panose="020B0604030504040204" pitchFamily="50" charset="-128"/>
                <a:cs typeface="+mn-cs"/>
              </a:rPr>
              <a:t>に適切なガイドワードを適用し網羅的な視点で</a:t>
            </a:r>
            <a:r>
              <a:rPr kumimoji="1" lang="en-US" altLang="ja-JP" sz="1400" b="0" i="0" u="none" strike="noStrike" kern="1200" cap="none" spc="0" normalizeH="0" baseline="0" noProof="0" dirty="0">
                <a:ln>
                  <a:noFill/>
                </a:ln>
                <a:solidFill>
                  <a:prstClr val="black"/>
                </a:solidFill>
                <a:effectLst/>
                <a:uLnTx/>
                <a:uFillTx/>
                <a:latin typeface="Century Gothic" panose="020F0302020204030204"/>
                <a:ea typeface="メイリオ" panose="020B0604030504040204" pitchFamily="50" charset="-128"/>
                <a:cs typeface="+mn-cs"/>
              </a:rPr>
              <a:t>UCA</a:t>
            </a:r>
            <a:r>
              <a:rPr kumimoji="1" lang="ja-JP" altLang="en-US" sz="1400" b="0" i="0" u="none" strike="noStrike" kern="1200" cap="none" spc="0" normalizeH="0" baseline="0" noProof="0" dirty="0" err="1">
                <a:ln>
                  <a:noFill/>
                </a:ln>
                <a:solidFill>
                  <a:prstClr val="black"/>
                </a:solidFill>
                <a:effectLst/>
                <a:uLnTx/>
                <a:uFillTx/>
                <a:latin typeface="Century Gothic" panose="020F0302020204030204"/>
                <a:ea typeface="メイリオ" panose="020B0604030504040204" pitchFamily="50" charset="-128"/>
                <a:cs typeface="+mn-cs"/>
              </a:rPr>
              <a:t>を抽</a:t>
            </a:r>
            <a:r>
              <a:rPr kumimoji="1" lang="ja-JP" altLang="en-US" sz="1400" b="0" i="0" u="none" strike="noStrike" kern="1200" cap="none" spc="0" normalizeH="0" baseline="0" noProof="0" dirty="0">
                <a:ln>
                  <a:noFill/>
                </a:ln>
                <a:solidFill>
                  <a:prstClr val="black"/>
                </a:solidFill>
                <a:effectLst/>
                <a:uLnTx/>
                <a:uFillTx/>
                <a:latin typeface="Century Gothic" panose="020F0302020204030204"/>
                <a:ea typeface="メイリオ" panose="020B0604030504040204" pitchFamily="50" charset="-128"/>
                <a:cs typeface="+mn-cs"/>
              </a:rPr>
              <a:t>出</a:t>
            </a:r>
          </a:p>
        </p:txBody>
      </p:sp>
      <p:sp>
        <p:nvSpPr>
          <p:cNvPr id="86" name="テキスト ボックス 85">
            <a:extLst>
              <a:ext uri="{FF2B5EF4-FFF2-40B4-BE49-F238E27FC236}">
                <a16:creationId xmlns:a16="http://schemas.microsoft.com/office/drawing/2014/main" id="{84E6A8ED-D18A-4A69-87C7-7A02D5DDB0B8}"/>
              </a:ext>
            </a:extLst>
          </p:cNvPr>
          <p:cNvSpPr txBox="1"/>
          <p:nvPr/>
        </p:nvSpPr>
        <p:spPr>
          <a:xfrm>
            <a:off x="7200634" y="4406118"/>
            <a:ext cx="1933701" cy="116955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entury Gothic" panose="020F0302020204030204"/>
                <a:ea typeface="メイリオ" panose="020B0604030504040204" pitchFamily="50" charset="-128"/>
                <a:cs typeface="+mn-cs"/>
              </a:rPr>
              <a:t>CS</a:t>
            </a:r>
            <a:r>
              <a:rPr kumimoji="1" lang="ja-JP" altLang="en-US" sz="1400" b="0" i="0" u="none" strike="noStrike" kern="1200" cap="none" spc="0" normalizeH="0" baseline="0" noProof="0" dirty="0">
                <a:ln>
                  <a:noFill/>
                </a:ln>
                <a:solidFill>
                  <a:prstClr val="black"/>
                </a:solidFill>
                <a:effectLst/>
                <a:uLnTx/>
                <a:uFillTx/>
                <a:latin typeface="Century Gothic" panose="020F0302020204030204"/>
                <a:ea typeface="メイリオ" panose="020B0604030504040204" pitchFamily="50" charset="-128"/>
                <a:cs typeface="+mn-cs"/>
              </a:rPr>
              <a:t>図中のコントロールループに対し、適切なヒントワードを適用して、網羅的な視点で要因を特定</a:t>
            </a:r>
          </a:p>
        </p:txBody>
      </p:sp>
      <p:sp>
        <p:nvSpPr>
          <p:cNvPr id="88" name="正方形/長方形 87">
            <a:extLst>
              <a:ext uri="{FF2B5EF4-FFF2-40B4-BE49-F238E27FC236}">
                <a16:creationId xmlns:a16="http://schemas.microsoft.com/office/drawing/2014/main" id="{6A91ED80-2307-4EE0-BA00-6F043491AC8D}"/>
              </a:ext>
            </a:extLst>
          </p:cNvPr>
          <p:cNvSpPr/>
          <p:nvPr/>
        </p:nvSpPr>
        <p:spPr>
          <a:xfrm>
            <a:off x="143613" y="5299883"/>
            <a:ext cx="7037399" cy="440263"/>
          </a:xfrm>
          <a:prstGeom prst="rect">
            <a:avLst/>
          </a:prstGeom>
          <a:noFill/>
          <a:ln w="2222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entury Gothic" panose="020F0302020204030204"/>
                <a:ea typeface="メイリオ" panose="020B0604030504040204" pitchFamily="50" charset="-128"/>
                <a:cs typeface="+mn-cs"/>
              </a:rPr>
              <a:t>対策を検討し、その後の開発プロセスへの</a:t>
            </a:r>
            <a:r>
              <a:rPr kumimoji="1" lang="en-US" altLang="ja-JP" sz="1400" b="0" i="0" u="none" strike="noStrike" kern="1200" cap="none" spc="0" normalizeH="0" baseline="0" noProof="0" dirty="0">
                <a:ln>
                  <a:noFill/>
                </a:ln>
                <a:solidFill>
                  <a:prstClr val="black"/>
                </a:solidFill>
                <a:effectLst/>
                <a:uLnTx/>
                <a:uFillTx/>
                <a:latin typeface="Century Gothic" panose="020F0302020204030204"/>
                <a:ea typeface="メイリオ" panose="020B0604030504040204" pitchFamily="50" charset="-128"/>
                <a:cs typeface="+mn-cs"/>
              </a:rPr>
              <a:t>input</a:t>
            </a:r>
            <a:r>
              <a:rPr kumimoji="1" lang="ja-JP" altLang="en-US" sz="1400" b="0" i="0" u="none" strike="noStrike" kern="1200" cap="none" spc="0" normalizeH="0" baseline="0" noProof="0" dirty="0">
                <a:ln>
                  <a:noFill/>
                </a:ln>
                <a:solidFill>
                  <a:prstClr val="black"/>
                </a:solidFill>
                <a:effectLst/>
                <a:uLnTx/>
                <a:uFillTx/>
                <a:latin typeface="Century Gothic" panose="020F0302020204030204"/>
                <a:ea typeface="メイリオ" panose="020B0604030504040204" pitchFamily="50" charset="-128"/>
                <a:cs typeface="+mn-cs"/>
              </a:rPr>
              <a:t>とする</a:t>
            </a:r>
          </a:p>
        </p:txBody>
      </p:sp>
    </p:spTree>
    <p:extLst>
      <p:ext uri="{BB962C8B-B14F-4D97-AF65-F5344CB8AC3E}">
        <p14:creationId xmlns:p14="http://schemas.microsoft.com/office/powerpoint/2010/main" val="2634784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prstGeom prst="rect">
            <a:avLst/>
          </a:prstGeom>
        </p:spPr>
        <p:txBody>
          <a:bodyPr/>
          <a:lstStyle/>
          <a:p>
            <a:fld id="{025347EF-31A2-4ED0-B4EF-902753504F15}" type="slidenum">
              <a:rPr lang="ja-JP" altLang="en-US" smtClean="0"/>
              <a:pPr/>
              <a:t>12</a:t>
            </a:fld>
            <a:endParaRPr lang="ja-JP" altLang="en-US"/>
          </a:p>
        </p:txBody>
      </p:sp>
      <p:sp>
        <p:nvSpPr>
          <p:cNvPr id="3" name="テキスト ボックス 2"/>
          <p:cNvSpPr txBox="1"/>
          <p:nvPr/>
        </p:nvSpPr>
        <p:spPr>
          <a:xfrm>
            <a:off x="36798" y="865782"/>
            <a:ext cx="9073008" cy="1323439"/>
          </a:xfrm>
          <a:prstGeom prst="rect">
            <a:avLst/>
          </a:prstGeom>
          <a:noFill/>
        </p:spPr>
        <p:txBody>
          <a:bodyPr wrap="square" rtlCol="0">
            <a:spAutoFit/>
          </a:bodyPr>
          <a:lstStyle/>
          <a:p>
            <a:pPr marL="285750" indent="-285750">
              <a:buFont typeface="Wingdings" panose="05000000000000000000" pitchFamily="2" charset="2"/>
              <a:buChar char="u"/>
            </a:pPr>
            <a:r>
              <a:rPr lang="en-US" altLang="ja-JP" sz="2000" dirty="0"/>
              <a:t>STPA</a:t>
            </a:r>
            <a:r>
              <a:rPr lang="ja-JP" altLang="ja-JP" sz="2000" dirty="0"/>
              <a:t>の特徴はセキュリティー上のリスク分析にも適用可能</a:t>
            </a:r>
            <a:endParaRPr lang="en-US" altLang="ja-JP" sz="2000" dirty="0"/>
          </a:p>
          <a:p>
            <a:pPr marL="285750" indent="-285750">
              <a:buFont typeface="Wingdings" panose="05000000000000000000" pitchFamily="2" charset="2"/>
              <a:buChar char="u"/>
            </a:pPr>
            <a:endParaRPr kumimoji="1" lang="en-US" altLang="ja-JP" sz="2000" dirty="0"/>
          </a:p>
          <a:p>
            <a:pPr marL="285750" indent="-285750">
              <a:buFont typeface="Wingdings" panose="05000000000000000000" pitchFamily="2" charset="2"/>
              <a:buChar char="u"/>
            </a:pPr>
            <a:r>
              <a:rPr lang="en-US" altLang="ja-JP" sz="2000" dirty="0"/>
              <a:t>STPA-Sec</a:t>
            </a:r>
            <a:r>
              <a:rPr lang="ja-JP" altLang="ja-JP" sz="2000" dirty="0"/>
              <a:t>は従来のセキュリティーエンジニアリングがフォーカスしてきた物理的な機能に比べ、より広範囲で概念的な機能・目的にフォーカス</a:t>
            </a:r>
            <a:endParaRPr kumimoji="1" lang="ja-JP" altLang="en-US" sz="2000" dirty="0"/>
          </a:p>
        </p:txBody>
      </p:sp>
      <p:sp>
        <p:nvSpPr>
          <p:cNvPr id="4" name="テキスト ボックス 3"/>
          <p:cNvSpPr txBox="1"/>
          <p:nvPr/>
        </p:nvSpPr>
        <p:spPr>
          <a:xfrm>
            <a:off x="395536" y="303473"/>
            <a:ext cx="6282169" cy="461665"/>
          </a:xfrm>
          <a:prstGeom prst="rect">
            <a:avLst/>
          </a:prstGeom>
          <a:noFill/>
        </p:spPr>
        <p:txBody>
          <a:bodyPr wrap="none" rtlCol="0">
            <a:spAutoFit/>
          </a:bodyPr>
          <a:lstStyle/>
          <a:p>
            <a:r>
              <a:rPr lang="en-US" altLang="ja-JP" sz="2400" dirty="0">
                <a:latin typeface="+mn-ea"/>
              </a:rPr>
              <a:t>STPA-Sec</a:t>
            </a:r>
            <a:r>
              <a:rPr lang="ja-JP" altLang="en-US" sz="2400" dirty="0">
                <a:latin typeface="+mn-ea"/>
              </a:rPr>
              <a:t>～セキュリティ－への</a:t>
            </a:r>
            <a:r>
              <a:rPr lang="en-US" altLang="ja-JP" sz="2400" dirty="0">
                <a:latin typeface="+mn-ea"/>
              </a:rPr>
              <a:t>STPA</a:t>
            </a:r>
            <a:r>
              <a:rPr lang="ja-JP" altLang="en-US" sz="2400" dirty="0">
                <a:latin typeface="+mn-ea"/>
              </a:rPr>
              <a:t>適用</a:t>
            </a:r>
            <a:endParaRPr kumimoji="1" lang="ja-JP" altLang="en-US" sz="2400" dirty="0">
              <a:latin typeface="+mn-ea"/>
            </a:endParaRPr>
          </a:p>
        </p:txBody>
      </p:sp>
      <p:pic>
        <p:nvPicPr>
          <p:cNvPr id="6" name="図 5"/>
          <p:cNvPicPr/>
          <p:nvPr/>
        </p:nvPicPr>
        <p:blipFill>
          <a:blip r:embed="rId3"/>
          <a:stretch>
            <a:fillRect/>
          </a:stretch>
        </p:blipFill>
        <p:spPr>
          <a:xfrm>
            <a:off x="971600" y="2780928"/>
            <a:ext cx="6004918" cy="3720570"/>
          </a:xfrm>
          <a:prstGeom prst="rect">
            <a:avLst/>
          </a:prstGeom>
        </p:spPr>
      </p:pic>
    </p:spTree>
    <p:extLst>
      <p:ext uri="{BB962C8B-B14F-4D97-AF65-F5344CB8AC3E}">
        <p14:creationId xmlns:p14="http://schemas.microsoft.com/office/powerpoint/2010/main" val="178817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prstGeom prst="rect">
            <a:avLst/>
          </a:prstGeom>
        </p:spPr>
        <p:txBody>
          <a:bodyPr/>
          <a:lstStyle/>
          <a:p>
            <a:fld id="{025347EF-31A2-4ED0-B4EF-902753504F15}" type="slidenum">
              <a:rPr lang="ja-JP" altLang="en-US" smtClean="0"/>
              <a:pPr/>
              <a:t>13</a:t>
            </a:fld>
            <a:endParaRPr lang="ja-JP" altLang="en-US"/>
          </a:p>
        </p:txBody>
      </p:sp>
      <p:sp>
        <p:nvSpPr>
          <p:cNvPr id="4" name="テキスト ボックス 3"/>
          <p:cNvSpPr txBox="1"/>
          <p:nvPr/>
        </p:nvSpPr>
        <p:spPr>
          <a:xfrm>
            <a:off x="251520" y="836712"/>
            <a:ext cx="6768752" cy="5632311"/>
          </a:xfrm>
          <a:prstGeom prst="rect">
            <a:avLst/>
          </a:prstGeom>
          <a:noFill/>
        </p:spPr>
        <p:txBody>
          <a:bodyPr wrap="square" rtlCol="0">
            <a:spAutoFit/>
          </a:bodyPr>
          <a:lstStyle/>
          <a:p>
            <a:pPr marL="285750" indent="-285750">
              <a:buFont typeface="Wingdings" panose="05000000000000000000" pitchFamily="2" charset="2"/>
              <a:buChar char="u"/>
            </a:pPr>
            <a:r>
              <a:rPr lang="en-US" altLang="ja-JP" sz="2400" dirty="0"/>
              <a:t>STPA-Sec</a:t>
            </a:r>
            <a:r>
              <a:rPr lang="ja-JP" altLang="ja-JP" sz="2400" dirty="0"/>
              <a:t>も</a:t>
            </a:r>
            <a:r>
              <a:rPr lang="en-US" altLang="ja-JP" sz="2400" dirty="0"/>
              <a:t>STPA</a:t>
            </a:r>
            <a:r>
              <a:rPr lang="ja-JP" altLang="ja-JP" sz="2400" dirty="0"/>
              <a:t>同様に全体俯瞰の上で、トップダウンに分析を実施</a:t>
            </a:r>
            <a:endParaRPr lang="en-US" altLang="ja-JP" sz="2400" dirty="0"/>
          </a:p>
          <a:p>
            <a:endParaRPr lang="en-US" altLang="ja-JP" sz="2400" dirty="0"/>
          </a:p>
          <a:p>
            <a:pPr marL="285750" indent="-285750">
              <a:buFont typeface="Wingdings" panose="05000000000000000000" pitchFamily="2" charset="2"/>
              <a:buChar char="u"/>
            </a:pPr>
            <a:r>
              <a:rPr lang="en-US" altLang="ja-JP" sz="2400" dirty="0"/>
              <a:t>STPA-Sec</a:t>
            </a:r>
            <a:r>
              <a:rPr lang="ja-JP" altLang="ja-JP" sz="2400" dirty="0"/>
              <a:t>も手段（</a:t>
            </a:r>
            <a:r>
              <a:rPr lang="en-US" altLang="ja-JP" sz="2400" dirty="0"/>
              <a:t>How</a:t>
            </a:r>
            <a:r>
              <a:rPr lang="ja-JP" altLang="ja-JP" sz="2400" dirty="0"/>
              <a:t>）に着目した手法ではなく</a:t>
            </a:r>
            <a:r>
              <a:rPr lang="en-US" altLang="ja-JP" sz="2400" dirty="0"/>
              <a:t>What</a:t>
            </a:r>
            <a:r>
              <a:rPr lang="ja-JP" altLang="ja-JP" sz="2400" dirty="0"/>
              <a:t>に着目した手法</a:t>
            </a:r>
            <a:endParaRPr lang="en-US" altLang="ja-JP" sz="2400" dirty="0"/>
          </a:p>
          <a:p>
            <a:pPr lvl="1"/>
            <a:r>
              <a:rPr lang="ja-JP" altLang="ja-JP" sz="2400" dirty="0"/>
              <a:t>従来のセキュリティー要求分析手法であるアタックツリーやミスユースケースのようにどのような脅威があるのかを洗い出す手段（</a:t>
            </a:r>
            <a:r>
              <a:rPr lang="en-US" altLang="ja-JP" sz="2400" dirty="0"/>
              <a:t>How</a:t>
            </a:r>
            <a:r>
              <a:rPr lang="ja-JP" altLang="ja-JP" sz="2400" dirty="0"/>
              <a:t>）ではなく、</a:t>
            </a:r>
            <a:r>
              <a:rPr lang="ja-JP" altLang="ja-JP" sz="2400" u="sng" dirty="0">
                <a:solidFill>
                  <a:srgbClr val="FF0000"/>
                </a:solidFill>
              </a:rPr>
              <a:t>攻撃から何を守るべきか（</a:t>
            </a:r>
            <a:r>
              <a:rPr lang="en-US" altLang="ja-JP" sz="2400" u="sng" dirty="0">
                <a:solidFill>
                  <a:srgbClr val="FF0000"/>
                </a:solidFill>
              </a:rPr>
              <a:t>What</a:t>
            </a:r>
            <a:r>
              <a:rPr lang="ja-JP" altLang="ja-JP" sz="2400" u="sng" dirty="0">
                <a:solidFill>
                  <a:srgbClr val="FF0000"/>
                </a:solidFill>
              </a:rPr>
              <a:t>）を明確にするアプローチ</a:t>
            </a:r>
            <a:endParaRPr lang="en-US" altLang="ja-JP" sz="2400" u="sng" dirty="0">
              <a:solidFill>
                <a:srgbClr val="FF0000"/>
              </a:solidFill>
            </a:endParaRPr>
          </a:p>
          <a:p>
            <a:endParaRPr lang="en-US" altLang="ja-JP" sz="2400" dirty="0"/>
          </a:p>
          <a:p>
            <a:pPr marL="285750" indent="-285750">
              <a:buFont typeface="Wingdings" panose="05000000000000000000" pitchFamily="2" charset="2"/>
              <a:buChar char="u"/>
            </a:pPr>
            <a:r>
              <a:rPr lang="ja-JP" altLang="ja-JP" sz="2400" dirty="0"/>
              <a:t>セキュリティー対策は現状、脆弱性対処が中心</a:t>
            </a:r>
            <a:r>
              <a:rPr lang="ja-JP" altLang="en-US" sz="2400" dirty="0"/>
              <a:t>だが、</a:t>
            </a:r>
            <a:r>
              <a:rPr lang="en-US" altLang="ja-JP" sz="2400" dirty="0"/>
              <a:t>IoT</a:t>
            </a:r>
            <a:r>
              <a:rPr lang="ja-JP" altLang="ja-JP" sz="2400" dirty="0"/>
              <a:t>時代には何がセキュリティーを確保する際の問題となるのかを事前に把握し対処できること</a:t>
            </a:r>
            <a:r>
              <a:rPr lang="ja-JP" altLang="en-US" sz="2400" dirty="0"/>
              <a:t>（＝</a:t>
            </a:r>
            <a:r>
              <a:rPr lang="ja-JP" altLang="en-US" sz="2400" u="sng" dirty="0">
                <a:solidFill>
                  <a:srgbClr val="FF0000"/>
                </a:solidFill>
              </a:rPr>
              <a:t>脅威分析</a:t>
            </a:r>
            <a:r>
              <a:rPr lang="ja-JP" altLang="en-US" sz="2400" dirty="0"/>
              <a:t>）</a:t>
            </a:r>
            <a:r>
              <a:rPr lang="ja-JP" altLang="ja-JP" sz="2400" dirty="0"/>
              <a:t>がより重要に</a:t>
            </a:r>
            <a:r>
              <a:rPr lang="ja-JP" altLang="en-US" sz="2400" dirty="0"/>
              <a:t>！</a:t>
            </a:r>
            <a:endParaRPr lang="en-US" altLang="ja-JP" sz="2400" dirty="0"/>
          </a:p>
        </p:txBody>
      </p:sp>
      <p:sp>
        <p:nvSpPr>
          <p:cNvPr id="5" name="テキスト ボックス 4"/>
          <p:cNvSpPr txBox="1"/>
          <p:nvPr/>
        </p:nvSpPr>
        <p:spPr>
          <a:xfrm>
            <a:off x="539552" y="404664"/>
            <a:ext cx="4137671" cy="461665"/>
          </a:xfrm>
          <a:prstGeom prst="rect">
            <a:avLst/>
          </a:prstGeom>
          <a:noFill/>
        </p:spPr>
        <p:txBody>
          <a:bodyPr wrap="none" rtlCol="0">
            <a:spAutoFit/>
          </a:bodyPr>
          <a:lstStyle/>
          <a:p>
            <a:r>
              <a:rPr lang="en-US" altLang="ja-JP" sz="2400" dirty="0">
                <a:latin typeface="+mn-ea"/>
              </a:rPr>
              <a:t>STPA-Sec</a:t>
            </a:r>
            <a:r>
              <a:rPr lang="ja-JP" altLang="ja-JP" sz="2400" dirty="0">
                <a:latin typeface="+mn-ea"/>
              </a:rPr>
              <a:t>のアプローチ</a:t>
            </a:r>
            <a:r>
              <a:rPr lang="ja-JP" altLang="en-US" sz="2400" dirty="0">
                <a:latin typeface="+mn-ea"/>
              </a:rPr>
              <a:t>と課題</a:t>
            </a:r>
            <a:endParaRPr kumimoji="1" lang="ja-JP" altLang="en-US" sz="2400" dirty="0">
              <a:latin typeface="+mn-ea"/>
            </a:endParaRPr>
          </a:p>
        </p:txBody>
      </p:sp>
      <p:pic>
        <p:nvPicPr>
          <p:cNvPr id="6" name="図 5">
            <a:extLst>
              <a:ext uri="{FF2B5EF4-FFF2-40B4-BE49-F238E27FC236}">
                <a16:creationId xmlns:a16="http://schemas.microsoft.com/office/drawing/2014/main" id="{5423D6B0-FAD3-4435-9056-E285F6FD382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3652867"/>
            <a:ext cx="2311735" cy="1704626"/>
          </a:xfrm>
          <a:prstGeom prst="rect">
            <a:avLst/>
          </a:prstGeom>
          <a:noFill/>
          <a:ln>
            <a:noFill/>
          </a:ln>
        </p:spPr>
      </p:pic>
      <p:sp>
        <p:nvSpPr>
          <p:cNvPr id="7" name="テキスト ボックス 6">
            <a:extLst>
              <a:ext uri="{FF2B5EF4-FFF2-40B4-BE49-F238E27FC236}">
                <a16:creationId xmlns:a16="http://schemas.microsoft.com/office/drawing/2014/main" id="{D7BA6F45-AD9C-49FC-8BBF-30995BDBE17E}"/>
              </a:ext>
            </a:extLst>
          </p:cNvPr>
          <p:cNvSpPr txBox="1"/>
          <p:nvPr/>
        </p:nvSpPr>
        <p:spPr>
          <a:xfrm>
            <a:off x="6922010" y="5449199"/>
            <a:ext cx="2076209" cy="307777"/>
          </a:xfrm>
          <a:prstGeom prst="rect">
            <a:avLst/>
          </a:prstGeom>
          <a:noFill/>
        </p:spPr>
        <p:txBody>
          <a:bodyPr wrap="none" rtlCol="0">
            <a:spAutoFit/>
          </a:bodyPr>
          <a:lstStyle/>
          <a:p>
            <a:r>
              <a:rPr lang="ja-JP" altLang="ja-JP" sz="1400" dirty="0">
                <a:latin typeface="+mn-ea"/>
              </a:rPr>
              <a:t>現在の</a:t>
            </a:r>
            <a:r>
              <a:rPr lang="en-US" altLang="ja-JP" sz="1400" dirty="0">
                <a:latin typeface="+mn-ea"/>
              </a:rPr>
              <a:t>STPA-Sec</a:t>
            </a:r>
            <a:r>
              <a:rPr lang="ja-JP" altLang="ja-JP" sz="1400" dirty="0">
                <a:latin typeface="+mn-ea"/>
              </a:rPr>
              <a:t>の焦点</a:t>
            </a:r>
          </a:p>
        </p:txBody>
      </p:sp>
    </p:spTree>
    <p:extLst>
      <p:ext uri="{BB962C8B-B14F-4D97-AF65-F5344CB8AC3E}">
        <p14:creationId xmlns:p14="http://schemas.microsoft.com/office/powerpoint/2010/main" val="4219155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2D81E046-9E28-404E-B63D-F5129CCB1487}"/>
              </a:ext>
            </a:extLst>
          </p:cNvPr>
          <p:cNvGrpSpPr>
            <a:grpSpLocks noChangeAspect="1"/>
          </p:cNvGrpSpPr>
          <p:nvPr/>
        </p:nvGrpSpPr>
        <p:grpSpPr>
          <a:xfrm>
            <a:off x="3426407" y="3656597"/>
            <a:ext cx="2073830" cy="2644122"/>
            <a:chOff x="5935978" y="2348979"/>
            <a:chExt cx="3028510" cy="3861336"/>
          </a:xfrm>
        </p:grpSpPr>
        <p:pic>
          <p:nvPicPr>
            <p:cNvPr id="4" name="図 3">
              <a:extLst>
                <a:ext uri="{FF2B5EF4-FFF2-40B4-BE49-F238E27FC236}">
                  <a16:creationId xmlns:a16="http://schemas.microsoft.com/office/drawing/2014/main" id="{1309B8A7-81DE-4DA3-8FFE-0C510E125F76}"/>
                </a:ext>
              </a:extLst>
            </p:cNvPr>
            <p:cNvPicPr>
              <a:picLocks noChangeAspect="1"/>
            </p:cNvPicPr>
            <p:nvPr/>
          </p:nvPicPr>
          <p:blipFill rotWithShape="1">
            <a:blip r:embed="rId2">
              <a:lum bright="50000" contrast="-50000"/>
            </a:blip>
            <a:srcRect r="961"/>
            <a:stretch/>
          </p:blipFill>
          <p:spPr>
            <a:xfrm>
              <a:off x="5935978" y="2348979"/>
              <a:ext cx="3028510" cy="2511179"/>
            </a:xfrm>
            <a:prstGeom prst="rect">
              <a:avLst/>
            </a:prstGeom>
            <a:noFill/>
          </p:spPr>
        </p:pic>
        <p:pic>
          <p:nvPicPr>
            <p:cNvPr id="5" name="図 4">
              <a:extLst>
                <a:ext uri="{FF2B5EF4-FFF2-40B4-BE49-F238E27FC236}">
                  <a16:creationId xmlns:a16="http://schemas.microsoft.com/office/drawing/2014/main" id="{1AAF92EE-E9C3-4178-9A9C-02C019056C44}"/>
                </a:ext>
              </a:extLst>
            </p:cNvPr>
            <p:cNvPicPr>
              <a:picLocks noChangeAspect="1"/>
            </p:cNvPicPr>
            <p:nvPr/>
          </p:nvPicPr>
          <p:blipFill>
            <a:blip r:embed="rId3">
              <a:lum bright="50000" contrast="-50000"/>
            </a:blip>
            <a:stretch>
              <a:fillRect/>
            </a:stretch>
          </p:blipFill>
          <p:spPr>
            <a:xfrm>
              <a:off x="6311465" y="4941168"/>
              <a:ext cx="1644911" cy="1269147"/>
            </a:xfrm>
            <a:prstGeom prst="rect">
              <a:avLst/>
            </a:prstGeom>
            <a:noFill/>
          </p:spPr>
        </p:pic>
      </p:grpSp>
      <p:sp>
        <p:nvSpPr>
          <p:cNvPr id="2" name="スライド番号プレースホルダー 1">
            <a:extLst>
              <a:ext uri="{FF2B5EF4-FFF2-40B4-BE49-F238E27FC236}">
                <a16:creationId xmlns:a16="http://schemas.microsoft.com/office/drawing/2014/main" id="{143A6147-28E2-46A1-8089-6C04CEDD7EE6}"/>
              </a:ext>
            </a:extLst>
          </p:cNvPr>
          <p:cNvSpPr>
            <a:spLocks noGrp="1"/>
          </p:cNvSpPr>
          <p:nvPr>
            <p:ph type="sldNum" sz="quarter" idx="12"/>
          </p:nvPr>
        </p:nvSpPr>
        <p:spPr>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200" b="0" i="0" u="none" strike="noStrike" kern="1200" cap="none" spc="0" normalizeH="0" baseline="0" noProof="0" smtClean="0">
                <a:ln>
                  <a:noFill/>
                </a:ln>
                <a:solidFill>
                  <a:srgbClr val="5B9BD5">
                    <a:lumMod val="50000"/>
                  </a:srgbClr>
                </a:solidFill>
                <a:effectLst/>
                <a:uLnTx/>
                <a:uFillTx/>
                <a:latin typeface="Century Gothic" panose="020F030202020403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srgbClr val="5B9BD5">
                  <a:lumMod val="50000"/>
                </a:srgbClr>
              </a:solidFill>
              <a:effectLst/>
              <a:uLnTx/>
              <a:uFillTx/>
              <a:latin typeface="Century Gothic" panose="020F0302020204030204"/>
              <a:ea typeface="メイリオ" panose="020B0604030504040204" pitchFamily="50" charset="-128"/>
              <a:cs typeface="+mn-cs"/>
            </a:endParaRPr>
          </a:p>
        </p:txBody>
      </p:sp>
      <p:sp>
        <p:nvSpPr>
          <p:cNvPr id="10" name="コンテンツ プレースホルダー 9">
            <a:extLst>
              <a:ext uri="{FF2B5EF4-FFF2-40B4-BE49-F238E27FC236}">
                <a16:creationId xmlns:a16="http://schemas.microsoft.com/office/drawing/2014/main" id="{BDB513CC-B57A-47C1-92B4-EAC43644F6C7}"/>
              </a:ext>
            </a:extLst>
          </p:cNvPr>
          <p:cNvSpPr>
            <a:spLocks noGrp="1"/>
          </p:cNvSpPr>
          <p:nvPr>
            <p:ph idx="4294967295"/>
          </p:nvPr>
        </p:nvSpPr>
        <p:spPr>
          <a:xfrm>
            <a:off x="749300" y="1168400"/>
            <a:ext cx="8394700" cy="5240338"/>
          </a:xfrm>
          <a:prstGeom prst="rect">
            <a:avLst/>
          </a:prstGeom>
        </p:spPr>
        <p:txBody>
          <a:bodyPr>
            <a:normAutofit/>
          </a:bodyPr>
          <a:lstStyle/>
          <a:p>
            <a:pPr marL="514350" indent="-514350">
              <a:lnSpc>
                <a:spcPct val="110000"/>
              </a:lnSpc>
              <a:spcBef>
                <a:spcPts val="600"/>
              </a:spcBef>
              <a:buClr>
                <a:srgbClr val="0000FF"/>
              </a:buClr>
              <a:buFont typeface="+mj-lt"/>
              <a:buAutoNum type="arabicPeriod"/>
              <a:tabLst>
                <a:tab pos="542925" algn="l"/>
              </a:tabLst>
            </a:pPr>
            <a:r>
              <a:rPr lang="en-US" altLang="ja-JP" sz="3200" spc="-200" dirty="0">
                <a:solidFill>
                  <a:schemeClr val="bg1">
                    <a:lumMod val="65000"/>
                  </a:schemeClr>
                </a:solidFill>
                <a:latin typeface="Century" panose="02040604050505020304" pitchFamily="18" charset="0"/>
                <a:cs typeface="源真ゴシックP Bold" panose="020B0602020203020207" pitchFamily="50" charset="-128"/>
              </a:rPr>
              <a:t>STAMP</a:t>
            </a:r>
            <a:r>
              <a:rPr lang="ja-JP" altLang="en-US" sz="3200" dirty="0">
                <a:solidFill>
                  <a:schemeClr val="bg1">
                    <a:lumMod val="65000"/>
                  </a:schemeClr>
                </a:solidFill>
                <a:latin typeface="Century" panose="02040604050505020304" pitchFamily="18" charset="0"/>
                <a:cs typeface="源真ゴシックP Bold" panose="020B0602020203020207" pitchFamily="50" charset="-128"/>
              </a:rPr>
              <a:t>とは</a:t>
            </a:r>
            <a:endParaRPr lang="en-US" altLang="ja-JP" sz="3200" dirty="0">
              <a:solidFill>
                <a:schemeClr val="bg1">
                  <a:lumMod val="65000"/>
                </a:schemeClr>
              </a:solidFill>
              <a:latin typeface="Century" panose="02040604050505020304" pitchFamily="18" charset="0"/>
              <a:cs typeface="源真ゴシックP Bold" panose="020B0602020203020207" pitchFamily="50" charset="-128"/>
            </a:endParaRPr>
          </a:p>
          <a:p>
            <a:pPr marL="514350" indent="-514350">
              <a:lnSpc>
                <a:spcPct val="110000"/>
              </a:lnSpc>
              <a:spcBef>
                <a:spcPts val="600"/>
              </a:spcBef>
              <a:buClr>
                <a:srgbClr val="0000FF"/>
              </a:buClr>
              <a:buFont typeface="+mj-lt"/>
              <a:buAutoNum type="arabicPeriod"/>
              <a:tabLst>
                <a:tab pos="542925" algn="l"/>
              </a:tabLst>
            </a:pPr>
            <a:r>
              <a:rPr lang="en-US" altLang="ja-JP" sz="3200" spc="-200" dirty="0">
                <a:solidFill>
                  <a:schemeClr val="bg1">
                    <a:lumMod val="65000"/>
                  </a:schemeClr>
                </a:solidFill>
                <a:latin typeface="Century" panose="02040604050505020304" pitchFamily="18" charset="0"/>
                <a:cs typeface="源真ゴシックP Bold" panose="020B0602020203020207" pitchFamily="50" charset="-128"/>
              </a:rPr>
              <a:t>STPA/STPA-Sec</a:t>
            </a:r>
            <a:r>
              <a:rPr lang="ja-JP" altLang="en-US" sz="3200" dirty="0">
                <a:solidFill>
                  <a:schemeClr val="bg1">
                    <a:lumMod val="65000"/>
                  </a:schemeClr>
                </a:solidFill>
                <a:latin typeface="Century" panose="02040604050505020304" pitchFamily="18" charset="0"/>
                <a:cs typeface="源真ゴシックP Bold" panose="020B0602020203020207" pitchFamily="50" charset="-128"/>
              </a:rPr>
              <a:t>とは</a:t>
            </a:r>
            <a:endParaRPr lang="en-US" altLang="ja-JP" sz="3200" dirty="0">
              <a:solidFill>
                <a:schemeClr val="bg1">
                  <a:lumMod val="65000"/>
                </a:schemeClr>
              </a:solidFill>
              <a:latin typeface="Century" panose="02040604050505020304" pitchFamily="18" charset="0"/>
              <a:cs typeface="源真ゴシックP Bold" panose="020B0602020203020207" pitchFamily="50" charset="-128"/>
            </a:endParaRPr>
          </a:p>
          <a:p>
            <a:pPr marL="514350" indent="-514350">
              <a:lnSpc>
                <a:spcPct val="110000"/>
              </a:lnSpc>
              <a:spcBef>
                <a:spcPts val="600"/>
              </a:spcBef>
              <a:buClr>
                <a:srgbClr val="0000FF"/>
              </a:buClr>
              <a:buFont typeface="+mj-lt"/>
              <a:buAutoNum type="arabicPeriod"/>
              <a:tabLst>
                <a:tab pos="542925" algn="l"/>
              </a:tabLst>
            </a:pPr>
            <a:r>
              <a:rPr lang="ja-JP" altLang="en-US" sz="3200" dirty="0">
                <a:latin typeface="Century" panose="02040604050505020304" pitchFamily="18" charset="0"/>
                <a:cs typeface="源真ゴシックP Bold" panose="020B0602020203020207" pitchFamily="50" charset="-128"/>
              </a:rPr>
              <a:t>航空機オートパイロットの事例</a:t>
            </a:r>
            <a:endParaRPr lang="en-US" altLang="ja-JP" sz="3200" dirty="0">
              <a:latin typeface="Century" panose="02040604050505020304" pitchFamily="18" charset="0"/>
              <a:cs typeface="源真ゴシックP Bold" panose="020B0602020203020207" pitchFamily="50" charset="-128"/>
            </a:endParaRPr>
          </a:p>
        </p:txBody>
      </p:sp>
    </p:spTree>
    <p:extLst>
      <p:ext uri="{BB962C8B-B14F-4D97-AF65-F5344CB8AC3E}">
        <p14:creationId xmlns:p14="http://schemas.microsoft.com/office/powerpoint/2010/main" val="3486059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85804" y="1542508"/>
            <a:ext cx="2568425" cy="2568425"/>
          </a:xfrm>
          <a:prstGeom prst="rect">
            <a:avLst/>
          </a:prstGeom>
        </p:spPr>
      </p:pic>
      <p:pic>
        <p:nvPicPr>
          <p:cNvPr id="5" name="図 4"/>
          <p:cNvPicPr>
            <a:picLocks noChangeAspect="1"/>
          </p:cNvPicPr>
          <p:nvPr/>
        </p:nvPicPr>
        <p:blipFill>
          <a:blip r:embed="rId4"/>
          <a:stretch>
            <a:fillRect/>
          </a:stretch>
        </p:blipFill>
        <p:spPr>
          <a:xfrm>
            <a:off x="7762508" y="4954751"/>
            <a:ext cx="1187118" cy="1187118"/>
          </a:xfrm>
          <a:prstGeom prst="rect">
            <a:avLst/>
          </a:prstGeom>
        </p:spPr>
      </p:pic>
      <p:sp>
        <p:nvSpPr>
          <p:cNvPr id="9" name="テキスト ボックス 8"/>
          <p:cNvSpPr txBox="1"/>
          <p:nvPr/>
        </p:nvSpPr>
        <p:spPr>
          <a:xfrm>
            <a:off x="3557139" y="5508298"/>
            <a:ext cx="2866933" cy="660502"/>
          </a:xfrm>
          <a:prstGeom prst="rect">
            <a:avLst/>
          </a:prstGeom>
          <a:noFill/>
        </p:spPr>
        <p:txBody>
          <a:bodyPr wrap="square" rtlCol="0">
            <a:spAutoFit/>
          </a:bodyPr>
          <a:lstStyle/>
          <a:p>
            <a:r>
              <a:rPr lang="ja-JP" altLang="en-US" sz="2215" dirty="0"/>
              <a:t>地上局</a:t>
            </a:r>
            <a:endParaRPr lang="en-US" altLang="ja-JP" sz="2215" dirty="0"/>
          </a:p>
          <a:p>
            <a:r>
              <a:rPr lang="en-US" altLang="ja-JP" sz="1477" dirty="0"/>
              <a:t>(</a:t>
            </a:r>
            <a:r>
              <a:rPr lang="ja-JP" altLang="en-US" sz="1477" dirty="0"/>
              <a:t>リモート・グランドステーション</a:t>
            </a:r>
            <a:r>
              <a:rPr lang="ja-JP" altLang="en-US" sz="1108" dirty="0"/>
              <a:t>）</a:t>
            </a:r>
            <a:endParaRPr lang="en-US" altLang="ja-JP" sz="1108" dirty="0"/>
          </a:p>
        </p:txBody>
      </p:sp>
      <p:pic>
        <p:nvPicPr>
          <p:cNvPr id="31" name="図 30"/>
          <p:cNvPicPr>
            <a:picLocks noChangeAspect="1"/>
          </p:cNvPicPr>
          <p:nvPr/>
        </p:nvPicPr>
        <p:blipFill>
          <a:blip r:embed="rId5"/>
          <a:stretch>
            <a:fillRect/>
          </a:stretch>
        </p:blipFill>
        <p:spPr>
          <a:xfrm>
            <a:off x="3840300" y="4365104"/>
            <a:ext cx="1243279" cy="1243279"/>
          </a:xfrm>
          <a:prstGeom prst="rect">
            <a:avLst/>
          </a:prstGeom>
        </p:spPr>
      </p:pic>
      <p:sp>
        <p:nvSpPr>
          <p:cNvPr id="2" name="テキスト ボックス 1"/>
          <p:cNvSpPr txBox="1"/>
          <p:nvPr/>
        </p:nvSpPr>
        <p:spPr>
          <a:xfrm>
            <a:off x="557396" y="341606"/>
            <a:ext cx="6894924" cy="461665"/>
          </a:xfrm>
          <a:prstGeom prst="rect">
            <a:avLst/>
          </a:prstGeom>
          <a:noFill/>
        </p:spPr>
        <p:txBody>
          <a:bodyPr wrap="square" rtlCol="0">
            <a:spAutoFit/>
          </a:bodyPr>
          <a:lstStyle/>
          <a:p>
            <a:r>
              <a:rPr lang="ja-JP" altLang="en-US" sz="2400" dirty="0"/>
              <a:t>システム構成（航空機オートパイロットの事例）</a:t>
            </a:r>
          </a:p>
        </p:txBody>
      </p:sp>
      <p:sp>
        <p:nvSpPr>
          <p:cNvPr id="16" name="正方形/長方形 15"/>
          <p:cNvSpPr/>
          <p:nvPr/>
        </p:nvSpPr>
        <p:spPr>
          <a:xfrm>
            <a:off x="2671472" y="3879891"/>
            <a:ext cx="4331093" cy="2429429"/>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62" dirty="0">
                <a:solidFill>
                  <a:schemeClr val="tx1"/>
                </a:solidFill>
              </a:rPr>
              <a:t>　　　　　　　　　データ通信サービスシステム</a:t>
            </a:r>
            <a:endParaRPr lang="en-US" altLang="ja-JP" sz="1662" dirty="0">
              <a:solidFill>
                <a:schemeClr val="tx1"/>
              </a:solidFill>
            </a:endParaRPr>
          </a:p>
          <a:p>
            <a:endParaRPr lang="en-US" altLang="ja-JP" sz="1662" dirty="0">
              <a:solidFill>
                <a:schemeClr val="tx1"/>
              </a:solidFill>
            </a:endParaRPr>
          </a:p>
          <a:p>
            <a:endParaRPr lang="en-US" altLang="ja-JP" sz="1662" dirty="0">
              <a:solidFill>
                <a:schemeClr val="tx1"/>
              </a:solidFill>
            </a:endParaRPr>
          </a:p>
          <a:p>
            <a:endParaRPr lang="en-US" altLang="ja-JP" sz="1662" dirty="0">
              <a:solidFill>
                <a:schemeClr val="tx1"/>
              </a:solidFill>
            </a:endParaRPr>
          </a:p>
          <a:p>
            <a:endParaRPr lang="en-US" altLang="ja-JP" sz="1662" dirty="0">
              <a:solidFill>
                <a:schemeClr val="tx1"/>
              </a:solidFill>
            </a:endParaRPr>
          </a:p>
          <a:p>
            <a:endParaRPr lang="en-US" altLang="ja-JP" sz="1662" dirty="0">
              <a:solidFill>
                <a:schemeClr val="tx1"/>
              </a:solidFill>
            </a:endParaRPr>
          </a:p>
          <a:p>
            <a:endParaRPr lang="en-US" altLang="ja-JP" sz="1662" dirty="0">
              <a:solidFill>
                <a:schemeClr val="tx1"/>
              </a:solidFill>
            </a:endParaRPr>
          </a:p>
          <a:p>
            <a:endParaRPr lang="en-US" altLang="ja-JP" sz="1662" dirty="0">
              <a:solidFill>
                <a:schemeClr val="tx1"/>
              </a:solidFill>
            </a:endParaRPr>
          </a:p>
        </p:txBody>
      </p:sp>
      <p:sp>
        <p:nvSpPr>
          <p:cNvPr id="23" name="正方形/長方形 22"/>
          <p:cNvSpPr/>
          <p:nvPr/>
        </p:nvSpPr>
        <p:spPr>
          <a:xfrm>
            <a:off x="7762508" y="3929300"/>
            <a:ext cx="902529" cy="22424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62" dirty="0">
                <a:solidFill>
                  <a:schemeClr val="tx1"/>
                </a:solidFill>
              </a:rPr>
              <a:t>航空</a:t>
            </a:r>
            <a:endParaRPr lang="en-US" altLang="ja-JP" sz="1662" dirty="0">
              <a:solidFill>
                <a:schemeClr val="tx1"/>
              </a:solidFill>
            </a:endParaRPr>
          </a:p>
          <a:p>
            <a:pPr algn="ctr"/>
            <a:r>
              <a:rPr lang="ja-JP" altLang="en-US" sz="1662" dirty="0">
                <a:solidFill>
                  <a:schemeClr val="tx1"/>
                </a:solidFill>
              </a:rPr>
              <a:t>会社</a:t>
            </a:r>
            <a:endParaRPr lang="en-US" altLang="ja-JP" sz="1662" dirty="0">
              <a:solidFill>
                <a:schemeClr val="tx1"/>
              </a:solidFill>
            </a:endParaRPr>
          </a:p>
          <a:p>
            <a:pPr algn="ctr"/>
            <a:endParaRPr lang="en-US" altLang="ja-JP" sz="1662" dirty="0">
              <a:solidFill>
                <a:schemeClr val="tx1"/>
              </a:solidFill>
            </a:endParaRPr>
          </a:p>
          <a:p>
            <a:pPr algn="ctr"/>
            <a:endParaRPr lang="en-US" altLang="ja-JP" sz="1662" dirty="0">
              <a:solidFill>
                <a:schemeClr val="tx1"/>
              </a:solidFill>
            </a:endParaRPr>
          </a:p>
          <a:p>
            <a:pPr algn="ctr"/>
            <a:endParaRPr lang="ja-JP" altLang="en-US" sz="1662" dirty="0">
              <a:solidFill>
                <a:schemeClr val="tx1"/>
              </a:solidFill>
            </a:endParaRPr>
          </a:p>
        </p:txBody>
      </p:sp>
      <p:pic>
        <p:nvPicPr>
          <p:cNvPr id="20" name="図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8491" y="1587163"/>
            <a:ext cx="1155212" cy="866409"/>
          </a:xfrm>
          <a:prstGeom prst="rect">
            <a:avLst/>
          </a:prstGeom>
        </p:spPr>
      </p:pic>
      <p:pic>
        <p:nvPicPr>
          <p:cNvPr id="21" name="図 20"/>
          <p:cNvPicPr>
            <a:picLocks noChangeAspect="1"/>
          </p:cNvPicPr>
          <p:nvPr/>
        </p:nvPicPr>
        <p:blipFill>
          <a:blip r:embed="rId7"/>
          <a:stretch>
            <a:fillRect/>
          </a:stretch>
        </p:blipFill>
        <p:spPr>
          <a:xfrm>
            <a:off x="1764930" y="1274491"/>
            <a:ext cx="1070687" cy="1070687"/>
          </a:xfrm>
          <a:prstGeom prst="rect">
            <a:avLst/>
          </a:prstGeom>
        </p:spPr>
      </p:pic>
      <p:sp>
        <p:nvSpPr>
          <p:cNvPr id="22" name="テキスト ボックス 21"/>
          <p:cNvSpPr txBox="1"/>
          <p:nvPr/>
        </p:nvSpPr>
        <p:spPr>
          <a:xfrm>
            <a:off x="2411760" y="1349487"/>
            <a:ext cx="1265090" cy="603883"/>
          </a:xfrm>
          <a:prstGeom prst="rect">
            <a:avLst/>
          </a:prstGeom>
          <a:noFill/>
        </p:spPr>
        <p:txBody>
          <a:bodyPr wrap="none" rtlCol="0">
            <a:spAutoFit/>
          </a:bodyPr>
          <a:lstStyle/>
          <a:p>
            <a:r>
              <a:rPr lang="ja-JP" altLang="en-US" sz="1662" dirty="0"/>
              <a:t>運航乗務員</a:t>
            </a:r>
            <a:endParaRPr lang="en-US" altLang="ja-JP" sz="1662" dirty="0"/>
          </a:p>
          <a:p>
            <a:r>
              <a:rPr lang="ja-JP" altLang="en-US" sz="1662" dirty="0"/>
              <a:t>（パイロット）</a:t>
            </a:r>
          </a:p>
        </p:txBody>
      </p:sp>
      <p:sp>
        <p:nvSpPr>
          <p:cNvPr id="30" name="テキスト ボックス 29"/>
          <p:cNvSpPr txBox="1"/>
          <p:nvPr/>
        </p:nvSpPr>
        <p:spPr>
          <a:xfrm>
            <a:off x="380591" y="1363502"/>
            <a:ext cx="1677062" cy="348109"/>
          </a:xfrm>
          <a:prstGeom prst="rect">
            <a:avLst/>
          </a:prstGeom>
          <a:noFill/>
        </p:spPr>
        <p:txBody>
          <a:bodyPr wrap="none" rtlCol="0">
            <a:spAutoFit/>
          </a:bodyPr>
          <a:lstStyle/>
          <a:p>
            <a:r>
              <a:rPr lang="ja-JP" altLang="en-US" sz="1662" dirty="0"/>
              <a:t>航空機制御装置</a:t>
            </a:r>
            <a:endParaRPr lang="en-US" altLang="ja-JP" sz="1662" dirty="0"/>
          </a:p>
        </p:txBody>
      </p:sp>
      <p:sp>
        <p:nvSpPr>
          <p:cNvPr id="32" name="テキスト ボックス 31"/>
          <p:cNvSpPr txBox="1"/>
          <p:nvPr/>
        </p:nvSpPr>
        <p:spPr>
          <a:xfrm>
            <a:off x="783272" y="2623087"/>
            <a:ext cx="824265" cy="348109"/>
          </a:xfrm>
          <a:prstGeom prst="rect">
            <a:avLst/>
          </a:prstGeom>
          <a:noFill/>
        </p:spPr>
        <p:txBody>
          <a:bodyPr wrap="none" rtlCol="0">
            <a:spAutoFit/>
          </a:bodyPr>
          <a:lstStyle/>
          <a:p>
            <a:r>
              <a:rPr lang="ja-JP" altLang="en-US" sz="1662" dirty="0"/>
              <a:t>航空機</a:t>
            </a:r>
            <a:endParaRPr lang="en-US" altLang="ja-JP" sz="1662" dirty="0"/>
          </a:p>
        </p:txBody>
      </p:sp>
      <p:pic>
        <p:nvPicPr>
          <p:cNvPr id="8" name="図 7"/>
          <p:cNvPicPr>
            <a:picLocks noChangeAspect="1"/>
          </p:cNvPicPr>
          <p:nvPr/>
        </p:nvPicPr>
        <p:blipFill>
          <a:blip r:embed="rId8"/>
          <a:stretch>
            <a:fillRect/>
          </a:stretch>
        </p:blipFill>
        <p:spPr>
          <a:xfrm>
            <a:off x="5971559" y="4971911"/>
            <a:ext cx="1031006" cy="1031006"/>
          </a:xfrm>
          <a:prstGeom prst="rect">
            <a:avLst/>
          </a:prstGeom>
        </p:spPr>
      </p:pic>
      <p:sp>
        <p:nvSpPr>
          <p:cNvPr id="40" name="テキスト ボックス 39"/>
          <p:cNvSpPr txBox="1"/>
          <p:nvPr/>
        </p:nvSpPr>
        <p:spPr>
          <a:xfrm>
            <a:off x="3007175" y="4560580"/>
            <a:ext cx="1166013" cy="603883"/>
          </a:xfrm>
          <a:prstGeom prst="rect">
            <a:avLst/>
          </a:prstGeom>
          <a:noFill/>
        </p:spPr>
        <p:txBody>
          <a:bodyPr wrap="square" rtlCol="0">
            <a:spAutoFit/>
          </a:bodyPr>
          <a:lstStyle/>
          <a:p>
            <a:r>
              <a:rPr lang="ja-JP" altLang="en-US" sz="1662" dirty="0"/>
              <a:t>無線通信</a:t>
            </a:r>
            <a:endParaRPr lang="en-US" altLang="ja-JP" sz="1662" dirty="0"/>
          </a:p>
          <a:p>
            <a:r>
              <a:rPr lang="en-US" altLang="ja-JP" sz="1662" dirty="0"/>
              <a:t>/</a:t>
            </a:r>
            <a:r>
              <a:rPr lang="ja-JP" altLang="en-US" sz="1662" dirty="0"/>
              <a:t>衛星通信</a:t>
            </a:r>
          </a:p>
        </p:txBody>
      </p:sp>
      <p:cxnSp>
        <p:nvCxnSpPr>
          <p:cNvPr id="41" name="直線矢印コネクタ 40"/>
          <p:cNvCxnSpPr/>
          <p:nvPr/>
        </p:nvCxnSpPr>
        <p:spPr>
          <a:xfrm flipH="1" flipV="1">
            <a:off x="7028084" y="5556006"/>
            <a:ext cx="666822" cy="5760"/>
          </a:xfrm>
          <a:prstGeom prst="straightConnector1">
            <a:avLst/>
          </a:prstGeom>
          <a:ln w="571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a:off x="7028082" y="5835015"/>
            <a:ext cx="734426" cy="0"/>
          </a:xfrm>
          <a:prstGeom prst="straightConnector1">
            <a:avLst/>
          </a:prstGeom>
          <a:ln w="571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7019290" y="5215084"/>
            <a:ext cx="824265" cy="348109"/>
          </a:xfrm>
          <a:prstGeom prst="rect">
            <a:avLst/>
          </a:prstGeom>
          <a:noFill/>
        </p:spPr>
        <p:txBody>
          <a:bodyPr wrap="none" rtlCol="0">
            <a:spAutoFit/>
          </a:bodyPr>
          <a:lstStyle/>
          <a:p>
            <a:r>
              <a:rPr lang="ja-JP" altLang="en-US" sz="1662" dirty="0"/>
              <a:t>専用線</a:t>
            </a:r>
          </a:p>
        </p:txBody>
      </p:sp>
      <p:cxnSp>
        <p:nvCxnSpPr>
          <p:cNvPr id="44" name="直線矢印コネクタ 43"/>
          <p:cNvCxnSpPr/>
          <p:nvPr/>
        </p:nvCxnSpPr>
        <p:spPr>
          <a:xfrm flipH="1" flipV="1">
            <a:off x="3248653" y="3169072"/>
            <a:ext cx="1011017" cy="2194093"/>
          </a:xfrm>
          <a:prstGeom prst="straightConnector1">
            <a:avLst/>
          </a:prstGeom>
          <a:ln w="571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a:cxnSpLocks/>
          </p:cNvCxnSpPr>
          <p:nvPr/>
        </p:nvCxnSpPr>
        <p:spPr>
          <a:xfrm>
            <a:off x="1846571" y="3569736"/>
            <a:ext cx="1682922" cy="2135829"/>
          </a:xfrm>
          <a:prstGeom prst="straightConnector1">
            <a:avLst/>
          </a:prstGeom>
          <a:ln w="571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323528" y="3826071"/>
            <a:ext cx="1862563" cy="1683474"/>
          </a:xfrm>
          <a:prstGeom prst="rect">
            <a:avLst/>
          </a:prstGeom>
          <a:noFill/>
        </p:spPr>
        <p:txBody>
          <a:bodyPr wrap="square" rtlCol="0">
            <a:spAutoFit/>
          </a:bodyPr>
          <a:lstStyle/>
          <a:p>
            <a:r>
              <a:rPr lang="ja-JP" altLang="en-US" sz="1477" dirty="0"/>
              <a:t>ダウンリンク</a:t>
            </a:r>
            <a:r>
              <a:rPr lang="en-US" altLang="ja-JP" sz="1477" dirty="0"/>
              <a:t>MSG</a:t>
            </a:r>
          </a:p>
          <a:p>
            <a:r>
              <a:rPr lang="ja-JP" altLang="en-US" sz="1477" dirty="0"/>
              <a:t>フライト情報</a:t>
            </a:r>
            <a:endParaRPr lang="en-US" altLang="ja-JP" sz="1477" dirty="0"/>
          </a:p>
          <a:p>
            <a:r>
              <a:rPr lang="ja-JP" altLang="en-US" sz="1477" dirty="0"/>
              <a:t>（位置情報、</a:t>
            </a:r>
            <a:endParaRPr lang="en-US" altLang="ja-JP" sz="1477" dirty="0"/>
          </a:p>
          <a:p>
            <a:r>
              <a:rPr lang="ja-JP" altLang="en-US" sz="1477" dirty="0"/>
              <a:t>上層気象データ、予想到着時刻、</a:t>
            </a:r>
            <a:endParaRPr lang="en-US" altLang="ja-JP" sz="1477" dirty="0"/>
          </a:p>
          <a:p>
            <a:r>
              <a:rPr lang="ja-JP" altLang="en-US" sz="1477" dirty="0"/>
              <a:t>整備用データ、</a:t>
            </a:r>
            <a:endParaRPr lang="en-US" altLang="ja-JP" sz="1477" dirty="0"/>
          </a:p>
          <a:p>
            <a:r>
              <a:rPr lang="ja-JP" altLang="en-US" sz="1477" dirty="0"/>
              <a:t>パイロット通報等）</a:t>
            </a:r>
          </a:p>
        </p:txBody>
      </p:sp>
      <p:sp>
        <p:nvSpPr>
          <p:cNvPr id="51" name="テキスト ボックス 50"/>
          <p:cNvSpPr txBox="1"/>
          <p:nvPr/>
        </p:nvSpPr>
        <p:spPr>
          <a:xfrm>
            <a:off x="3641435" y="2476888"/>
            <a:ext cx="3631985" cy="1456168"/>
          </a:xfrm>
          <a:prstGeom prst="rect">
            <a:avLst/>
          </a:prstGeom>
          <a:noFill/>
        </p:spPr>
        <p:txBody>
          <a:bodyPr wrap="square" rtlCol="0">
            <a:spAutoFit/>
          </a:bodyPr>
          <a:lstStyle/>
          <a:p>
            <a:r>
              <a:rPr lang="ja-JP" altLang="en-US" sz="1477" dirty="0"/>
              <a:t>アップリンク</a:t>
            </a:r>
            <a:r>
              <a:rPr lang="en-US" altLang="ja-JP" sz="1477" dirty="0"/>
              <a:t>MSG</a:t>
            </a:r>
          </a:p>
          <a:p>
            <a:r>
              <a:rPr lang="ja-JP" altLang="en-US" sz="1477" dirty="0"/>
              <a:t>フライト情報</a:t>
            </a:r>
            <a:endParaRPr lang="en-US" altLang="ja-JP" sz="1477" dirty="0"/>
          </a:p>
          <a:p>
            <a:r>
              <a:rPr lang="ja-JP" altLang="en-US" sz="1477" dirty="0"/>
              <a:t>（</a:t>
            </a:r>
            <a:r>
              <a:rPr lang="en-US" altLang="ja-JP" sz="1477" dirty="0"/>
              <a:t>NOTAM(</a:t>
            </a:r>
            <a:r>
              <a:rPr lang="ja-JP" altLang="en-US" sz="1477" dirty="0"/>
              <a:t>空港・空域に関する情報</a:t>
            </a:r>
            <a:r>
              <a:rPr lang="en-US" altLang="ja-JP" sz="1477" dirty="0"/>
              <a:t>)</a:t>
            </a:r>
          </a:p>
          <a:p>
            <a:r>
              <a:rPr lang="ja-JP" altLang="en-US" sz="1477" dirty="0"/>
              <a:t>気象情報</a:t>
            </a:r>
            <a:r>
              <a:rPr lang="en-US" altLang="ja-JP" sz="1477" dirty="0"/>
              <a:t>(</a:t>
            </a:r>
            <a:r>
              <a:rPr lang="ja-JP" altLang="en-US" sz="1477" dirty="0"/>
              <a:t>上層・目的空港・代替空港</a:t>
            </a:r>
            <a:r>
              <a:rPr lang="en-US" altLang="ja-JP" sz="1477" dirty="0"/>
              <a:t>)</a:t>
            </a:r>
            <a:r>
              <a:rPr lang="ja-JP" altLang="en-US" sz="1477" dirty="0" err="1"/>
              <a:t>、</a:t>
            </a:r>
            <a:endParaRPr lang="en-US" altLang="ja-JP" sz="1477" dirty="0"/>
          </a:p>
          <a:p>
            <a:r>
              <a:rPr lang="ja-JP" altLang="en-US" sz="1477" dirty="0"/>
              <a:t>パイロット通報</a:t>
            </a:r>
            <a:endParaRPr lang="en-US" altLang="ja-JP" sz="1477" dirty="0"/>
          </a:p>
          <a:p>
            <a:r>
              <a:rPr lang="ja-JP" altLang="en-US" sz="1477" dirty="0"/>
              <a:t>目的空港の使用</a:t>
            </a:r>
            <a:r>
              <a:rPr lang="en-US" altLang="ja-JP" sz="1477" dirty="0"/>
              <a:t>RWY</a:t>
            </a:r>
            <a:r>
              <a:rPr lang="ja-JP" altLang="en-US" sz="1477" dirty="0" err="1"/>
              <a:t>、</a:t>
            </a:r>
            <a:r>
              <a:rPr lang="en-US" altLang="ja-JP" sz="1477" dirty="0"/>
              <a:t>SPOT</a:t>
            </a:r>
            <a:r>
              <a:rPr lang="ja-JP" altLang="en-US" sz="1477" dirty="0"/>
              <a:t>）</a:t>
            </a:r>
          </a:p>
        </p:txBody>
      </p:sp>
      <p:sp>
        <p:nvSpPr>
          <p:cNvPr id="55" name="四角形吹き出し 54"/>
          <p:cNvSpPr/>
          <p:nvPr/>
        </p:nvSpPr>
        <p:spPr>
          <a:xfrm>
            <a:off x="450927" y="1274491"/>
            <a:ext cx="3456384" cy="1126736"/>
          </a:xfrm>
          <a:prstGeom prst="wedgeRectCallout">
            <a:avLst>
              <a:gd name="adj1" fmla="val -18822"/>
              <a:gd name="adj2" fmla="val 64300"/>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cxnSp>
        <p:nvCxnSpPr>
          <p:cNvPr id="65" name="直線矢印コネクタ 64"/>
          <p:cNvCxnSpPr/>
          <p:nvPr/>
        </p:nvCxnSpPr>
        <p:spPr>
          <a:xfrm flipH="1" flipV="1">
            <a:off x="5299892" y="5498114"/>
            <a:ext cx="666822" cy="5760"/>
          </a:xfrm>
          <a:prstGeom prst="straightConnector1">
            <a:avLst/>
          </a:prstGeom>
          <a:ln w="571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p:nvPr/>
        </p:nvCxnSpPr>
        <p:spPr>
          <a:xfrm>
            <a:off x="5299890" y="5777123"/>
            <a:ext cx="734426" cy="0"/>
          </a:xfrm>
          <a:prstGeom prst="straightConnector1">
            <a:avLst/>
          </a:prstGeom>
          <a:ln w="571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7" name="テキスト ボックス 66"/>
          <p:cNvSpPr txBox="1"/>
          <p:nvPr/>
        </p:nvSpPr>
        <p:spPr>
          <a:xfrm>
            <a:off x="5224629" y="5157193"/>
            <a:ext cx="824265" cy="348109"/>
          </a:xfrm>
          <a:prstGeom prst="rect">
            <a:avLst/>
          </a:prstGeom>
          <a:noFill/>
        </p:spPr>
        <p:txBody>
          <a:bodyPr wrap="none" rtlCol="0">
            <a:spAutoFit/>
          </a:bodyPr>
          <a:lstStyle/>
          <a:p>
            <a:r>
              <a:rPr lang="ja-JP" altLang="en-US" sz="1662" dirty="0"/>
              <a:t>専用線</a:t>
            </a:r>
          </a:p>
        </p:txBody>
      </p:sp>
      <p:sp>
        <p:nvSpPr>
          <p:cNvPr id="3" name="テキスト ボックス 2"/>
          <p:cNvSpPr txBox="1"/>
          <p:nvPr/>
        </p:nvSpPr>
        <p:spPr>
          <a:xfrm>
            <a:off x="1011027" y="6021288"/>
            <a:ext cx="680653" cy="348109"/>
          </a:xfrm>
          <a:prstGeom prst="rect">
            <a:avLst/>
          </a:prstGeom>
          <a:noFill/>
        </p:spPr>
        <p:txBody>
          <a:bodyPr wrap="square" rtlCol="0">
            <a:spAutoFit/>
          </a:bodyPr>
          <a:lstStyle/>
          <a:p>
            <a:r>
              <a:rPr lang="ja-JP" altLang="en-US" sz="1662" dirty="0"/>
              <a:t>図</a:t>
            </a:r>
            <a:r>
              <a:rPr lang="en-US" altLang="ja-JP" sz="1662" dirty="0"/>
              <a:t>1</a:t>
            </a:r>
            <a:endParaRPr lang="ja-JP" altLang="en-US" sz="1662" dirty="0"/>
          </a:p>
        </p:txBody>
      </p:sp>
      <p:pic>
        <p:nvPicPr>
          <p:cNvPr id="28" name="図 27">
            <a:extLst>
              <a:ext uri="{FF2B5EF4-FFF2-40B4-BE49-F238E27FC236}">
                <a16:creationId xmlns:a16="http://schemas.microsoft.com/office/drawing/2014/main" id="{32FA065F-C67C-4B0E-85D5-0FEF67B1F5A0}"/>
              </a:ext>
            </a:extLst>
          </p:cNvPr>
          <p:cNvPicPr>
            <a:picLocks noChangeAspect="1"/>
          </p:cNvPicPr>
          <p:nvPr/>
        </p:nvPicPr>
        <p:blipFill>
          <a:blip r:embed="rId9"/>
          <a:stretch>
            <a:fillRect/>
          </a:stretch>
        </p:blipFill>
        <p:spPr>
          <a:xfrm>
            <a:off x="2511465" y="2996952"/>
            <a:ext cx="1194278" cy="1194278"/>
          </a:xfrm>
          <a:prstGeom prst="rect">
            <a:avLst/>
          </a:prstGeom>
        </p:spPr>
      </p:pic>
      <p:pic>
        <p:nvPicPr>
          <p:cNvPr id="29" name="図 28">
            <a:extLst>
              <a:ext uri="{FF2B5EF4-FFF2-40B4-BE49-F238E27FC236}">
                <a16:creationId xmlns:a16="http://schemas.microsoft.com/office/drawing/2014/main" id="{90A8ED24-B383-42DE-A1B1-7C1B72AC8B9E}"/>
              </a:ext>
            </a:extLst>
          </p:cNvPr>
          <p:cNvPicPr>
            <a:picLocks noChangeAspect="1"/>
          </p:cNvPicPr>
          <p:nvPr/>
        </p:nvPicPr>
        <p:blipFill>
          <a:blip r:embed="rId9"/>
          <a:stretch>
            <a:fillRect/>
          </a:stretch>
        </p:blipFill>
        <p:spPr>
          <a:xfrm>
            <a:off x="4377054" y="592643"/>
            <a:ext cx="1194278" cy="1194278"/>
          </a:xfrm>
          <a:prstGeom prst="rect">
            <a:avLst/>
          </a:prstGeom>
        </p:spPr>
      </p:pic>
      <p:sp>
        <p:nvSpPr>
          <p:cNvPr id="33" name="正方形/長方形 32">
            <a:extLst>
              <a:ext uri="{FF2B5EF4-FFF2-40B4-BE49-F238E27FC236}">
                <a16:creationId xmlns:a16="http://schemas.microsoft.com/office/drawing/2014/main" id="{82F68825-7EC5-4E2F-80B5-3F71B7A41866}"/>
              </a:ext>
            </a:extLst>
          </p:cNvPr>
          <p:cNvSpPr/>
          <p:nvPr/>
        </p:nvSpPr>
        <p:spPr>
          <a:xfrm>
            <a:off x="6579507" y="1213013"/>
            <a:ext cx="2240965" cy="1188215"/>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62" dirty="0">
                <a:solidFill>
                  <a:schemeClr val="tx1"/>
                </a:solidFill>
              </a:rPr>
              <a:t>　　　　航空管制</a:t>
            </a:r>
            <a:endParaRPr lang="en-US" altLang="ja-JP" sz="1662" dirty="0">
              <a:solidFill>
                <a:schemeClr val="tx1"/>
              </a:solidFill>
            </a:endParaRPr>
          </a:p>
          <a:p>
            <a:endParaRPr lang="en-US" altLang="ja-JP" sz="1662" dirty="0">
              <a:solidFill>
                <a:schemeClr val="tx1"/>
              </a:solidFill>
            </a:endParaRPr>
          </a:p>
          <a:p>
            <a:endParaRPr lang="en-US" altLang="ja-JP" sz="1662" dirty="0">
              <a:solidFill>
                <a:schemeClr val="tx1"/>
              </a:solidFill>
            </a:endParaRPr>
          </a:p>
          <a:p>
            <a:endParaRPr lang="en-US" altLang="ja-JP" sz="1662" dirty="0">
              <a:solidFill>
                <a:schemeClr val="tx1"/>
              </a:solidFill>
            </a:endParaRPr>
          </a:p>
        </p:txBody>
      </p:sp>
      <p:cxnSp>
        <p:nvCxnSpPr>
          <p:cNvPr id="35" name="直線矢印コネクタ 34">
            <a:extLst>
              <a:ext uri="{FF2B5EF4-FFF2-40B4-BE49-F238E27FC236}">
                <a16:creationId xmlns:a16="http://schemas.microsoft.com/office/drawing/2014/main" id="{5A8C7068-445F-496B-8C49-7D3F8B31A02D}"/>
              </a:ext>
            </a:extLst>
          </p:cNvPr>
          <p:cNvCxnSpPr>
            <a:cxnSpLocks/>
          </p:cNvCxnSpPr>
          <p:nvPr/>
        </p:nvCxnSpPr>
        <p:spPr>
          <a:xfrm flipH="1">
            <a:off x="3895172" y="1363501"/>
            <a:ext cx="2516762" cy="30738"/>
          </a:xfrm>
          <a:prstGeom prst="straightConnector1">
            <a:avLst/>
          </a:prstGeom>
          <a:ln w="571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143EA34C-9921-4601-AC4C-AA96EF06425E}"/>
              </a:ext>
            </a:extLst>
          </p:cNvPr>
          <p:cNvCxnSpPr>
            <a:cxnSpLocks/>
          </p:cNvCxnSpPr>
          <p:nvPr/>
        </p:nvCxnSpPr>
        <p:spPr>
          <a:xfrm flipV="1">
            <a:off x="3992412" y="2148016"/>
            <a:ext cx="2494649" cy="36440"/>
          </a:xfrm>
          <a:prstGeom prst="straightConnector1">
            <a:avLst/>
          </a:prstGeom>
          <a:ln w="571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8908BD43-CED5-456A-8BAD-16EA34DC435F}"/>
              </a:ext>
            </a:extLst>
          </p:cNvPr>
          <p:cNvSpPr txBox="1"/>
          <p:nvPr/>
        </p:nvSpPr>
        <p:spPr>
          <a:xfrm>
            <a:off x="3823319" y="1446724"/>
            <a:ext cx="3053835" cy="603883"/>
          </a:xfrm>
          <a:prstGeom prst="rect">
            <a:avLst/>
          </a:prstGeom>
          <a:noFill/>
        </p:spPr>
        <p:txBody>
          <a:bodyPr wrap="square" rtlCol="0">
            <a:spAutoFit/>
          </a:bodyPr>
          <a:lstStyle/>
          <a:p>
            <a:r>
              <a:rPr lang="ja-JP" altLang="en-US" sz="1662" dirty="0"/>
              <a:t>音声通信</a:t>
            </a:r>
            <a:endParaRPr lang="en-US" altLang="ja-JP" sz="1662" dirty="0"/>
          </a:p>
          <a:p>
            <a:r>
              <a:rPr lang="en-US" altLang="ja-JP" sz="1662" dirty="0"/>
              <a:t>/</a:t>
            </a:r>
            <a:r>
              <a:rPr lang="ja-JP" altLang="en-US" sz="1662" dirty="0"/>
              <a:t>衛星通信：</a:t>
            </a:r>
            <a:r>
              <a:rPr lang="ja-JP" altLang="en-US" sz="1108" dirty="0"/>
              <a:t>洋上空域のみが</a:t>
            </a:r>
            <a:r>
              <a:rPr lang="en-US" altLang="ja-JP" sz="1108" dirty="0"/>
              <a:t>CPDLC</a:t>
            </a:r>
            <a:endParaRPr lang="en-US" altLang="ja-JP" sz="1662" dirty="0"/>
          </a:p>
        </p:txBody>
      </p:sp>
      <p:sp>
        <p:nvSpPr>
          <p:cNvPr id="13" name="正方形/長方形 12">
            <a:extLst>
              <a:ext uri="{FF2B5EF4-FFF2-40B4-BE49-F238E27FC236}">
                <a16:creationId xmlns:a16="http://schemas.microsoft.com/office/drawing/2014/main" id="{27DAA08F-B28F-4FD1-BA6E-965C3643A324}"/>
              </a:ext>
            </a:extLst>
          </p:cNvPr>
          <p:cNvSpPr/>
          <p:nvPr/>
        </p:nvSpPr>
        <p:spPr>
          <a:xfrm>
            <a:off x="6655033" y="1767277"/>
            <a:ext cx="1879059" cy="5192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662" dirty="0"/>
          </a:p>
          <a:p>
            <a:r>
              <a:rPr lang="ja-JP" altLang="en-US" sz="1662" dirty="0">
                <a:solidFill>
                  <a:schemeClr val="tx1"/>
                </a:solidFill>
              </a:rPr>
              <a:t>航空交通管理</a:t>
            </a:r>
            <a:r>
              <a:rPr lang="en-US" altLang="ja-JP" sz="1662" dirty="0">
                <a:solidFill>
                  <a:schemeClr val="tx1"/>
                </a:solidFill>
              </a:rPr>
              <a:t>(ATM)</a:t>
            </a:r>
            <a:r>
              <a:rPr lang="ja-JP" altLang="en-US" sz="1662" dirty="0">
                <a:solidFill>
                  <a:schemeClr val="tx1"/>
                </a:solidFill>
              </a:rPr>
              <a:t>センター</a:t>
            </a:r>
          </a:p>
          <a:p>
            <a:pPr algn="ctr"/>
            <a:endParaRPr lang="ja-JP" altLang="en-US" sz="1662" dirty="0"/>
          </a:p>
        </p:txBody>
      </p:sp>
      <p:pic>
        <p:nvPicPr>
          <p:cNvPr id="15" name="図 14">
            <a:extLst>
              <a:ext uri="{FF2B5EF4-FFF2-40B4-BE49-F238E27FC236}">
                <a16:creationId xmlns:a16="http://schemas.microsoft.com/office/drawing/2014/main" id="{25E75C92-97B7-4BA9-AAC9-8181B492B85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081011" y="1731309"/>
            <a:ext cx="637338" cy="578116"/>
          </a:xfrm>
          <a:prstGeom prst="rect">
            <a:avLst/>
          </a:prstGeom>
        </p:spPr>
      </p:pic>
    </p:spTree>
    <p:extLst>
      <p:ext uri="{BB962C8B-B14F-4D97-AF65-F5344CB8AC3E}">
        <p14:creationId xmlns:p14="http://schemas.microsoft.com/office/powerpoint/2010/main" val="852204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B10DEDB-D177-4B3B-B588-A0813AA8FAF5}"/>
              </a:ext>
            </a:extLst>
          </p:cNvPr>
          <p:cNvSpPr>
            <a:spLocks noGrp="1"/>
          </p:cNvSpPr>
          <p:nvPr>
            <p:ph type="title" idx="4294967295"/>
          </p:nvPr>
        </p:nvSpPr>
        <p:spPr>
          <a:xfrm>
            <a:off x="0" y="107950"/>
            <a:ext cx="6978650" cy="576263"/>
          </a:xfrm>
        </p:spPr>
        <p:txBody>
          <a:bodyPr>
            <a:normAutofit/>
          </a:bodyPr>
          <a:lstStyle/>
          <a:p>
            <a:pPr algn="l"/>
            <a:r>
              <a:rPr lang="ja-JP" altLang="en-US" sz="2400" dirty="0"/>
              <a:t>セキュリティ問題の定義と組み立て</a:t>
            </a:r>
            <a:endParaRPr kumimoji="1" lang="ja-JP" altLang="en-US" sz="2400" dirty="0"/>
          </a:p>
        </p:txBody>
      </p:sp>
      <p:sp>
        <p:nvSpPr>
          <p:cNvPr id="12" name="テキスト ボックス 11"/>
          <p:cNvSpPr txBox="1"/>
          <p:nvPr/>
        </p:nvSpPr>
        <p:spPr>
          <a:xfrm>
            <a:off x="611560" y="1052736"/>
            <a:ext cx="8532440" cy="4836389"/>
          </a:xfrm>
          <a:prstGeom prst="rect">
            <a:avLst/>
          </a:prstGeom>
          <a:noFill/>
        </p:spPr>
        <p:txBody>
          <a:bodyPr wrap="square" rtlCol="0">
            <a:spAutoFit/>
          </a:bodyPr>
          <a:lstStyle/>
          <a:p>
            <a:r>
              <a:rPr lang="ja-JP" altLang="en-US" sz="1846" dirty="0"/>
              <a:t>シナリオ：</a:t>
            </a:r>
            <a:endParaRPr lang="en-US" altLang="ja-JP" sz="1846" dirty="0"/>
          </a:p>
          <a:p>
            <a:r>
              <a:rPr lang="ja-JP" altLang="en-US" sz="1846" dirty="0"/>
              <a:t>安心安全なフライトを保証する。今日、フライトオペレーションには、メンテナンスを含めサイバーアタックの脅威が高まっている。テロも含む多くの攻撃要素がありうる。</a:t>
            </a:r>
            <a:endParaRPr lang="en-US" altLang="ja-JP" sz="1846" dirty="0"/>
          </a:p>
          <a:p>
            <a:endParaRPr lang="en-US" altLang="ja-JP" sz="1846" dirty="0"/>
          </a:p>
          <a:p>
            <a:r>
              <a:rPr lang="ja-JP" altLang="en-US" sz="1846" dirty="0"/>
              <a:t>ミッション：</a:t>
            </a:r>
            <a:endParaRPr lang="en-US" altLang="ja-JP" sz="1846" dirty="0"/>
          </a:p>
          <a:p>
            <a:r>
              <a:rPr lang="ja-JP" altLang="en-US" sz="1846" dirty="0"/>
              <a:t>乗客の生命、健康、財産にかかわる重大な事故を防ぎ、エアラインに航空産業における信用の向上につながるサービスを提供する</a:t>
            </a:r>
            <a:endParaRPr lang="en-US" altLang="ja-JP" sz="1846" dirty="0"/>
          </a:p>
          <a:p>
            <a:endParaRPr lang="en-US" altLang="ja-JP" sz="1846" dirty="0"/>
          </a:p>
          <a:p>
            <a:r>
              <a:rPr lang="ja-JP" altLang="en-US" sz="1846" dirty="0"/>
              <a:t>主要なステークホルダー：運航乗務員、</a:t>
            </a:r>
            <a:r>
              <a:rPr lang="ja-JP" altLang="ja-JP" sz="1846" dirty="0"/>
              <a:t>航空機</a:t>
            </a:r>
            <a:r>
              <a:rPr lang="ja-JP" altLang="en-US" sz="1846" dirty="0"/>
              <a:t>、航空管制、航空会社、データ通信システム</a:t>
            </a:r>
            <a:endParaRPr lang="en-US" altLang="ja-JP" sz="1846" dirty="0"/>
          </a:p>
          <a:p>
            <a:endParaRPr lang="en-US" altLang="ja-JP" sz="1846" dirty="0"/>
          </a:p>
          <a:p>
            <a:r>
              <a:rPr lang="ja-JP" altLang="en-US" sz="1846" dirty="0"/>
              <a:t>システムの目的とゴール：</a:t>
            </a:r>
          </a:p>
          <a:p>
            <a:r>
              <a:rPr lang="ja-JP" altLang="en-US" sz="1846" dirty="0"/>
              <a:t>セキュアで安全なフライトを提供するための航空システム、航空会社のミッションをサポートするためのフライトオペレーション</a:t>
            </a:r>
          </a:p>
          <a:p>
            <a:endParaRPr lang="ja-JP" altLang="en-US" sz="1662" dirty="0"/>
          </a:p>
          <a:p>
            <a:endParaRPr lang="ja-JP" altLang="en-US" sz="1662" dirty="0"/>
          </a:p>
          <a:p>
            <a:endParaRPr lang="ja-JP" altLang="en-US" sz="1662" dirty="0"/>
          </a:p>
        </p:txBody>
      </p:sp>
      <p:sp>
        <p:nvSpPr>
          <p:cNvPr id="13" name="角丸四角形 12"/>
          <p:cNvSpPr/>
          <p:nvPr/>
        </p:nvSpPr>
        <p:spPr>
          <a:xfrm>
            <a:off x="484630" y="5423068"/>
            <a:ext cx="1229206" cy="613447"/>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92" dirty="0">
                <a:solidFill>
                  <a:schemeClr val="tx1"/>
                </a:solidFill>
              </a:rPr>
              <a:t>問題の定義と組み立て</a:t>
            </a:r>
          </a:p>
        </p:txBody>
      </p:sp>
      <p:sp>
        <p:nvSpPr>
          <p:cNvPr id="14" name="右矢印 13"/>
          <p:cNvSpPr/>
          <p:nvPr/>
        </p:nvSpPr>
        <p:spPr>
          <a:xfrm>
            <a:off x="1780305" y="5688943"/>
            <a:ext cx="199407" cy="199407"/>
          </a:xfrm>
          <a:prstGeom prst="rightArrow">
            <a:avLst/>
          </a:prstGeom>
          <a:solidFill>
            <a:schemeClr val="tx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dirty="0"/>
          </a:p>
        </p:txBody>
      </p:sp>
      <p:sp>
        <p:nvSpPr>
          <p:cNvPr id="15" name="角丸四角形 14"/>
          <p:cNvSpPr/>
          <p:nvPr/>
        </p:nvSpPr>
        <p:spPr>
          <a:xfrm>
            <a:off x="2046181" y="5423068"/>
            <a:ext cx="1229206" cy="613447"/>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schemeClr val="tx1"/>
                </a:solidFill>
              </a:rPr>
              <a:t>受け入れられない損失とシステムハザード</a:t>
            </a:r>
          </a:p>
        </p:txBody>
      </p:sp>
      <p:sp>
        <p:nvSpPr>
          <p:cNvPr id="16" name="右矢印 15"/>
          <p:cNvSpPr/>
          <p:nvPr/>
        </p:nvSpPr>
        <p:spPr>
          <a:xfrm>
            <a:off x="3309090" y="5673716"/>
            <a:ext cx="199407" cy="199407"/>
          </a:xfrm>
          <a:prstGeom prst="rightArrow">
            <a:avLst/>
          </a:prstGeom>
          <a:solidFill>
            <a:schemeClr val="tx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dirty="0"/>
          </a:p>
        </p:txBody>
      </p:sp>
      <p:sp>
        <p:nvSpPr>
          <p:cNvPr id="17" name="角丸四角形 16"/>
          <p:cNvSpPr/>
          <p:nvPr/>
        </p:nvSpPr>
        <p:spPr>
          <a:xfrm>
            <a:off x="3574966" y="5407841"/>
            <a:ext cx="1229206" cy="613447"/>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schemeClr val="tx1"/>
                </a:solidFill>
              </a:rPr>
              <a:t>機能コントロールストラクチャの作成</a:t>
            </a:r>
          </a:p>
        </p:txBody>
      </p:sp>
      <p:sp>
        <p:nvSpPr>
          <p:cNvPr id="18" name="右矢印 17"/>
          <p:cNvSpPr/>
          <p:nvPr/>
        </p:nvSpPr>
        <p:spPr>
          <a:xfrm>
            <a:off x="4871579" y="5622474"/>
            <a:ext cx="199407" cy="199407"/>
          </a:xfrm>
          <a:prstGeom prst="rightArrow">
            <a:avLst/>
          </a:prstGeom>
          <a:solidFill>
            <a:schemeClr val="tx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dirty="0"/>
          </a:p>
        </p:txBody>
      </p:sp>
      <p:sp>
        <p:nvSpPr>
          <p:cNvPr id="19" name="角丸四角形 18"/>
          <p:cNvSpPr/>
          <p:nvPr/>
        </p:nvSpPr>
        <p:spPr>
          <a:xfrm>
            <a:off x="5137455" y="5356599"/>
            <a:ext cx="1229206" cy="613447"/>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schemeClr val="tx1"/>
                </a:solidFill>
              </a:rPr>
              <a:t>非安全なコントロールアクション</a:t>
            </a:r>
          </a:p>
        </p:txBody>
      </p:sp>
      <p:sp>
        <p:nvSpPr>
          <p:cNvPr id="20" name="右矢印 19"/>
          <p:cNvSpPr/>
          <p:nvPr/>
        </p:nvSpPr>
        <p:spPr>
          <a:xfrm>
            <a:off x="6433130" y="5622474"/>
            <a:ext cx="199407" cy="199407"/>
          </a:xfrm>
          <a:prstGeom prst="rightArrow">
            <a:avLst/>
          </a:prstGeom>
          <a:solidFill>
            <a:schemeClr val="tx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dirty="0"/>
          </a:p>
        </p:txBody>
      </p:sp>
      <p:sp>
        <p:nvSpPr>
          <p:cNvPr id="21" name="角丸四角形 20"/>
          <p:cNvSpPr/>
          <p:nvPr/>
        </p:nvSpPr>
        <p:spPr>
          <a:xfrm>
            <a:off x="6699006" y="5356599"/>
            <a:ext cx="1229206" cy="613447"/>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schemeClr val="tx1"/>
                </a:solidFill>
              </a:rPr>
              <a:t>要因のシナリオ</a:t>
            </a:r>
          </a:p>
        </p:txBody>
      </p:sp>
    </p:spTree>
    <p:extLst>
      <p:ext uri="{BB962C8B-B14F-4D97-AF65-F5344CB8AC3E}">
        <p14:creationId xmlns:p14="http://schemas.microsoft.com/office/powerpoint/2010/main" val="2518956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0" y="107950"/>
            <a:ext cx="6978650" cy="576263"/>
          </a:xfrm>
        </p:spPr>
        <p:txBody>
          <a:bodyPr>
            <a:noAutofit/>
          </a:bodyPr>
          <a:lstStyle/>
          <a:p>
            <a:r>
              <a:rPr lang="x-none" altLang="ja-JP" sz="2400" dirty="0"/>
              <a:t>Step0 </a:t>
            </a:r>
            <a:r>
              <a:rPr lang="ja-JP" altLang="ja-JP" sz="2400" dirty="0"/>
              <a:t>準備</a:t>
            </a:r>
            <a:r>
              <a:rPr lang="x-none" altLang="ja-JP" sz="2400" dirty="0"/>
              <a:t>1</a:t>
            </a:r>
            <a:r>
              <a:rPr lang="ja-JP" altLang="en-US" sz="2400" dirty="0"/>
              <a:t>：</a:t>
            </a:r>
            <a:br>
              <a:rPr lang="en-US" altLang="ja-JP" sz="2400" dirty="0"/>
            </a:br>
            <a:r>
              <a:rPr lang="ja-JP" altLang="ja-JP" sz="2400" dirty="0"/>
              <a:t>アクシデント、ハザード、安全制約の識別</a:t>
            </a:r>
            <a:endParaRPr kumimoji="1" lang="ja-JP" altLang="en-US" sz="2400" dirty="0"/>
          </a:p>
        </p:txBody>
      </p:sp>
      <p:pic>
        <p:nvPicPr>
          <p:cNvPr id="4" name="コンテンツ プレースホルダー 3"/>
          <p:cNvPicPr>
            <a:picLocks noGrp="1"/>
          </p:cNvPicPr>
          <p:nvPr>
            <p:ph idx="4294967295"/>
          </p:nvPr>
        </p:nvPicPr>
        <p:blipFill>
          <a:blip r:embed="rId2" cstate="print">
            <a:extLst>
              <a:ext uri="{28A0092B-C50C-407E-A947-70E740481C1C}">
                <a14:useLocalDpi xmlns:a14="http://schemas.microsoft.com/office/drawing/2010/main" val="0"/>
              </a:ext>
            </a:extLst>
          </a:blip>
          <a:stretch>
            <a:fillRect/>
          </a:stretch>
        </p:blipFill>
        <p:spPr bwMode="auto">
          <a:xfrm>
            <a:off x="614955" y="1239115"/>
            <a:ext cx="7753350" cy="5240338"/>
          </a:xfrm>
          <a:prstGeom prst="rect">
            <a:avLst/>
          </a:prstGeom>
          <a:noFill/>
          <a:ln>
            <a:noFill/>
          </a:ln>
        </p:spPr>
      </p:pic>
      <p:sp>
        <p:nvSpPr>
          <p:cNvPr id="5" name="テキスト ボックス 4"/>
          <p:cNvSpPr txBox="1"/>
          <p:nvPr/>
        </p:nvSpPr>
        <p:spPr>
          <a:xfrm>
            <a:off x="849740" y="908720"/>
            <a:ext cx="7643926" cy="348109"/>
          </a:xfrm>
          <a:prstGeom prst="rect">
            <a:avLst/>
          </a:prstGeom>
          <a:noFill/>
        </p:spPr>
        <p:txBody>
          <a:bodyPr wrap="square" rtlCol="0">
            <a:spAutoFit/>
          </a:bodyPr>
          <a:lstStyle/>
          <a:p>
            <a:r>
              <a:rPr lang="ja-JP" altLang="en-US" sz="1662" dirty="0"/>
              <a:t>「はじめての</a:t>
            </a:r>
            <a:r>
              <a:rPr lang="en-US" altLang="ja-JP" sz="1662" dirty="0"/>
              <a:t>STAMP/STPA</a:t>
            </a:r>
            <a:r>
              <a:rPr lang="ja-JP" altLang="en-US" sz="1662" dirty="0"/>
              <a:t>」　</a:t>
            </a:r>
            <a:r>
              <a:rPr lang="en-US" altLang="ja-JP" sz="1662" dirty="0"/>
              <a:t>P15</a:t>
            </a:r>
            <a:endParaRPr lang="ja-JP" altLang="en-US" sz="1662" dirty="0"/>
          </a:p>
        </p:txBody>
      </p:sp>
    </p:spTree>
    <p:extLst>
      <p:ext uri="{BB962C8B-B14F-4D97-AF65-F5344CB8AC3E}">
        <p14:creationId xmlns:p14="http://schemas.microsoft.com/office/powerpoint/2010/main" val="1147358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B688BF6C-E176-457F-8992-ED2588746784}"/>
              </a:ext>
            </a:extLst>
          </p:cNvPr>
          <p:cNvSpPr>
            <a:spLocks noGrp="1"/>
          </p:cNvSpPr>
          <p:nvPr>
            <p:ph type="title" idx="4294967295"/>
          </p:nvPr>
        </p:nvSpPr>
        <p:spPr>
          <a:xfrm>
            <a:off x="0" y="107950"/>
            <a:ext cx="6978650" cy="576263"/>
          </a:xfrm>
        </p:spPr>
        <p:txBody>
          <a:bodyPr>
            <a:noAutofit/>
          </a:bodyPr>
          <a:lstStyle/>
          <a:p>
            <a:pPr algn="l"/>
            <a:r>
              <a:rPr lang="ja-JP" altLang="en-US" sz="2400" dirty="0"/>
              <a:t>受け入れられない損失／アクシデント</a:t>
            </a:r>
            <a:endParaRPr kumimoji="1" lang="ja-JP" altLang="en-US" sz="2400" dirty="0"/>
          </a:p>
        </p:txBody>
      </p:sp>
      <p:sp>
        <p:nvSpPr>
          <p:cNvPr id="13" name="角丸四角形 12"/>
          <p:cNvSpPr/>
          <p:nvPr/>
        </p:nvSpPr>
        <p:spPr>
          <a:xfrm>
            <a:off x="484630" y="5423068"/>
            <a:ext cx="1229206" cy="613447"/>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92" dirty="0">
                <a:solidFill>
                  <a:schemeClr val="tx1"/>
                </a:solidFill>
              </a:rPr>
              <a:t>問題の定義と組み立て</a:t>
            </a:r>
          </a:p>
        </p:txBody>
      </p:sp>
      <p:sp>
        <p:nvSpPr>
          <p:cNvPr id="14" name="右矢印 13"/>
          <p:cNvSpPr/>
          <p:nvPr/>
        </p:nvSpPr>
        <p:spPr>
          <a:xfrm>
            <a:off x="1780305" y="5688943"/>
            <a:ext cx="199407" cy="199407"/>
          </a:xfrm>
          <a:prstGeom prst="rightArrow">
            <a:avLst/>
          </a:prstGeom>
          <a:solidFill>
            <a:schemeClr val="tx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5" name="角丸四角形 14"/>
          <p:cNvSpPr/>
          <p:nvPr/>
        </p:nvSpPr>
        <p:spPr>
          <a:xfrm>
            <a:off x="2046181" y="5423068"/>
            <a:ext cx="1229206" cy="613447"/>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schemeClr val="tx1"/>
                </a:solidFill>
              </a:rPr>
              <a:t>受け入れられない損失とシステムハザード</a:t>
            </a:r>
          </a:p>
        </p:txBody>
      </p:sp>
      <p:sp>
        <p:nvSpPr>
          <p:cNvPr id="16" name="右矢印 15"/>
          <p:cNvSpPr/>
          <p:nvPr/>
        </p:nvSpPr>
        <p:spPr>
          <a:xfrm>
            <a:off x="3309090" y="5673716"/>
            <a:ext cx="199407" cy="199407"/>
          </a:xfrm>
          <a:prstGeom prst="rightArrow">
            <a:avLst/>
          </a:prstGeom>
          <a:solidFill>
            <a:schemeClr val="tx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7" name="角丸四角形 16"/>
          <p:cNvSpPr/>
          <p:nvPr/>
        </p:nvSpPr>
        <p:spPr>
          <a:xfrm>
            <a:off x="3574966" y="5407841"/>
            <a:ext cx="1229206" cy="613447"/>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schemeClr val="tx1"/>
                </a:solidFill>
              </a:rPr>
              <a:t>機能コントロールストラクチャの作成</a:t>
            </a:r>
          </a:p>
        </p:txBody>
      </p:sp>
      <p:sp>
        <p:nvSpPr>
          <p:cNvPr id="18" name="右矢印 17"/>
          <p:cNvSpPr/>
          <p:nvPr/>
        </p:nvSpPr>
        <p:spPr>
          <a:xfrm>
            <a:off x="4871579" y="5622474"/>
            <a:ext cx="199407" cy="199407"/>
          </a:xfrm>
          <a:prstGeom prst="rightArrow">
            <a:avLst/>
          </a:prstGeom>
          <a:solidFill>
            <a:schemeClr val="tx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9" name="角丸四角形 18"/>
          <p:cNvSpPr/>
          <p:nvPr/>
        </p:nvSpPr>
        <p:spPr>
          <a:xfrm>
            <a:off x="5137455" y="5356599"/>
            <a:ext cx="1229206" cy="613447"/>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schemeClr val="tx1"/>
                </a:solidFill>
              </a:rPr>
              <a:t>非安全なコントロールアクション</a:t>
            </a:r>
          </a:p>
        </p:txBody>
      </p:sp>
      <p:sp>
        <p:nvSpPr>
          <p:cNvPr id="20" name="右矢印 19"/>
          <p:cNvSpPr/>
          <p:nvPr/>
        </p:nvSpPr>
        <p:spPr>
          <a:xfrm>
            <a:off x="6433130" y="5622474"/>
            <a:ext cx="199407" cy="199407"/>
          </a:xfrm>
          <a:prstGeom prst="rightArrow">
            <a:avLst/>
          </a:prstGeom>
          <a:solidFill>
            <a:schemeClr val="tx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21" name="角丸四角形 20"/>
          <p:cNvSpPr/>
          <p:nvPr/>
        </p:nvSpPr>
        <p:spPr>
          <a:xfrm>
            <a:off x="6699006" y="5356599"/>
            <a:ext cx="1229206" cy="613447"/>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schemeClr val="tx1"/>
                </a:solidFill>
              </a:rPr>
              <a:t>要因のシナリオ</a:t>
            </a:r>
          </a:p>
        </p:txBody>
      </p:sp>
      <p:sp>
        <p:nvSpPr>
          <p:cNvPr id="22" name="テキスト ボックス 21"/>
          <p:cNvSpPr txBox="1"/>
          <p:nvPr/>
        </p:nvSpPr>
        <p:spPr>
          <a:xfrm>
            <a:off x="4970815" y="2822203"/>
            <a:ext cx="184731" cy="348109"/>
          </a:xfrm>
          <a:prstGeom prst="rect">
            <a:avLst/>
          </a:prstGeom>
          <a:noFill/>
        </p:spPr>
        <p:txBody>
          <a:bodyPr wrap="none" rtlCol="0">
            <a:spAutoFit/>
          </a:bodyPr>
          <a:lstStyle/>
          <a:p>
            <a:endParaRPr lang="ja-JP" altLang="en-US" sz="1662" dirty="0"/>
          </a:p>
        </p:txBody>
      </p:sp>
      <p:sp>
        <p:nvSpPr>
          <p:cNvPr id="23" name="テキスト ボックス 22"/>
          <p:cNvSpPr txBox="1"/>
          <p:nvPr/>
        </p:nvSpPr>
        <p:spPr>
          <a:xfrm>
            <a:off x="5037284" y="3154548"/>
            <a:ext cx="184731" cy="348109"/>
          </a:xfrm>
          <a:prstGeom prst="rect">
            <a:avLst/>
          </a:prstGeom>
          <a:noFill/>
        </p:spPr>
        <p:txBody>
          <a:bodyPr wrap="none" rtlCol="0">
            <a:spAutoFit/>
          </a:bodyPr>
          <a:lstStyle/>
          <a:p>
            <a:endParaRPr lang="ja-JP" altLang="en-US" sz="1662" dirty="0"/>
          </a:p>
        </p:txBody>
      </p:sp>
      <p:sp>
        <p:nvSpPr>
          <p:cNvPr id="24" name="テキスト ボックス 23"/>
          <p:cNvSpPr txBox="1"/>
          <p:nvPr/>
        </p:nvSpPr>
        <p:spPr>
          <a:xfrm>
            <a:off x="5369358" y="3420423"/>
            <a:ext cx="184731" cy="348109"/>
          </a:xfrm>
          <a:prstGeom prst="rect">
            <a:avLst/>
          </a:prstGeom>
          <a:noFill/>
        </p:spPr>
        <p:txBody>
          <a:bodyPr wrap="none" rtlCol="0">
            <a:spAutoFit/>
          </a:bodyPr>
          <a:lstStyle/>
          <a:p>
            <a:endParaRPr lang="ja-JP" altLang="en-US" sz="1662" dirty="0"/>
          </a:p>
        </p:txBody>
      </p:sp>
      <p:sp>
        <p:nvSpPr>
          <p:cNvPr id="25" name="テキスト ボックス 24"/>
          <p:cNvSpPr txBox="1"/>
          <p:nvPr/>
        </p:nvSpPr>
        <p:spPr>
          <a:xfrm>
            <a:off x="5236691" y="3752768"/>
            <a:ext cx="184731" cy="348109"/>
          </a:xfrm>
          <a:prstGeom prst="rect">
            <a:avLst/>
          </a:prstGeom>
          <a:noFill/>
        </p:spPr>
        <p:txBody>
          <a:bodyPr wrap="none" rtlCol="0">
            <a:spAutoFit/>
          </a:bodyPr>
          <a:lstStyle/>
          <a:p>
            <a:endParaRPr lang="ja-JP" altLang="en-US" sz="1662" dirty="0"/>
          </a:p>
        </p:txBody>
      </p:sp>
      <p:graphicFrame>
        <p:nvGraphicFramePr>
          <p:cNvPr id="4" name="表 3"/>
          <p:cNvGraphicFramePr>
            <a:graphicFrameLocks noGrp="1"/>
          </p:cNvGraphicFramePr>
          <p:nvPr>
            <p:extLst>
              <p:ext uri="{D42A27DB-BD31-4B8C-83A1-F6EECF244321}">
                <p14:modId xmlns:p14="http://schemas.microsoft.com/office/powerpoint/2010/main" val="139095665"/>
              </p:ext>
            </p:extLst>
          </p:nvPr>
        </p:nvGraphicFramePr>
        <p:xfrm>
          <a:off x="982678" y="1102588"/>
          <a:ext cx="7577458" cy="2447779"/>
        </p:xfrm>
        <a:graphic>
          <a:graphicData uri="http://schemas.openxmlformats.org/drawingml/2006/table">
            <a:tbl>
              <a:tblPr firstRow="1" bandRow="1">
                <a:tableStyleId>{5C22544A-7EE6-4342-B048-85BDC9FD1C3A}</a:tableStyleId>
              </a:tblPr>
              <a:tblGrid>
                <a:gridCol w="838408">
                  <a:extLst>
                    <a:ext uri="{9D8B030D-6E8A-4147-A177-3AD203B41FA5}">
                      <a16:colId xmlns:a16="http://schemas.microsoft.com/office/drawing/2014/main" val="20000"/>
                    </a:ext>
                  </a:extLst>
                </a:gridCol>
                <a:gridCol w="6739050">
                  <a:extLst>
                    <a:ext uri="{9D8B030D-6E8A-4147-A177-3AD203B41FA5}">
                      <a16:colId xmlns:a16="http://schemas.microsoft.com/office/drawing/2014/main" val="20001"/>
                    </a:ext>
                  </a:extLst>
                </a:gridCol>
              </a:tblGrid>
              <a:tr h="422031">
                <a:tc>
                  <a:txBody>
                    <a:bodyPr/>
                    <a:lstStyle/>
                    <a:p>
                      <a:r>
                        <a:rPr kumimoji="1" lang="ja-JP" altLang="en-US" sz="1600" dirty="0">
                          <a:solidFill>
                            <a:schemeClr val="tx1"/>
                          </a:solidFill>
                        </a:rPr>
                        <a:t>＃ＩＤ</a:t>
                      </a:r>
                    </a:p>
                  </a:txBody>
                  <a:tcPr marL="84406" marR="84406" marT="42203" marB="42203"/>
                </a:tc>
                <a:tc>
                  <a:txBody>
                    <a:bodyPr/>
                    <a:lstStyle/>
                    <a:p>
                      <a:r>
                        <a:rPr kumimoji="1" lang="ja-JP" altLang="en-US" sz="2200" dirty="0">
                          <a:solidFill>
                            <a:schemeClr val="tx1"/>
                          </a:solidFill>
                        </a:rPr>
                        <a:t>受け入れられない</a:t>
                      </a:r>
                      <a:r>
                        <a:rPr lang="ja-JP" altLang="en-US" sz="2200" dirty="0">
                          <a:solidFill>
                            <a:schemeClr val="tx1"/>
                          </a:solidFill>
                        </a:rPr>
                        <a:t>損失／アクシデント</a:t>
                      </a:r>
                      <a:endParaRPr kumimoji="1" lang="ja-JP" altLang="en-US" sz="2200" dirty="0">
                        <a:solidFill>
                          <a:schemeClr val="tx1"/>
                        </a:solidFill>
                      </a:endParaRPr>
                    </a:p>
                  </a:txBody>
                  <a:tcPr marL="84406" marR="84406" marT="42203" marB="42203"/>
                </a:tc>
                <a:extLst>
                  <a:ext uri="{0D108BD9-81ED-4DB2-BD59-A6C34878D82A}">
                    <a16:rowId xmlns:a16="http://schemas.microsoft.com/office/drawing/2014/main" val="10000"/>
                  </a:ext>
                </a:extLst>
              </a:tr>
              <a:tr h="422031">
                <a:tc>
                  <a:txBody>
                    <a:bodyPr/>
                    <a:lstStyle/>
                    <a:p>
                      <a:r>
                        <a:rPr kumimoji="1" lang="en-US" altLang="ja-JP" sz="2200" dirty="0"/>
                        <a:t>A</a:t>
                      </a:r>
                      <a:r>
                        <a:rPr kumimoji="1" lang="ja-JP" altLang="en-US" sz="2200" dirty="0"/>
                        <a:t>１</a:t>
                      </a:r>
                    </a:p>
                  </a:txBody>
                  <a:tcPr marL="84406" marR="84406"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dirty="0"/>
                        <a:t>航空機の墜落事故</a:t>
                      </a:r>
                    </a:p>
                  </a:txBody>
                  <a:tcPr marL="84406" marR="84406" marT="42203" marB="42203"/>
                </a:tc>
                <a:extLst>
                  <a:ext uri="{0D108BD9-81ED-4DB2-BD59-A6C34878D82A}">
                    <a16:rowId xmlns:a16="http://schemas.microsoft.com/office/drawing/2014/main" val="10001"/>
                  </a:ext>
                </a:extLst>
              </a:tr>
              <a:tr h="759655">
                <a:tc>
                  <a:txBody>
                    <a:bodyPr/>
                    <a:lstStyle/>
                    <a:p>
                      <a:r>
                        <a:rPr kumimoji="1" lang="en-US" altLang="ja-JP" sz="2200" dirty="0"/>
                        <a:t>A</a:t>
                      </a:r>
                      <a:r>
                        <a:rPr kumimoji="1" lang="ja-JP" altLang="en-US" sz="2200" dirty="0"/>
                        <a:t>２</a:t>
                      </a:r>
                    </a:p>
                  </a:txBody>
                  <a:tcPr marL="84406" marR="84406"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dirty="0"/>
                        <a:t>個人情報（機内端末で決済するときに使用する乗客のクレジットカード情報など）の漏えい</a:t>
                      </a:r>
                    </a:p>
                  </a:txBody>
                  <a:tcPr marL="84406" marR="84406" marT="42203" marB="42203"/>
                </a:tc>
                <a:extLst>
                  <a:ext uri="{0D108BD9-81ED-4DB2-BD59-A6C34878D82A}">
                    <a16:rowId xmlns:a16="http://schemas.microsoft.com/office/drawing/2014/main" val="10002"/>
                  </a:ext>
                </a:extLst>
              </a:tr>
              <a:tr h="422031">
                <a:tc>
                  <a:txBody>
                    <a:bodyPr/>
                    <a:lstStyle/>
                    <a:p>
                      <a:r>
                        <a:rPr kumimoji="1" lang="en-US" altLang="ja-JP" sz="2200" dirty="0"/>
                        <a:t>A</a:t>
                      </a:r>
                      <a:r>
                        <a:rPr kumimoji="1" lang="ja-JP" altLang="en-US" sz="2200" dirty="0"/>
                        <a:t>３</a:t>
                      </a:r>
                    </a:p>
                  </a:txBody>
                  <a:tcPr marL="84406" marR="84406"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dirty="0"/>
                        <a:t>航空産業における信用の損失</a:t>
                      </a:r>
                    </a:p>
                  </a:txBody>
                  <a:tcPr marL="84406" marR="84406" marT="42203" marB="42203"/>
                </a:tc>
                <a:extLst>
                  <a:ext uri="{0D108BD9-81ED-4DB2-BD59-A6C34878D82A}">
                    <a16:rowId xmlns:a16="http://schemas.microsoft.com/office/drawing/2014/main" val="10003"/>
                  </a:ext>
                </a:extLst>
              </a:tr>
              <a:tr h="422031">
                <a:tc>
                  <a:txBody>
                    <a:bodyPr/>
                    <a:lstStyle/>
                    <a:p>
                      <a:r>
                        <a:rPr kumimoji="1" lang="en-US" altLang="ja-JP" sz="2200" dirty="0"/>
                        <a:t>A</a:t>
                      </a:r>
                      <a:r>
                        <a:rPr kumimoji="1" lang="ja-JP" altLang="en-US" sz="2200" dirty="0"/>
                        <a:t>４</a:t>
                      </a:r>
                    </a:p>
                  </a:txBody>
                  <a:tcPr marL="84406" marR="84406"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dirty="0"/>
                        <a:t>遅延</a:t>
                      </a:r>
                    </a:p>
                  </a:txBody>
                  <a:tcPr marL="84406" marR="84406" marT="42203" marB="42203"/>
                </a:tc>
                <a:extLst>
                  <a:ext uri="{0D108BD9-81ED-4DB2-BD59-A6C34878D82A}">
                    <a16:rowId xmlns:a16="http://schemas.microsoft.com/office/drawing/2014/main" val="10004"/>
                  </a:ext>
                </a:extLst>
              </a:tr>
            </a:tbl>
          </a:graphicData>
        </a:graphic>
      </p:graphicFrame>
      <p:sp>
        <p:nvSpPr>
          <p:cNvPr id="5" name="テキスト ボックス 4"/>
          <p:cNvSpPr txBox="1"/>
          <p:nvPr/>
        </p:nvSpPr>
        <p:spPr>
          <a:xfrm>
            <a:off x="1248555" y="4226628"/>
            <a:ext cx="184731" cy="348109"/>
          </a:xfrm>
          <a:prstGeom prst="rect">
            <a:avLst/>
          </a:prstGeom>
          <a:noFill/>
        </p:spPr>
        <p:txBody>
          <a:bodyPr wrap="none" rtlCol="0">
            <a:spAutoFit/>
          </a:bodyPr>
          <a:lstStyle/>
          <a:p>
            <a:endParaRPr lang="ja-JP" altLang="en-US" sz="1662" dirty="0"/>
          </a:p>
        </p:txBody>
      </p:sp>
      <p:sp>
        <p:nvSpPr>
          <p:cNvPr id="8" name="テキスト ボックス 7"/>
          <p:cNvSpPr txBox="1"/>
          <p:nvPr/>
        </p:nvSpPr>
        <p:spPr>
          <a:xfrm>
            <a:off x="52113" y="3901084"/>
            <a:ext cx="9091887" cy="1171859"/>
          </a:xfrm>
          <a:prstGeom prst="rect">
            <a:avLst/>
          </a:prstGeom>
          <a:noFill/>
        </p:spPr>
        <p:txBody>
          <a:bodyPr wrap="square" rtlCol="0">
            <a:spAutoFit/>
          </a:bodyPr>
          <a:lstStyle/>
          <a:p>
            <a:r>
              <a:rPr lang="ja-JP" altLang="en-US" sz="3323" dirty="0">
                <a:solidFill>
                  <a:srgbClr val="0000FF"/>
                </a:solidFill>
              </a:rPr>
              <a:t>情報セキュリティ上の機密性＋完全性＋可用性に加え、</a:t>
            </a:r>
            <a:r>
              <a:rPr lang="ja-JP" altLang="en-US" sz="3692" dirty="0">
                <a:solidFill>
                  <a:srgbClr val="FF0000"/>
                </a:solidFill>
              </a:rPr>
              <a:t>安全の視点が必要になる</a:t>
            </a:r>
            <a:endParaRPr lang="en-US" altLang="ja-JP" sz="3692" dirty="0">
              <a:solidFill>
                <a:srgbClr val="FF0000"/>
              </a:solidFill>
            </a:endParaRPr>
          </a:p>
        </p:txBody>
      </p:sp>
      <p:sp>
        <p:nvSpPr>
          <p:cNvPr id="2" name="正方形/長方形 1">
            <a:extLst>
              <a:ext uri="{FF2B5EF4-FFF2-40B4-BE49-F238E27FC236}">
                <a16:creationId xmlns:a16="http://schemas.microsoft.com/office/drawing/2014/main" id="{302CD667-7B8E-4DE6-99D2-3E9ABCF86B06}"/>
              </a:ext>
            </a:extLst>
          </p:cNvPr>
          <p:cNvSpPr/>
          <p:nvPr/>
        </p:nvSpPr>
        <p:spPr>
          <a:xfrm>
            <a:off x="982678" y="1066293"/>
            <a:ext cx="7577458" cy="833921"/>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ja-JP" altLang="en-US" sz="1846"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37046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idx="4294967295"/>
          </p:nvPr>
        </p:nvSpPr>
        <p:spPr>
          <a:xfrm>
            <a:off x="251520" y="107950"/>
            <a:ext cx="6727130" cy="576263"/>
          </a:xfrm>
        </p:spPr>
        <p:txBody>
          <a:bodyPr>
            <a:noAutofit/>
          </a:bodyPr>
          <a:lstStyle/>
          <a:p>
            <a:r>
              <a:rPr lang="ja-JP" altLang="en-US" b="0" dirty="0">
                <a:cs typeface="Tahoma" pitchFamily="34" charset="0"/>
              </a:rPr>
              <a:t>自己紹介</a:t>
            </a:r>
          </a:p>
        </p:txBody>
      </p:sp>
      <p:sp>
        <p:nvSpPr>
          <p:cNvPr id="5" name="テキスト ボックス 4"/>
          <p:cNvSpPr txBox="1"/>
          <p:nvPr/>
        </p:nvSpPr>
        <p:spPr>
          <a:xfrm>
            <a:off x="349027" y="1124744"/>
            <a:ext cx="8183413" cy="5489571"/>
          </a:xfrm>
          <a:prstGeom prst="rect">
            <a:avLst/>
          </a:prstGeom>
          <a:noFill/>
        </p:spPr>
        <p:txBody>
          <a:bodyPr wrap="square" lIns="36000" tIns="36000" rIns="36000" bIns="36000" rtlCol="0">
            <a:spAutoFit/>
          </a:bodyPr>
          <a:lstStyle/>
          <a:p>
            <a:r>
              <a:rPr lang="ja-JP" altLang="en-US" sz="2800" dirty="0">
                <a:latin typeface="メイリオ" panose="020B0604030504040204" pitchFamily="50" charset="-128"/>
                <a:ea typeface="メイリオ" panose="020B0604030504040204" pitchFamily="50" charset="-128"/>
              </a:rPr>
              <a:t>金子朋子</a:t>
            </a:r>
            <a:endParaRPr lang="en-US" altLang="ja-JP" sz="2800" dirty="0">
              <a:latin typeface="メイリオ" panose="020B0604030504040204" pitchFamily="50" charset="-128"/>
              <a:ea typeface="メイリオ" panose="020B0604030504040204" pitchFamily="50" charset="-128"/>
            </a:endParaRPr>
          </a:p>
          <a:p>
            <a:r>
              <a:rPr lang="ja-JP" altLang="ja-JP" sz="2800" dirty="0">
                <a:latin typeface="メイリオ" panose="020B0604030504040204" pitchFamily="50" charset="-128"/>
                <a:ea typeface="メイリオ" panose="020B0604030504040204" pitchFamily="50" charset="-128"/>
              </a:rPr>
              <a:t>博士（情報学）</a:t>
            </a:r>
            <a:endParaRPr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公認情報セキュリティ監査人（</a:t>
            </a:r>
            <a:r>
              <a:rPr lang="en-US" altLang="ja-JP" sz="2800" dirty="0">
                <a:latin typeface="メイリオ" panose="020B0604030504040204" pitchFamily="50" charset="-128"/>
                <a:ea typeface="メイリオ" panose="020B0604030504040204" pitchFamily="50" charset="-128"/>
              </a:rPr>
              <a:t>CAIS)</a:t>
            </a:r>
          </a:p>
          <a:p>
            <a:r>
              <a:rPr lang="ja-JP" altLang="en-US" sz="2800" dirty="0">
                <a:latin typeface="メイリオ" panose="020B0604030504040204" pitchFamily="50" charset="-128"/>
                <a:ea typeface="メイリオ" panose="020B0604030504040204" pitchFamily="50" charset="-128"/>
              </a:rPr>
              <a:t>独立行政法人　情報処理推進機構研究員</a:t>
            </a:r>
            <a:endParaRPr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東京電機大学サイバーセキュリティ研究所研究員、情報セキュリティ</a:t>
            </a:r>
            <a:r>
              <a:rPr lang="ja-JP" altLang="en-US" sz="2800">
                <a:latin typeface="メイリオ" panose="020B0604030504040204" pitchFamily="50" charset="-128"/>
                <a:ea typeface="メイリオ" panose="020B0604030504040204" pitchFamily="50" charset="-128"/>
              </a:rPr>
              <a:t>大学院大学客員研究員</a:t>
            </a:r>
            <a:endParaRPr lang="en-US" altLang="ja-JP" sz="2800" dirty="0">
              <a:latin typeface="メイリオ" panose="020B0604030504040204" pitchFamily="50" charset="-128"/>
              <a:ea typeface="メイリオ" panose="020B0604030504040204" pitchFamily="50" charset="-128"/>
            </a:endParaRPr>
          </a:p>
          <a:p>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日本ネットワークセキュリティ協会</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(JNSA)</a:t>
            </a:r>
          </a:p>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優秀論文賞受賞（</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2015</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年）</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研究テーマ：</a:t>
            </a:r>
            <a:endParaRPr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セキュア開発方法論、品質保証</a:t>
            </a:r>
            <a:endParaRPr lang="ja-JP"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セーフティ</a:t>
            </a:r>
            <a:r>
              <a:rPr lang="en-US" altLang="ja-JP" sz="2800" dirty="0">
                <a:latin typeface="メイリオ" panose="020B0604030504040204" pitchFamily="50" charset="-128"/>
                <a:ea typeface="メイリオ" panose="020B0604030504040204" pitchFamily="50" charset="-128"/>
              </a:rPr>
              <a:t>&amp;</a:t>
            </a:r>
            <a:r>
              <a:rPr lang="ja-JP" altLang="en-US" sz="2800" dirty="0">
                <a:latin typeface="メイリオ" panose="020B0604030504040204" pitchFamily="50" charset="-128"/>
                <a:ea typeface="メイリオ" panose="020B0604030504040204" pitchFamily="50" charset="-128"/>
              </a:rPr>
              <a:t>セキュリティ開発、</a:t>
            </a:r>
            <a:endParaRPr lang="en-US" altLang="ja-JP" sz="2800" dirty="0">
              <a:latin typeface="メイリオ" panose="020B0604030504040204" pitchFamily="50" charset="-128"/>
              <a:ea typeface="メイリオ" panose="020B0604030504040204" pitchFamily="50" charset="-128"/>
            </a:endParaRPr>
          </a:p>
        </p:txBody>
      </p:sp>
      <p:pic>
        <p:nvPicPr>
          <p:cNvPr id="6" name="図 24" descr="IMG_34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3213" y="3728802"/>
            <a:ext cx="2581275" cy="19335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6084168" y="5855764"/>
            <a:ext cx="309634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Nancy</a:t>
            </a:r>
            <a:r>
              <a:rPr kumimoji="0" lang="ja-JP" altLang="en-US" sz="16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kumimoji="0" lang="en-US" altLang="ja-JP" sz="16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Leveson</a:t>
            </a:r>
            <a:r>
              <a:rPr kumimoji="0" lang="ja-JP" altLang="en-US" sz="16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教授と共に</a:t>
            </a:r>
            <a:endParaRPr kumimoji="0" lang="ja-JP" altLang="en-US" sz="36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35704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B688BF6C-E176-457F-8992-ED2588746784}"/>
              </a:ext>
            </a:extLst>
          </p:cNvPr>
          <p:cNvSpPr>
            <a:spLocks noGrp="1"/>
          </p:cNvSpPr>
          <p:nvPr>
            <p:ph type="title" idx="4294967295"/>
          </p:nvPr>
        </p:nvSpPr>
        <p:spPr>
          <a:xfrm>
            <a:off x="0" y="107950"/>
            <a:ext cx="6978650" cy="576263"/>
          </a:xfrm>
        </p:spPr>
        <p:txBody>
          <a:bodyPr>
            <a:noAutofit/>
          </a:bodyPr>
          <a:lstStyle/>
          <a:p>
            <a:r>
              <a:rPr lang="ja-JP" altLang="en-US" sz="2400" dirty="0"/>
              <a:t>受け入れられない損失／アクシデント（局所的に分析）</a:t>
            </a:r>
            <a:endParaRPr kumimoji="1" lang="ja-JP" altLang="en-US" sz="2400" dirty="0"/>
          </a:p>
        </p:txBody>
      </p:sp>
      <p:sp>
        <p:nvSpPr>
          <p:cNvPr id="13" name="角丸四角形 12"/>
          <p:cNvSpPr/>
          <p:nvPr/>
        </p:nvSpPr>
        <p:spPr>
          <a:xfrm>
            <a:off x="484630" y="5423068"/>
            <a:ext cx="1229206" cy="613447"/>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92" dirty="0">
                <a:solidFill>
                  <a:schemeClr val="tx1"/>
                </a:solidFill>
              </a:rPr>
              <a:t>問題の定義と組み立て</a:t>
            </a:r>
          </a:p>
        </p:txBody>
      </p:sp>
      <p:sp>
        <p:nvSpPr>
          <p:cNvPr id="14" name="右矢印 13"/>
          <p:cNvSpPr/>
          <p:nvPr/>
        </p:nvSpPr>
        <p:spPr>
          <a:xfrm>
            <a:off x="1780305" y="5688943"/>
            <a:ext cx="199407" cy="199407"/>
          </a:xfrm>
          <a:prstGeom prst="rightArrow">
            <a:avLst/>
          </a:prstGeom>
          <a:solidFill>
            <a:schemeClr val="tx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5" name="角丸四角形 14"/>
          <p:cNvSpPr/>
          <p:nvPr/>
        </p:nvSpPr>
        <p:spPr>
          <a:xfrm>
            <a:off x="2046181" y="5423068"/>
            <a:ext cx="1229206" cy="613447"/>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schemeClr val="tx1"/>
                </a:solidFill>
              </a:rPr>
              <a:t>受け入れられない損失とシステムハザード</a:t>
            </a:r>
          </a:p>
        </p:txBody>
      </p:sp>
      <p:sp>
        <p:nvSpPr>
          <p:cNvPr id="16" name="右矢印 15"/>
          <p:cNvSpPr/>
          <p:nvPr/>
        </p:nvSpPr>
        <p:spPr>
          <a:xfrm>
            <a:off x="3309090" y="5673716"/>
            <a:ext cx="199407" cy="199407"/>
          </a:xfrm>
          <a:prstGeom prst="rightArrow">
            <a:avLst/>
          </a:prstGeom>
          <a:solidFill>
            <a:schemeClr val="tx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7" name="角丸四角形 16"/>
          <p:cNvSpPr/>
          <p:nvPr/>
        </p:nvSpPr>
        <p:spPr>
          <a:xfrm>
            <a:off x="3574966" y="5407841"/>
            <a:ext cx="1229206" cy="613447"/>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schemeClr val="tx1"/>
                </a:solidFill>
              </a:rPr>
              <a:t>機能コントロールストラクチャの作成</a:t>
            </a:r>
          </a:p>
        </p:txBody>
      </p:sp>
      <p:sp>
        <p:nvSpPr>
          <p:cNvPr id="18" name="右矢印 17"/>
          <p:cNvSpPr/>
          <p:nvPr/>
        </p:nvSpPr>
        <p:spPr>
          <a:xfrm>
            <a:off x="4871579" y="5622474"/>
            <a:ext cx="199407" cy="199407"/>
          </a:xfrm>
          <a:prstGeom prst="rightArrow">
            <a:avLst/>
          </a:prstGeom>
          <a:solidFill>
            <a:schemeClr val="tx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9" name="角丸四角形 18"/>
          <p:cNvSpPr/>
          <p:nvPr/>
        </p:nvSpPr>
        <p:spPr>
          <a:xfrm>
            <a:off x="5137455" y="5356599"/>
            <a:ext cx="1229206" cy="613447"/>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schemeClr val="tx1"/>
                </a:solidFill>
              </a:rPr>
              <a:t>非安全なコントロールアクション</a:t>
            </a:r>
          </a:p>
        </p:txBody>
      </p:sp>
      <p:sp>
        <p:nvSpPr>
          <p:cNvPr id="20" name="右矢印 19"/>
          <p:cNvSpPr/>
          <p:nvPr/>
        </p:nvSpPr>
        <p:spPr>
          <a:xfrm>
            <a:off x="6433130" y="5622474"/>
            <a:ext cx="199407" cy="199407"/>
          </a:xfrm>
          <a:prstGeom prst="rightArrow">
            <a:avLst/>
          </a:prstGeom>
          <a:solidFill>
            <a:schemeClr val="tx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21" name="角丸四角形 20"/>
          <p:cNvSpPr/>
          <p:nvPr/>
        </p:nvSpPr>
        <p:spPr>
          <a:xfrm>
            <a:off x="6699006" y="5356599"/>
            <a:ext cx="1229206" cy="613447"/>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schemeClr val="tx1"/>
                </a:solidFill>
              </a:rPr>
              <a:t>要因のシナリオ</a:t>
            </a:r>
          </a:p>
        </p:txBody>
      </p:sp>
      <p:sp>
        <p:nvSpPr>
          <p:cNvPr id="22" name="テキスト ボックス 21"/>
          <p:cNvSpPr txBox="1"/>
          <p:nvPr/>
        </p:nvSpPr>
        <p:spPr>
          <a:xfrm>
            <a:off x="4970815" y="2822203"/>
            <a:ext cx="184731" cy="348109"/>
          </a:xfrm>
          <a:prstGeom prst="rect">
            <a:avLst/>
          </a:prstGeom>
          <a:noFill/>
        </p:spPr>
        <p:txBody>
          <a:bodyPr wrap="none" rtlCol="0">
            <a:spAutoFit/>
          </a:bodyPr>
          <a:lstStyle/>
          <a:p>
            <a:endParaRPr lang="ja-JP" altLang="en-US" sz="1662" dirty="0"/>
          </a:p>
        </p:txBody>
      </p:sp>
      <p:sp>
        <p:nvSpPr>
          <p:cNvPr id="23" name="テキスト ボックス 22"/>
          <p:cNvSpPr txBox="1"/>
          <p:nvPr/>
        </p:nvSpPr>
        <p:spPr>
          <a:xfrm>
            <a:off x="5037284" y="3154548"/>
            <a:ext cx="184731" cy="348109"/>
          </a:xfrm>
          <a:prstGeom prst="rect">
            <a:avLst/>
          </a:prstGeom>
          <a:noFill/>
        </p:spPr>
        <p:txBody>
          <a:bodyPr wrap="none" rtlCol="0">
            <a:spAutoFit/>
          </a:bodyPr>
          <a:lstStyle/>
          <a:p>
            <a:endParaRPr lang="ja-JP" altLang="en-US" sz="1662" dirty="0"/>
          </a:p>
        </p:txBody>
      </p:sp>
      <p:sp>
        <p:nvSpPr>
          <p:cNvPr id="24" name="テキスト ボックス 23"/>
          <p:cNvSpPr txBox="1"/>
          <p:nvPr/>
        </p:nvSpPr>
        <p:spPr>
          <a:xfrm>
            <a:off x="5369358" y="3420423"/>
            <a:ext cx="184731" cy="348109"/>
          </a:xfrm>
          <a:prstGeom prst="rect">
            <a:avLst/>
          </a:prstGeom>
          <a:noFill/>
        </p:spPr>
        <p:txBody>
          <a:bodyPr wrap="none" rtlCol="0">
            <a:spAutoFit/>
          </a:bodyPr>
          <a:lstStyle/>
          <a:p>
            <a:endParaRPr lang="ja-JP" altLang="en-US" sz="1662" dirty="0"/>
          </a:p>
        </p:txBody>
      </p:sp>
      <p:sp>
        <p:nvSpPr>
          <p:cNvPr id="25" name="テキスト ボックス 24"/>
          <p:cNvSpPr txBox="1"/>
          <p:nvPr/>
        </p:nvSpPr>
        <p:spPr>
          <a:xfrm>
            <a:off x="5236691" y="3752768"/>
            <a:ext cx="184731" cy="348109"/>
          </a:xfrm>
          <a:prstGeom prst="rect">
            <a:avLst/>
          </a:prstGeom>
          <a:noFill/>
        </p:spPr>
        <p:txBody>
          <a:bodyPr wrap="none" rtlCol="0">
            <a:spAutoFit/>
          </a:bodyPr>
          <a:lstStyle/>
          <a:p>
            <a:endParaRPr lang="ja-JP" altLang="en-US" sz="1662" dirty="0"/>
          </a:p>
        </p:txBody>
      </p:sp>
      <p:sp>
        <p:nvSpPr>
          <p:cNvPr id="3" name="テキスト ボックス 2"/>
          <p:cNvSpPr txBox="1"/>
          <p:nvPr/>
        </p:nvSpPr>
        <p:spPr>
          <a:xfrm>
            <a:off x="783272" y="570837"/>
            <a:ext cx="4985169" cy="433196"/>
          </a:xfrm>
          <a:prstGeom prst="rect">
            <a:avLst/>
          </a:prstGeom>
          <a:noFill/>
        </p:spPr>
        <p:txBody>
          <a:bodyPr wrap="square" rtlCol="0">
            <a:spAutoFit/>
          </a:bodyPr>
          <a:lstStyle/>
          <a:p>
            <a:endParaRPr lang="ja-JP" altLang="en-US" sz="2215" dirty="0"/>
          </a:p>
        </p:txBody>
      </p:sp>
      <p:graphicFrame>
        <p:nvGraphicFramePr>
          <p:cNvPr id="4" name="表 3"/>
          <p:cNvGraphicFramePr>
            <a:graphicFrameLocks noGrp="1"/>
          </p:cNvGraphicFramePr>
          <p:nvPr>
            <p:extLst>
              <p:ext uri="{D42A27DB-BD31-4B8C-83A1-F6EECF244321}">
                <p14:modId xmlns:p14="http://schemas.microsoft.com/office/powerpoint/2010/main" val="3964437298"/>
              </p:ext>
            </p:extLst>
          </p:nvPr>
        </p:nvGraphicFramePr>
        <p:xfrm>
          <a:off x="982678" y="1102587"/>
          <a:ext cx="7577458" cy="1941342"/>
        </p:xfrm>
        <a:graphic>
          <a:graphicData uri="http://schemas.openxmlformats.org/drawingml/2006/table">
            <a:tbl>
              <a:tblPr firstRow="1" bandRow="1">
                <a:tableStyleId>{5C22544A-7EE6-4342-B048-85BDC9FD1C3A}</a:tableStyleId>
              </a:tblPr>
              <a:tblGrid>
                <a:gridCol w="838408">
                  <a:extLst>
                    <a:ext uri="{9D8B030D-6E8A-4147-A177-3AD203B41FA5}">
                      <a16:colId xmlns:a16="http://schemas.microsoft.com/office/drawing/2014/main" val="20000"/>
                    </a:ext>
                  </a:extLst>
                </a:gridCol>
                <a:gridCol w="6739050">
                  <a:extLst>
                    <a:ext uri="{9D8B030D-6E8A-4147-A177-3AD203B41FA5}">
                      <a16:colId xmlns:a16="http://schemas.microsoft.com/office/drawing/2014/main" val="20001"/>
                    </a:ext>
                  </a:extLst>
                </a:gridCol>
              </a:tblGrid>
              <a:tr h="422031">
                <a:tc>
                  <a:txBody>
                    <a:bodyPr/>
                    <a:lstStyle/>
                    <a:p>
                      <a:r>
                        <a:rPr kumimoji="1" lang="ja-JP" altLang="en-US" sz="1600" dirty="0">
                          <a:solidFill>
                            <a:schemeClr val="tx1"/>
                          </a:solidFill>
                        </a:rPr>
                        <a:t>＃ＩＤ</a:t>
                      </a:r>
                    </a:p>
                  </a:txBody>
                  <a:tcPr marL="84406" marR="84406" marT="42203" marB="42203"/>
                </a:tc>
                <a:tc>
                  <a:txBody>
                    <a:bodyPr/>
                    <a:lstStyle/>
                    <a:p>
                      <a:r>
                        <a:rPr kumimoji="1" lang="ja-JP" altLang="en-US" sz="2200" dirty="0">
                          <a:solidFill>
                            <a:schemeClr val="tx1"/>
                          </a:solidFill>
                        </a:rPr>
                        <a:t>受け入れられない</a:t>
                      </a:r>
                      <a:r>
                        <a:rPr lang="ja-JP" altLang="en-US" sz="2200" dirty="0">
                          <a:solidFill>
                            <a:schemeClr val="tx1"/>
                          </a:solidFill>
                        </a:rPr>
                        <a:t>損失／アクシデント</a:t>
                      </a:r>
                      <a:endParaRPr kumimoji="1" lang="ja-JP" altLang="en-US" sz="2200" dirty="0">
                        <a:solidFill>
                          <a:schemeClr val="tx1"/>
                        </a:solidFill>
                      </a:endParaRPr>
                    </a:p>
                  </a:txBody>
                  <a:tcPr marL="84406" marR="84406" marT="42203" marB="42203"/>
                </a:tc>
                <a:extLst>
                  <a:ext uri="{0D108BD9-81ED-4DB2-BD59-A6C34878D82A}">
                    <a16:rowId xmlns:a16="http://schemas.microsoft.com/office/drawing/2014/main" val="10000"/>
                  </a:ext>
                </a:extLst>
              </a:tr>
              <a:tr h="422031">
                <a:tc>
                  <a:txBody>
                    <a:bodyPr/>
                    <a:lstStyle/>
                    <a:p>
                      <a:r>
                        <a:rPr kumimoji="1" lang="en-US" altLang="ja-JP" sz="2200" dirty="0"/>
                        <a:t>A</a:t>
                      </a:r>
                      <a:r>
                        <a:rPr kumimoji="1" lang="ja-JP" altLang="en-US" sz="2200" dirty="0"/>
                        <a:t>１</a:t>
                      </a:r>
                    </a:p>
                  </a:txBody>
                  <a:tcPr marL="84406" marR="84406"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dirty="0"/>
                        <a:t>航空機の墜落事故</a:t>
                      </a:r>
                    </a:p>
                  </a:txBody>
                  <a:tcPr marL="84406" marR="84406" marT="42203" marB="42203"/>
                </a:tc>
                <a:extLst>
                  <a:ext uri="{0D108BD9-81ED-4DB2-BD59-A6C34878D82A}">
                    <a16:rowId xmlns:a16="http://schemas.microsoft.com/office/drawing/2014/main" val="10001"/>
                  </a:ext>
                </a:extLst>
              </a:tr>
              <a:tr h="1097280">
                <a:tc>
                  <a:txBody>
                    <a:bodyPr/>
                    <a:lstStyle/>
                    <a:p>
                      <a:r>
                        <a:rPr kumimoji="1" lang="en-US" altLang="ja-JP" sz="2200" dirty="0"/>
                        <a:t>A1-1</a:t>
                      </a:r>
                      <a:endParaRPr kumimoji="1" lang="ja-JP" altLang="en-US" sz="2200" dirty="0"/>
                    </a:p>
                  </a:txBody>
                  <a:tcPr marL="84406" marR="84406"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dirty="0"/>
                        <a:t>オートパイロット中の地上からの情報に従って高度変更し、墜落する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200" dirty="0"/>
                    </a:p>
                  </a:txBody>
                  <a:tcPr marL="84406" marR="84406" marT="42203" marB="42203"/>
                </a:tc>
                <a:extLst>
                  <a:ext uri="{0D108BD9-81ED-4DB2-BD59-A6C34878D82A}">
                    <a16:rowId xmlns:a16="http://schemas.microsoft.com/office/drawing/2014/main" val="10002"/>
                  </a:ext>
                </a:extLst>
              </a:tr>
            </a:tbl>
          </a:graphicData>
        </a:graphic>
      </p:graphicFrame>
      <p:sp>
        <p:nvSpPr>
          <p:cNvPr id="5" name="テキスト ボックス 4"/>
          <p:cNvSpPr txBox="1"/>
          <p:nvPr/>
        </p:nvSpPr>
        <p:spPr>
          <a:xfrm>
            <a:off x="1248555" y="4226628"/>
            <a:ext cx="184731" cy="348109"/>
          </a:xfrm>
          <a:prstGeom prst="rect">
            <a:avLst/>
          </a:prstGeom>
          <a:noFill/>
        </p:spPr>
        <p:txBody>
          <a:bodyPr wrap="none" rtlCol="0">
            <a:spAutoFit/>
          </a:bodyPr>
          <a:lstStyle/>
          <a:p>
            <a:endParaRPr lang="ja-JP" altLang="en-US" sz="1662" dirty="0"/>
          </a:p>
        </p:txBody>
      </p:sp>
      <p:sp>
        <p:nvSpPr>
          <p:cNvPr id="8" name="テキスト ボックス 7"/>
          <p:cNvSpPr txBox="1"/>
          <p:nvPr/>
        </p:nvSpPr>
        <p:spPr>
          <a:xfrm>
            <a:off x="323528" y="3296063"/>
            <a:ext cx="8820472" cy="1626471"/>
          </a:xfrm>
          <a:prstGeom prst="rect">
            <a:avLst/>
          </a:prstGeom>
          <a:noFill/>
        </p:spPr>
        <p:txBody>
          <a:bodyPr wrap="square" rtlCol="0">
            <a:spAutoFit/>
          </a:bodyPr>
          <a:lstStyle/>
          <a:p>
            <a:r>
              <a:rPr lang="ja-JP" altLang="en-US" sz="2585" dirty="0"/>
              <a:t>①分析しようとするアクシデントが何であるのかを定義する。</a:t>
            </a:r>
            <a:endParaRPr lang="en-US" altLang="ja-JP" sz="2585" dirty="0"/>
          </a:p>
          <a:p>
            <a:r>
              <a:rPr lang="ja-JP" altLang="en-US" sz="3692" dirty="0">
                <a:solidFill>
                  <a:srgbClr val="FF0000"/>
                </a:solidFill>
              </a:rPr>
              <a:t>→安全を脅かすアクシデントに絞り込んで定義する</a:t>
            </a:r>
            <a:endParaRPr lang="en-US" altLang="ja-JP" sz="3692" dirty="0">
              <a:solidFill>
                <a:srgbClr val="FF0000"/>
              </a:solidFill>
            </a:endParaRPr>
          </a:p>
        </p:txBody>
      </p:sp>
      <p:sp>
        <p:nvSpPr>
          <p:cNvPr id="2" name="正方形/長方形 1">
            <a:extLst>
              <a:ext uri="{FF2B5EF4-FFF2-40B4-BE49-F238E27FC236}">
                <a16:creationId xmlns:a16="http://schemas.microsoft.com/office/drawing/2014/main" id="{302CD667-7B8E-4DE6-99D2-3E9ABCF86B06}"/>
              </a:ext>
            </a:extLst>
          </p:cNvPr>
          <p:cNvSpPr/>
          <p:nvPr/>
        </p:nvSpPr>
        <p:spPr>
          <a:xfrm>
            <a:off x="982678" y="1102587"/>
            <a:ext cx="7577458" cy="797628"/>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ja-JP" altLang="en-US" sz="1846"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083663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1979713" y="2033153"/>
            <a:ext cx="184731" cy="348109"/>
          </a:xfrm>
          <a:prstGeom prst="rect">
            <a:avLst/>
          </a:prstGeom>
          <a:noFill/>
        </p:spPr>
        <p:txBody>
          <a:bodyPr wrap="none" rtlCol="0">
            <a:spAutoFit/>
          </a:bodyPr>
          <a:lstStyle/>
          <a:p>
            <a:endParaRPr lang="ja-JP" altLang="en-US" sz="1662" dirty="0"/>
          </a:p>
        </p:txBody>
      </p:sp>
      <p:sp>
        <p:nvSpPr>
          <p:cNvPr id="15" name="テキスト ボックス 14"/>
          <p:cNvSpPr txBox="1"/>
          <p:nvPr/>
        </p:nvSpPr>
        <p:spPr>
          <a:xfrm>
            <a:off x="982679" y="437899"/>
            <a:ext cx="1314784" cy="461665"/>
          </a:xfrm>
          <a:prstGeom prst="rect">
            <a:avLst/>
          </a:prstGeom>
          <a:noFill/>
        </p:spPr>
        <p:txBody>
          <a:bodyPr wrap="none" rtlCol="0">
            <a:spAutoFit/>
          </a:bodyPr>
          <a:lstStyle/>
          <a:p>
            <a:r>
              <a:rPr lang="ja-JP" altLang="en-US" sz="2400" dirty="0"/>
              <a:t>ハザード</a:t>
            </a:r>
          </a:p>
        </p:txBody>
      </p:sp>
      <p:sp>
        <p:nvSpPr>
          <p:cNvPr id="17" name="角丸四角形 16"/>
          <p:cNvSpPr/>
          <p:nvPr/>
        </p:nvSpPr>
        <p:spPr>
          <a:xfrm>
            <a:off x="484630" y="5673717"/>
            <a:ext cx="1229206" cy="613447"/>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92" dirty="0">
                <a:solidFill>
                  <a:schemeClr val="tx1"/>
                </a:solidFill>
              </a:rPr>
              <a:t>問題の定義と組み立て</a:t>
            </a:r>
          </a:p>
        </p:txBody>
      </p:sp>
      <p:sp>
        <p:nvSpPr>
          <p:cNvPr id="18" name="右矢印 17"/>
          <p:cNvSpPr/>
          <p:nvPr/>
        </p:nvSpPr>
        <p:spPr>
          <a:xfrm>
            <a:off x="1780305" y="5939592"/>
            <a:ext cx="199407" cy="199407"/>
          </a:xfrm>
          <a:prstGeom prst="rightArrow">
            <a:avLst/>
          </a:prstGeom>
          <a:solidFill>
            <a:schemeClr val="tx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9" name="角丸四角形 18"/>
          <p:cNvSpPr/>
          <p:nvPr/>
        </p:nvSpPr>
        <p:spPr>
          <a:xfrm>
            <a:off x="2046181" y="5673717"/>
            <a:ext cx="1229206" cy="613447"/>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schemeClr val="tx1"/>
                </a:solidFill>
              </a:rPr>
              <a:t>受け入れられない損失とシステムハザード</a:t>
            </a:r>
          </a:p>
        </p:txBody>
      </p:sp>
      <p:sp>
        <p:nvSpPr>
          <p:cNvPr id="20" name="右矢印 19"/>
          <p:cNvSpPr/>
          <p:nvPr/>
        </p:nvSpPr>
        <p:spPr>
          <a:xfrm>
            <a:off x="3309090" y="5924365"/>
            <a:ext cx="199407" cy="199407"/>
          </a:xfrm>
          <a:prstGeom prst="rightArrow">
            <a:avLst/>
          </a:prstGeom>
          <a:solidFill>
            <a:schemeClr val="tx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21" name="角丸四角形 20"/>
          <p:cNvSpPr/>
          <p:nvPr/>
        </p:nvSpPr>
        <p:spPr>
          <a:xfrm>
            <a:off x="3574966" y="5658489"/>
            <a:ext cx="1229206" cy="613447"/>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schemeClr val="tx1"/>
                </a:solidFill>
              </a:rPr>
              <a:t>機能コントロールストラクチャの作成</a:t>
            </a:r>
          </a:p>
        </p:txBody>
      </p:sp>
      <p:sp>
        <p:nvSpPr>
          <p:cNvPr id="22" name="右矢印 21"/>
          <p:cNvSpPr/>
          <p:nvPr/>
        </p:nvSpPr>
        <p:spPr>
          <a:xfrm>
            <a:off x="4871579" y="5873123"/>
            <a:ext cx="199407" cy="199407"/>
          </a:xfrm>
          <a:prstGeom prst="rightArrow">
            <a:avLst/>
          </a:prstGeom>
          <a:solidFill>
            <a:schemeClr val="tx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23" name="角丸四角形 22"/>
          <p:cNvSpPr/>
          <p:nvPr/>
        </p:nvSpPr>
        <p:spPr>
          <a:xfrm>
            <a:off x="5137455" y="5607248"/>
            <a:ext cx="1229206" cy="613447"/>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schemeClr val="tx1"/>
                </a:solidFill>
              </a:rPr>
              <a:t>非安全なコントロールアクション</a:t>
            </a:r>
          </a:p>
        </p:txBody>
      </p:sp>
      <p:sp>
        <p:nvSpPr>
          <p:cNvPr id="24" name="右矢印 23"/>
          <p:cNvSpPr/>
          <p:nvPr/>
        </p:nvSpPr>
        <p:spPr>
          <a:xfrm>
            <a:off x="6433130" y="5873123"/>
            <a:ext cx="199407" cy="199407"/>
          </a:xfrm>
          <a:prstGeom prst="rightArrow">
            <a:avLst/>
          </a:prstGeom>
          <a:solidFill>
            <a:schemeClr val="tx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25" name="角丸四角形 24"/>
          <p:cNvSpPr/>
          <p:nvPr/>
        </p:nvSpPr>
        <p:spPr>
          <a:xfrm>
            <a:off x="6699006" y="5607248"/>
            <a:ext cx="1229206" cy="613447"/>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schemeClr val="tx1"/>
                </a:solidFill>
              </a:rPr>
              <a:t>要因のシナリオ</a:t>
            </a:r>
          </a:p>
        </p:txBody>
      </p:sp>
      <p:graphicFrame>
        <p:nvGraphicFramePr>
          <p:cNvPr id="27" name="表 26"/>
          <p:cNvGraphicFramePr>
            <a:graphicFrameLocks noGrp="1"/>
          </p:cNvGraphicFramePr>
          <p:nvPr>
            <p:extLst>
              <p:ext uri="{D42A27DB-BD31-4B8C-83A1-F6EECF244321}">
                <p14:modId xmlns:p14="http://schemas.microsoft.com/office/powerpoint/2010/main" val="431114467"/>
              </p:ext>
            </p:extLst>
          </p:nvPr>
        </p:nvGraphicFramePr>
        <p:xfrm>
          <a:off x="118582" y="901222"/>
          <a:ext cx="8508022" cy="1807698"/>
        </p:xfrm>
        <a:graphic>
          <a:graphicData uri="http://schemas.openxmlformats.org/drawingml/2006/table">
            <a:tbl>
              <a:tblPr firstRow="1" bandRow="1">
                <a:tableStyleId>{5C22544A-7EE6-4342-B048-85BDC9FD1C3A}</a:tableStyleId>
              </a:tblPr>
              <a:tblGrid>
                <a:gridCol w="3162010">
                  <a:extLst>
                    <a:ext uri="{9D8B030D-6E8A-4147-A177-3AD203B41FA5}">
                      <a16:colId xmlns:a16="http://schemas.microsoft.com/office/drawing/2014/main" val="20000"/>
                    </a:ext>
                  </a:extLst>
                </a:gridCol>
                <a:gridCol w="5346012">
                  <a:extLst>
                    <a:ext uri="{9D8B030D-6E8A-4147-A177-3AD203B41FA5}">
                      <a16:colId xmlns:a16="http://schemas.microsoft.com/office/drawing/2014/main" val="20001"/>
                    </a:ext>
                  </a:extLst>
                </a:gridCol>
              </a:tblGrid>
              <a:tr h="337625">
                <a:tc>
                  <a:txBody>
                    <a:bodyPr/>
                    <a:lstStyle/>
                    <a:p>
                      <a:r>
                        <a:rPr kumimoji="1" lang="ja-JP" altLang="en-US" sz="1700" dirty="0">
                          <a:solidFill>
                            <a:schemeClr val="tx1"/>
                          </a:solidFill>
                        </a:rPr>
                        <a:t>ハザード</a:t>
                      </a:r>
                    </a:p>
                  </a:txBody>
                  <a:tcPr marL="84406" marR="84406"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00" dirty="0">
                          <a:solidFill>
                            <a:schemeClr val="tx1"/>
                          </a:solidFill>
                        </a:rPr>
                        <a:t>安全制約（セキュリティ制約）</a:t>
                      </a:r>
                    </a:p>
                  </a:txBody>
                  <a:tcPr marL="84406" marR="84406" marT="42203" marB="42203"/>
                </a:tc>
                <a:extLst>
                  <a:ext uri="{0D108BD9-81ED-4DB2-BD59-A6C34878D82A}">
                    <a16:rowId xmlns:a16="http://schemas.microsoft.com/office/drawing/2014/main" val="10000"/>
                  </a:ext>
                </a:extLst>
              </a:tr>
              <a:tr h="590843">
                <a:tc>
                  <a:txBody>
                    <a:bodyPr/>
                    <a:lstStyle/>
                    <a:p>
                      <a:r>
                        <a:rPr kumimoji="1" lang="en-US" altLang="ja-JP" sz="1700" dirty="0"/>
                        <a:t>H1-1</a:t>
                      </a:r>
                      <a:r>
                        <a:rPr kumimoji="1" lang="ja-JP" altLang="en-US" sz="1700" dirty="0"/>
                        <a:t>：航空機が</a:t>
                      </a:r>
                      <a:r>
                        <a:rPr kumimoji="1" lang="ja-JP" altLang="en-US" sz="1700" kern="1200" dirty="0">
                          <a:solidFill>
                            <a:schemeClr val="dk1"/>
                          </a:solidFill>
                          <a:latin typeface="+mn-lt"/>
                          <a:ea typeface="+mn-ea"/>
                          <a:cs typeface="+mn-cs"/>
                        </a:rPr>
                        <a:t>最低高度を下回る</a:t>
                      </a:r>
                      <a:endParaRPr kumimoji="1" lang="ja-JP" altLang="en-US" sz="1700" dirty="0"/>
                    </a:p>
                  </a:txBody>
                  <a:tcPr marL="84406" marR="84406" marT="42203" marB="42203"/>
                </a:tc>
                <a:tc>
                  <a:txBody>
                    <a:bodyPr/>
                    <a:lstStyle/>
                    <a:p>
                      <a:r>
                        <a:rPr kumimoji="1" lang="en-US" altLang="ja-JP" sz="1700" dirty="0"/>
                        <a:t>SC1-1:</a:t>
                      </a:r>
                      <a:r>
                        <a:rPr kumimoji="1" lang="ja-JP" altLang="en-US" sz="1700" dirty="0"/>
                        <a:t>航空機</a:t>
                      </a:r>
                      <a:r>
                        <a:rPr kumimoji="1" lang="ja-JP" altLang="en-US" sz="1700" kern="1200" dirty="0">
                          <a:solidFill>
                            <a:schemeClr val="dk1"/>
                          </a:solidFill>
                          <a:latin typeface="+mn-lt"/>
                          <a:ea typeface="+mn-ea"/>
                          <a:cs typeface="+mn-cs"/>
                        </a:rPr>
                        <a:t>は事前に定められた最低高度を侵害してはならない</a:t>
                      </a:r>
                      <a:endParaRPr kumimoji="1" lang="en-US" altLang="ja-JP" sz="1700" kern="1200" dirty="0">
                        <a:solidFill>
                          <a:schemeClr val="dk1"/>
                        </a:solidFill>
                        <a:latin typeface="+mn-lt"/>
                        <a:ea typeface="+mn-ea"/>
                        <a:cs typeface="+mn-cs"/>
                      </a:endParaRPr>
                    </a:p>
                  </a:txBody>
                  <a:tcPr marL="84406" marR="84406" marT="42203" marB="42203"/>
                </a:tc>
                <a:extLst>
                  <a:ext uri="{0D108BD9-81ED-4DB2-BD59-A6C34878D82A}">
                    <a16:rowId xmlns:a16="http://schemas.microsoft.com/office/drawing/2014/main" val="10001"/>
                  </a:ext>
                </a:extLst>
              </a:tr>
              <a:tr h="5908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700" dirty="0"/>
                        <a:t>H1-2</a:t>
                      </a:r>
                      <a:r>
                        <a:rPr kumimoji="1" lang="ja-JP" altLang="en-US" sz="1700" dirty="0"/>
                        <a:t>：航空機が</a:t>
                      </a:r>
                      <a:r>
                        <a:rPr kumimoji="1" lang="ja-JP" altLang="en-US" sz="1700" kern="1200" dirty="0">
                          <a:solidFill>
                            <a:schemeClr val="dk1"/>
                          </a:solidFill>
                          <a:latin typeface="+mn-lt"/>
                          <a:ea typeface="+mn-ea"/>
                          <a:cs typeface="+mn-cs"/>
                        </a:rPr>
                        <a:t>最高高度を上回る</a:t>
                      </a:r>
                      <a:endParaRPr kumimoji="1" lang="ja-JP" altLang="en-US" sz="1700" dirty="0"/>
                    </a:p>
                    <a:p>
                      <a:endParaRPr kumimoji="1" lang="ja-JP" altLang="en-US" sz="1700" dirty="0"/>
                    </a:p>
                  </a:txBody>
                  <a:tcPr marL="84406" marR="84406"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700" dirty="0"/>
                        <a:t>SC1-2:</a:t>
                      </a:r>
                      <a:r>
                        <a:rPr kumimoji="1" lang="ja-JP" altLang="en-US" sz="1700" dirty="0"/>
                        <a:t>航空機</a:t>
                      </a:r>
                      <a:r>
                        <a:rPr kumimoji="1" lang="ja-JP" altLang="en-US" sz="1700" kern="1200" dirty="0">
                          <a:solidFill>
                            <a:schemeClr val="dk1"/>
                          </a:solidFill>
                          <a:latin typeface="+mn-lt"/>
                          <a:ea typeface="+mn-ea"/>
                          <a:cs typeface="+mn-cs"/>
                        </a:rPr>
                        <a:t>は事前に定められた最高高度を侵害してはならない</a:t>
                      </a:r>
                      <a:endParaRPr kumimoji="1" lang="ja-JP" altLang="en-US" sz="1700" dirty="0"/>
                    </a:p>
                  </a:txBody>
                  <a:tcPr marL="84406" marR="84406" marT="42203" marB="42203"/>
                </a:tc>
                <a:extLst>
                  <a:ext uri="{0D108BD9-81ED-4DB2-BD59-A6C34878D82A}">
                    <a16:rowId xmlns:a16="http://schemas.microsoft.com/office/drawing/2014/main" val="10002"/>
                  </a:ext>
                </a:extLst>
              </a:tr>
            </a:tbl>
          </a:graphicData>
        </a:graphic>
      </p:graphicFrame>
      <p:sp>
        <p:nvSpPr>
          <p:cNvPr id="2" name="テキスト ボックス 1">
            <a:extLst>
              <a:ext uri="{FF2B5EF4-FFF2-40B4-BE49-F238E27FC236}">
                <a16:creationId xmlns:a16="http://schemas.microsoft.com/office/drawing/2014/main" id="{FDD1CCDB-D9AD-4C55-8AE5-181390E71476}"/>
              </a:ext>
            </a:extLst>
          </p:cNvPr>
          <p:cNvSpPr txBox="1"/>
          <p:nvPr/>
        </p:nvSpPr>
        <p:spPr>
          <a:xfrm>
            <a:off x="218286" y="3362531"/>
            <a:ext cx="8707429" cy="1455783"/>
          </a:xfrm>
          <a:prstGeom prst="rect">
            <a:avLst/>
          </a:prstGeom>
          <a:noFill/>
        </p:spPr>
        <p:txBody>
          <a:bodyPr wrap="square" rtlCol="0">
            <a:spAutoFit/>
          </a:bodyPr>
          <a:lstStyle/>
          <a:p>
            <a:r>
              <a:rPr lang="ja-JP" altLang="en-US" sz="2215" dirty="0"/>
              <a:t>②アクシデントをなりうるハザード（システムの状態）には何があるのかを考える</a:t>
            </a:r>
            <a:endParaRPr lang="en-US" altLang="ja-JP" sz="2215" dirty="0"/>
          </a:p>
          <a:p>
            <a:r>
              <a:rPr lang="ja-JP" altLang="en-US" sz="2215" dirty="0"/>
              <a:t>→オートパイロットへの入力・処理結果・出力が不正、</a:t>
            </a:r>
            <a:r>
              <a:rPr lang="ja-JP" altLang="en-US" sz="2215" dirty="0">
                <a:solidFill>
                  <a:schemeClr val="dk1"/>
                </a:solidFill>
              </a:rPr>
              <a:t>運航乗務員への情報・指示が不正などはハザードではなく、要因である。</a:t>
            </a:r>
            <a:endParaRPr lang="ja-JP" altLang="en-US" sz="2215" dirty="0"/>
          </a:p>
        </p:txBody>
      </p:sp>
    </p:spTree>
    <p:extLst>
      <p:ext uri="{BB962C8B-B14F-4D97-AF65-F5344CB8AC3E}">
        <p14:creationId xmlns:p14="http://schemas.microsoft.com/office/powerpoint/2010/main" val="4129284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idx="4294967295"/>
          </p:nvPr>
        </p:nvSpPr>
        <p:spPr>
          <a:xfrm>
            <a:off x="0" y="107950"/>
            <a:ext cx="6978650" cy="576263"/>
          </a:xfrm>
        </p:spPr>
        <p:txBody>
          <a:bodyPr>
            <a:noAutofit/>
          </a:bodyPr>
          <a:lstStyle/>
          <a:p>
            <a:pPr algn="l"/>
            <a:r>
              <a:rPr lang="en-US" altLang="ja-JP" sz="2400" dirty="0">
                <a:latin typeface="+mn-ea"/>
                <a:ea typeface="+mn-ea"/>
              </a:rPr>
              <a:t>Step</a:t>
            </a:r>
            <a:r>
              <a:rPr lang="ja-JP" altLang="en-US" sz="2400" dirty="0">
                <a:latin typeface="+mn-ea"/>
                <a:ea typeface="+mn-ea"/>
              </a:rPr>
              <a:t> </a:t>
            </a:r>
            <a:r>
              <a:rPr lang="en-US" altLang="ja-JP" sz="2400" dirty="0">
                <a:latin typeface="+mn-ea"/>
                <a:ea typeface="+mn-ea"/>
              </a:rPr>
              <a:t>0</a:t>
            </a:r>
            <a:r>
              <a:rPr lang="ja-JP" altLang="en-US" sz="2400" dirty="0">
                <a:latin typeface="+mn-ea"/>
                <a:ea typeface="+mn-ea"/>
              </a:rPr>
              <a:t>：コントロールストラクチャーの構築</a:t>
            </a:r>
            <a:endParaRPr kumimoji="1" lang="ja-JP" altLang="en-US" sz="2400" dirty="0">
              <a:latin typeface="+mn-ea"/>
              <a:ea typeface="+mn-ea"/>
            </a:endParaRPr>
          </a:p>
        </p:txBody>
      </p:sp>
      <p:pic>
        <p:nvPicPr>
          <p:cNvPr id="6" name="コンテンツ プレースホルダー 5"/>
          <p:cNvPicPr>
            <a:picLocks noGrp="1"/>
          </p:cNvPicPr>
          <p:nvPr>
            <p:ph idx="4294967295"/>
          </p:nvPr>
        </p:nvPicPr>
        <p:blipFill>
          <a:blip r:embed="rId3" cstate="print">
            <a:extLst>
              <a:ext uri="{28A0092B-C50C-407E-A947-70E740481C1C}">
                <a14:useLocalDpi xmlns:a14="http://schemas.microsoft.com/office/drawing/2010/main" val="0"/>
              </a:ext>
            </a:extLst>
          </a:blip>
          <a:stretch>
            <a:fillRect/>
          </a:stretch>
        </p:blipFill>
        <p:spPr bwMode="auto">
          <a:xfrm>
            <a:off x="467544" y="1184821"/>
            <a:ext cx="7121525" cy="5240337"/>
          </a:xfrm>
          <a:prstGeom prst="rect">
            <a:avLst/>
          </a:prstGeom>
          <a:noFill/>
          <a:ln>
            <a:noFill/>
          </a:ln>
        </p:spPr>
      </p:pic>
      <p:sp>
        <p:nvSpPr>
          <p:cNvPr id="7" name="テキスト ボックス 6"/>
          <p:cNvSpPr txBox="1"/>
          <p:nvPr/>
        </p:nvSpPr>
        <p:spPr>
          <a:xfrm>
            <a:off x="849740" y="836712"/>
            <a:ext cx="7643926" cy="348109"/>
          </a:xfrm>
          <a:prstGeom prst="rect">
            <a:avLst/>
          </a:prstGeom>
          <a:noFill/>
        </p:spPr>
        <p:txBody>
          <a:bodyPr wrap="square" rtlCol="0">
            <a:spAutoFit/>
          </a:bodyPr>
          <a:lstStyle/>
          <a:p>
            <a:r>
              <a:rPr lang="ja-JP" altLang="en-US" sz="1662" dirty="0"/>
              <a:t>「はじめての</a:t>
            </a:r>
            <a:r>
              <a:rPr lang="en-US" altLang="ja-JP" sz="1662" dirty="0"/>
              <a:t>STAMP/STPA</a:t>
            </a:r>
            <a:r>
              <a:rPr lang="ja-JP" altLang="en-US" sz="1662" dirty="0"/>
              <a:t>」　</a:t>
            </a:r>
            <a:r>
              <a:rPr lang="en-US" altLang="ja-JP" sz="1662" dirty="0"/>
              <a:t>P17</a:t>
            </a:r>
            <a:endParaRPr lang="ja-JP" altLang="en-US" sz="1662" dirty="0"/>
          </a:p>
        </p:txBody>
      </p:sp>
    </p:spTree>
    <p:extLst>
      <p:ext uri="{BB962C8B-B14F-4D97-AF65-F5344CB8AC3E}">
        <p14:creationId xmlns:p14="http://schemas.microsoft.com/office/powerpoint/2010/main" val="3155921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5D20A1B-4589-4568-8CF5-4832C7BCFAF5}"/>
              </a:ext>
            </a:extLst>
          </p:cNvPr>
          <p:cNvSpPr txBox="1"/>
          <p:nvPr/>
        </p:nvSpPr>
        <p:spPr>
          <a:xfrm>
            <a:off x="384458" y="404665"/>
            <a:ext cx="4547582" cy="461665"/>
          </a:xfrm>
          <a:prstGeom prst="rect">
            <a:avLst/>
          </a:prstGeom>
          <a:noFill/>
        </p:spPr>
        <p:txBody>
          <a:bodyPr wrap="square" rtlCol="0">
            <a:spAutoFit/>
          </a:bodyPr>
          <a:lstStyle/>
          <a:p>
            <a:r>
              <a:rPr lang="ja-JP" altLang="en-US" sz="2400" dirty="0"/>
              <a:t>登場人物（システム）と役割</a:t>
            </a:r>
          </a:p>
        </p:txBody>
      </p:sp>
      <p:graphicFrame>
        <p:nvGraphicFramePr>
          <p:cNvPr id="5" name="表 4">
            <a:extLst>
              <a:ext uri="{FF2B5EF4-FFF2-40B4-BE49-F238E27FC236}">
                <a16:creationId xmlns:a16="http://schemas.microsoft.com/office/drawing/2014/main" id="{2E0CF0AD-8574-47C0-99FF-5ADE455ACC08}"/>
              </a:ext>
            </a:extLst>
          </p:cNvPr>
          <p:cNvGraphicFramePr>
            <a:graphicFrameLocks noGrp="1"/>
          </p:cNvGraphicFramePr>
          <p:nvPr>
            <p:extLst>
              <p:ext uri="{D42A27DB-BD31-4B8C-83A1-F6EECF244321}">
                <p14:modId xmlns:p14="http://schemas.microsoft.com/office/powerpoint/2010/main" val="1698032522"/>
              </p:ext>
            </p:extLst>
          </p:nvPr>
        </p:nvGraphicFramePr>
        <p:xfrm>
          <a:off x="395536" y="1124042"/>
          <a:ext cx="8484552" cy="5111893"/>
        </p:xfrm>
        <a:graphic>
          <a:graphicData uri="http://schemas.openxmlformats.org/drawingml/2006/table">
            <a:tbl>
              <a:tblPr firstRow="1" bandRow="1">
                <a:tableStyleId>{5C22544A-7EE6-4342-B048-85BDC9FD1C3A}</a:tableStyleId>
              </a:tblPr>
              <a:tblGrid>
                <a:gridCol w="325975">
                  <a:extLst>
                    <a:ext uri="{9D8B030D-6E8A-4147-A177-3AD203B41FA5}">
                      <a16:colId xmlns:a16="http://schemas.microsoft.com/office/drawing/2014/main" val="1446340066"/>
                    </a:ext>
                  </a:extLst>
                </a:gridCol>
                <a:gridCol w="1098084">
                  <a:extLst>
                    <a:ext uri="{9D8B030D-6E8A-4147-A177-3AD203B41FA5}">
                      <a16:colId xmlns:a16="http://schemas.microsoft.com/office/drawing/2014/main" val="2662403164"/>
                    </a:ext>
                  </a:extLst>
                </a:gridCol>
                <a:gridCol w="7060493">
                  <a:extLst>
                    <a:ext uri="{9D8B030D-6E8A-4147-A177-3AD203B41FA5}">
                      <a16:colId xmlns:a16="http://schemas.microsoft.com/office/drawing/2014/main" val="2246007939"/>
                    </a:ext>
                  </a:extLst>
                </a:gridCol>
              </a:tblGrid>
              <a:tr h="398814">
                <a:tc>
                  <a:txBody>
                    <a:bodyPr/>
                    <a:lstStyle/>
                    <a:p>
                      <a:endParaRPr kumimoji="1" lang="ja-JP" altLang="en-US" sz="1300" dirty="0">
                        <a:latin typeface="Meiryo UI" panose="020B0604030504040204" pitchFamily="50" charset="-128"/>
                        <a:ea typeface="Meiryo UI" panose="020B0604030504040204" pitchFamily="50" charset="-128"/>
                      </a:endParaRPr>
                    </a:p>
                  </a:txBody>
                  <a:tcPr marL="84406" marR="84406" marT="42203" marB="42203"/>
                </a:tc>
                <a:tc>
                  <a:txBody>
                    <a:bodyPr/>
                    <a:lstStyle/>
                    <a:p>
                      <a:r>
                        <a:rPr kumimoji="1" lang="ja-JP" altLang="en-US" sz="1300" dirty="0">
                          <a:solidFill>
                            <a:schemeClr val="tx1"/>
                          </a:solidFill>
                          <a:latin typeface="Meiryo UI" panose="020B0604030504040204" pitchFamily="50" charset="-128"/>
                          <a:ea typeface="Meiryo UI" panose="020B0604030504040204" pitchFamily="50" charset="-128"/>
                        </a:rPr>
                        <a:t>登場人物</a:t>
                      </a:r>
                    </a:p>
                  </a:txBody>
                  <a:tcPr marL="84406" marR="84406" marT="42203" marB="42203"/>
                </a:tc>
                <a:tc>
                  <a:txBody>
                    <a:bodyPr/>
                    <a:lstStyle/>
                    <a:p>
                      <a:r>
                        <a:rPr kumimoji="1" lang="ja-JP" altLang="en-US" sz="1300" dirty="0">
                          <a:solidFill>
                            <a:schemeClr val="tx1"/>
                          </a:solidFill>
                          <a:latin typeface="Meiryo UI" panose="020B0604030504040204" pitchFamily="50" charset="-128"/>
                          <a:ea typeface="Meiryo UI" panose="020B0604030504040204" pitchFamily="50" charset="-128"/>
                        </a:rPr>
                        <a:t>役割</a:t>
                      </a:r>
                    </a:p>
                  </a:txBody>
                  <a:tcPr marL="84406" marR="84406" marT="42203" marB="42203"/>
                </a:tc>
                <a:extLst>
                  <a:ext uri="{0D108BD9-81ED-4DB2-BD59-A6C34878D82A}">
                    <a16:rowId xmlns:a16="http://schemas.microsoft.com/office/drawing/2014/main" val="1237403374"/>
                  </a:ext>
                </a:extLst>
              </a:tr>
              <a:tr h="332345">
                <a:tc>
                  <a:txBody>
                    <a:bodyPr/>
                    <a:lstStyle/>
                    <a:p>
                      <a:r>
                        <a:rPr kumimoji="1" lang="ja-JP" altLang="en-US" sz="1300" dirty="0">
                          <a:latin typeface="Meiryo UI" panose="020B0604030504040204" pitchFamily="50" charset="-128"/>
                          <a:ea typeface="Meiryo UI" panose="020B0604030504040204" pitchFamily="50" charset="-128"/>
                        </a:rPr>
                        <a:t>１</a:t>
                      </a:r>
                    </a:p>
                  </a:txBody>
                  <a:tcPr marL="84406" marR="84406" marT="42203" marB="42203"/>
                </a:tc>
                <a:tc>
                  <a:txBody>
                    <a:bodyPr/>
                    <a:lstStyle/>
                    <a:p>
                      <a:r>
                        <a:rPr lang="ja-JP" altLang="en-US" sz="1300" dirty="0">
                          <a:solidFill>
                            <a:schemeClr val="tx1"/>
                          </a:solidFill>
                          <a:latin typeface="Meiryo UI" panose="020B0604030504040204" pitchFamily="50" charset="-128"/>
                          <a:ea typeface="Meiryo UI" panose="020B0604030504040204" pitchFamily="50" charset="-128"/>
                        </a:rPr>
                        <a:t>運航乗務員</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84406" marR="84406"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300" dirty="0">
                          <a:solidFill>
                            <a:schemeClr val="tx1"/>
                          </a:solidFill>
                          <a:latin typeface="Meiryo UI" panose="020B0604030504040204" pitchFamily="50" charset="-128"/>
                          <a:ea typeface="Meiryo UI" panose="020B0604030504040204" pitchFamily="50" charset="-128"/>
                        </a:rPr>
                        <a:t>パイロットのこと。通常</a:t>
                      </a:r>
                      <a:r>
                        <a:rPr lang="en-US" altLang="ja-JP" sz="1300" dirty="0">
                          <a:solidFill>
                            <a:schemeClr val="tx1"/>
                          </a:solidFill>
                          <a:latin typeface="Meiryo UI" panose="020B0604030504040204" pitchFamily="50" charset="-128"/>
                          <a:ea typeface="Meiryo UI" panose="020B0604030504040204" pitchFamily="50" charset="-128"/>
                        </a:rPr>
                        <a:t>2</a:t>
                      </a:r>
                      <a:r>
                        <a:rPr lang="ja-JP" altLang="en-US" sz="1300" dirty="0">
                          <a:solidFill>
                            <a:schemeClr val="tx1"/>
                          </a:solidFill>
                          <a:latin typeface="Meiryo UI" panose="020B0604030504040204" pitchFamily="50" charset="-128"/>
                          <a:ea typeface="Meiryo UI" panose="020B0604030504040204" pitchFamily="50" charset="-128"/>
                        </a:rPr>
                        <a:t>名で</a:t>
                      </a:r>
                      <a:r>
                        <a:rPr lang="en-US" altLang="ja-JP" sz="1300" dirty="0">
                          <a:solidFill>
                            <a:schemeClr val="tx1"/>
                          </a:solidFill>
                          <a:latin typeface="Meiryo UI" panose="020B0604030504040204" pitchFamily="50" charset="-128"/>
                          <a:ea typeface="Meiryo UI" panose="020B0604030504040204" pitchFamily="50" charset="-128"/>
                        </a:rPr>
                        <a:t>CDU</a:t>
                      </a:r>
                      <a:r>
                        <a:rPr lang="ja-JP" altLang="en-US" sz="1300" dirty="0">
                          <a:solidFill>
                            <a:schemeClr val="tx1"/>
                          </a:solidFill>
                          <a:latin typeface="Meiryo UI" panose="020B0604030504040204" pitchFamily="50" charset="-128"/>
                          <a:ea typeface="Meiryo UI" panose="020B0604030504040204" pitchFamily="50" charset="-128"/>
                        </a:rPr>
                        <a:t>で得た情報、管制指示</a:t>
                      </a:r>
                      <a:r>
                        <a:rPr lang="en-US" altLang="ja-JP" sz="1300" dirty="0">
                          <a:solidFill>
                            <a:schemeClr val="tx1"/>
                          </a:solidFill>
                          <a:latin typeface="Meiryo UI" panose="020B0604030504040204" pitchFamily="50" charset="-128"/>
                          <a:ea typeface="Meiryo UI" panose="020B0604030504040204" pitchFamily="50" charset="-128"/>
                        </a:rPr>
                        <a:t>(ATC)</a:t>
                      </a:r>
                      <a:r>
                        <a:rPr lang="ja-JP" altLang="en-US" sz="1300" dirty="0" err="1">
                          <a:solidFill>
                            <a:schemeClr val="tx1"/>
                          </a:solidFill>
                          <a:latin typeface="Meiryo UI" panose="020B0604030504040204" pitchFamily="50" charset="-128"/>
                          <a:ea typeface="Meiryo UI" panose="020B0604030504040204" pitchFamily="50" charset="-128"/>
                        </a:rPr>
                        <a:t>を共</a:t>
                      </a:r>
                      <a:r>
                        <a:rPr lang="ja-JP" altLang="en-US" sz="1300" dirty="0">
                          <a:solidFill>
                            <a:schemeClr val="tx1"/>
                          </a:solidFill>
                          <a:latin typeface="Meiryo UI" panose="020B0604030504040204" pitchFamily="50" charset="-128"/>
                          <a:ea typeface="Meiryo UI" panose="020B0604030504040204" pitchFamily="50" charset="-128"/>
                        </a:rPr>
                        <a:t>有して運航。</a:t>
                      </a:r>
                    </a:p>
                  </a:txBody>
                  <a:tcPr marL="84406" marR="84406" marT="42203" marB="42203"/>
                </a:tc>
                <a:extLst>
                  <a:ext uri="{0D108BD9-81ED-4DB2-BD59-A6C34878D82A}">
                    <a16:rowId xmlns:a16="http://schemas.microsoft.com/office/drawing/2014/main" val="4170246194"/>
                  </a:ext>
                </a:extLst>
              </a:tr>
              <a:tr h="460002">
                <a:tc>
                  <a:txBody>
                    <a:bodyPr/>
                    <a:lstStyle/>
                    <a:p>
                      <a:r>
                        <a:rPr kumimoji="1" lang="ja-JP" altLang="en-US" sz="1300" dirty="0">
                          <a:latin typeface="Meiryo UI" panose="020B0604030504040204" pitchFamily="50" charset="-128"/>
                          <a:ea typeface="Meiryo UI" panose="020B0604030504040204" pitchFamily="50" charset="-128"/>
                        </a:rPr>
                        <a:t>２</a:t>
                      </a:r>
                    </a:p>
                  </a:txBody>
                  <a:tcPr marL="84406" marR="84406" marT="42203" marB="42203"/>
                </a:tc>
                <a:tc>
                  <a:txBody>
                    <a:bodyPr/>
                    <a:lstStyle/>
                    <a:p>
                      <a:r>
                        <a:rPr lang="ja-JP" altLang="ja-JP" sz="1300" dirty="0">
                          <a:solidFill>
                            <a:schemeClr val="tx1"/>
                          </a:solidFill>
                          <a:latin typeface="Meiryo UI" panose="020B0604030504040204" pitchFamily="50" charset="-128"/>
                          <a:ea typeface="Meiryo UI" panose="020B0604030504040204" pitchFamily="50" charset="-128"/>
                        </a:rPr>
                        <a:t>ＣＤＵ</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84406" marR="84406"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300" dirty="0">
                          <a:solidFill>
                            <a:schemeClr val="tx1"/>
                          </a:solidFill>
                          <a:latin typeface="Meiryo UI" panose="020B0604030504040204" pitchFamily="50" charset="-128"/>
                          <a:ea typeface="Meiryo UI" panose="020B0604030504040204" pitchFamily="50" charset="-128"/>
                        </a:rPr>
                        <a:t>コントロールディスプレイユニット</a:t>
                      </a:r>
                      <a:r>
                        <a:rPr lang="ja-JP" altLang="en-US" sz="1300" dirty="0">
                          <a:solidFill>
                            <a:schemeClr val="tx1"/>
                          </a:solidFill>
                          <a:latin typeface="Meiryo UI" panose="020B0604030504040204" pitchFamily="50" charset="-128"/>
                          <a:ea typeface="Meiryo UI" panose="020B0604030504040204" pitchFamily="50" charset="-128"/>
                        </a:rPr>
                        <a:t>。コック</a:t>
                      </a:r>
                      <a:r>
                        <a:rPr lang="ja-JP" altLang="ja-JP" sz="1300" dirty="0">
                          <a:solidFill>
                            <a:schemeClr val="tx1"/>
                          </a:solidFill>
                          <a:latin typeface="Meiryo UI" panose="020B0604030504040204" pitchFamily="50" charset="-128"/>
                          <a:ea typeface="Meiryo UI" panose="020B0604030504040204" pitchFamily="50" charset="-128"/>
                        </a:rPr>
                        <a:t>ピットにあ</a:t>
                      </a:r>
                      <a:r>
                        <a:rPr lang="ja-JP" altLang="en-US" sz="1300" dirty="0">
                          <a:solidFill>
                            <a:schemeClr val="tx1"/>
                          </a:solidFill>
                          <a:latin typeface="Meiryo UI" panose="020B0604030504040204" pitchFamily="50" charset="-128"/>
                          <a:ea typeface="Meiryo UI" panose="020B0604030504040204" pitchFamily="50" charset="-128"/>
                        </a:rPr>
                        <a:t>りパイロットがＦＭＳ</a:t>
                      </a:r>
                      <a:r>
                        <a:rPr lang="ja-JP" altLang="ja-JP" sz="1300" dirty="0">
                          <a:solidFill>
                            <a:schemeClr val="tx1"/>
                          </a:solidFill>
                          <a:latin typeface="Meiryo UI" panose="020B0604030504040204" pitchFamily="50" charset="-128"/>
                          <a:ea typeface="Meiryo UI" panose="020B0604030504040204" pitchFamily="50" charset="-128"/>
                        </a:rPr>
                        <a:t>と直接インターフェース</a:t>
                      </a:r>
                      <a:r>
                        <a:rPr lang="ja-JP" altLang="en-US" sz="1300" dirty="0">
                          <a:solidFill>
                            <a:schemeClr val="tx1"/>
                          </a:solidFill>
                          <a:latin typeface="Meiryo UI" panose="020B0604030504040204" pitchFamily="50" charset="-128"/>
                          <a:ea typeface="Meiryo UI" panose="020B0604030504040204" pitchFamily="50" charset="-128"/>
                        </a:rPr>
                        <a:t>する</a:t>
                      </a:r>
                      <a:r>
                        <a:rPr lang="ja-JP" altLang="ja-JP" sz="1300" dirty="0">
                          <a:solidFill>
                            <a:schemeClr val="tx1"/>
                          </a:solidFill>
                          <a:latin typeface="Meiryo UI" panose="020B0604030504040204" pitchFamily="50" charset="-128"/>
                          <a:ea typeface="Meiryo UI" panose="020B0604030504040204" pitchFamily="50" charset="-128"/>
                        </a:rPr>
                        <a:t>。</a:t>
                      </a:r>
                      <a:endParaRPr lang="en-US" altLang="ja-JP" sz="1300" dirty="0">
                        <a:solidFill>
                          <a:schemeClr val="tx1"/>
                        </a:solidFill>
                        <a:latin typeface="Meiryo UI" panose="020B0604030504040204" pitchFamily="50" charset="-128"/>
                        <a:ea typeface="Meiryo UI" panose="020B0604030504040204" pitchFamily="50" charset="-128"/>
                      </a:endParaRPr>
                    </a:p>
                  </a:txBody>
                  <a:tcPr marL="84406" marR="84406" marT="42203" marB="42203"/>
                </a:tc>
                <a:extLst>
                  <a:ext uri="{0D108BD9-81ED-4DB2-BD59-A6C34878D82A}">
                    <a16:rowId xmlns:a16="http://schemas.microsoft.com/office/drawing/2014/main" val="2002823504"/>
                  </a:ext>
                </a:extLst>
              </a:tr>
              <a:tr h="281354">
                <a:tc>
                  <a:txBody>
                    <a:bodyPr/>
                    <a:lstStyle/>
                    <a:p>
                      <a:r>
                        <a:rPr kumimoji="1" lang="en-US" altLang="ja-JP" sz="1300" dirty="0">
                          <a:latin typeface="Meiryo UI" panose="020B0604030504040204" pitchFamily="50" charset="-128"/>
                          <a:ea typeface="Meiryo UI" panose="020B0604030504040204" pitchFamily="50" charset="-128"/>
                        </a:rPr>
                        <a:t>3</a:t>
                      </a:r>
                      <a:endParaRPr kumimoji="1" lang="ja-JP" altLang="en-US" sz="1300" dirty="0">
                        <a:latin typeface="Meiryo UI" panose="020B0604030504040204" pitchFamily="50" charset="-128"/>
                        <a:ea typeface="Meiryo UI" panose="020B0604030504040204" pitchFamily="50" charset="-128"/>
                      </a:endParaRPr>
                    </a:p>
                  </a:txBody>
                  <a:tcPr marL="84406" marR="84406" marT="42203" marB="42203"/>
                </a:tc>
                <a:tc>
                  <a:txBody>
                    <a:bodyPr/>
                    <a:lstStyle/>
                    <a:p>
                      <a:r>
                        <a:rPr kumimoji="1" lang="en-US" altLang="ja-JP" sz="1300" dirty="0">
                          <a:solidFill>
                            <a:schemeClr val="tx1"/>
                          </a:solidFill>
                          <a:latin typeface="Meiryo UI" panose="020B0604030504040204" pitchFamily="50" charset="-128"/>
                          <a:ea typeface="Meiryo UI" panose="020B0604030504040204" pitchFamily="50" charset="-128"/>
                        </a:rPr>
                        <a:t>CMU</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84406" marR="84406" marT="42203" marB="42203"/>
                </a:tc>
                <a:tc>
                  <a:txBody>
                    <a:bodyPr/>
                    <a:lstStyle/>
                    <a:p>
                      <a:r>
                        <a:rPr kumimoji="1" lang="ja-JP" altLang="en-US" sz="1300" kern="1200" dirty="0">
                          <a:solidFill>
                            <a:schemeClr val="tx1"/>
                          </a:solidFill>
                          <a:effectLst/>
                          <a:latin typeface="Meiryo UI" panose="020B0604030504040204" pitchFamily="50" charset="-128"/>
                          <a:ea typeface="Meiryo UI" panose="020B0604030504040204" pitchFamily="50" charset="-128"/>
                          <a:cs typeface="+mn-cs"/>
                        </a:rPr>
                        <a:t>コミュニケーションマネージメントユニット。</a:t>
                      </a:r>
                      <a:r>
                        <a:rPr kumimoji="1" lang="ja-JP" altLang="ja-JP" sz="1300" kern="1200" dirty="0">
                          <a:solidFill>
                            <a:schemeClr val="tx1"/>
                          </a:solidFill>
                          <a:effectLst/>
                          <a:latin typeface="Meiryo UI" panose="020B0604030504040204" pitchFamily="50" charset="-128"/>
                          <a:ea typeface="Meiryo UI" panose="020B0604030504040204" pitchFamily="50" charset="-128"/>
                          <a:cs typeface="+mn-cs"/>
                        </a:rPr>
                        <a:t>アビオニクスコンピューターＭＵの後継で、ＭＵより多機能</a:t>
                      </a:r>
                      <a:r>
                        <a:rPr kumimoji="1" lang="ja-JP" altLang="en-US" sz="1300" kern="1200" dirty="0">
                          <a:solidFill>
                            <a:schemeClr val="tx1"/>
                          </a:solidFill>
                          <a:effectLst/>
                          <a:latin typeface="Meiryo UI" panose="020B0604030504040204" pitchFamily="50" charset="-128"/>
                          <a:ea typeface="Meiryo UI" panose="020B0604030504040204" pitchFamily="50" charset="-128"/>
                          <a:cs typeface="+mn-cs"/>
                        </a:rPr>
                        <a:t>。</a:t>
                      </a:r>
                      <a:endParaRPr lang="en-US" altLang="ja-JP" sz="1300" dirty="0">
                        <a:solidFill>
                          <a:schemeClr val="tx1"/>
                        </a:solidFill>
                        <a:latin typeface="Meiryo UI" panose="020B0604030504040204" pitchFamily="50" charset="-128"/>
                        <a:ea typeface="Meiryo UI" panose="020B0604030504040204" pitchFamily="50" charset="-128"/>
                      </a:endParaRPr>
                    </a:p>
                  </a:txBody>
                  <a:tcPr marL="84406" marR="84406" marT="42203" marB="42203"/>
                </a:tc>
                <a:extLst>
                  <a:ext uri="{0D108BD9-81ED-4DB2-BD59-A6C34878D82A}">
                    <a16:rowId xmlns:a16="http://schemas.microsoft.com/office/drawing/2014/main" val="2852816016"/>
                  </a:ext>
                </a:extLst>
              </a:tr>
              <a:tr h="478302">
                <a:tc>
                  <a:txBody>
                    <a:bodyPr/>
                    <a:lstStyle/>
                    <a:p>
                      <a:r>
                        <a:rPr kumimoji="1" lang="ja-JP" altLang="en-US" sz="1300" dirty="0">
                          <a:latin typeface="Meiryo UI" panose="020B0604030504040204" pitchFamily="50" charset="-128"/>
                          <a:ea typeface="Meiryo UI" panose="020B0604030504040204" pitchFamily="50" charset="-128"/>
                        </a:rPr>
                        <a:t>４</a:t>
                      </a:r>
                    </a:p>
                  </a:txBody>
                  <a:tcPr marL="84406" marR="84406" marT="42203" marB="42203"/>
                </a:tc>
                <a:tc>
                  <a:txBody>
                    <a:bodyPr/>
                    <a:lstStyle/>
                    <a:p>
                      <a:r>
                        <a:rPr lang="en-US" altLang="ja-JP" sz="1300" dirty="0">
                          <a:solidFill>
                            <a:schemeClr val="tx1"/>
                          </a:solidFill>
                          <a:latin typeface="Meiryo UI" panose="020B0604030504040204" pitchFamily="50" charset="-128"/>
                          <a:ea typeface="Meiryo UI" panose="020B0604030504040204" pitchFamily="50" charset="-128"/>
                        </a:rPr>
                        <a:t>FMS</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84406" marR="84406" marT="42203" marB="42203"/>
                </a:tc>
                <a:tc>
                  <a:txBody>
                    <a:bodyPr/>
                    <a:lstStyle/>
                    <a:p>
                      <a:r>
                        <a:rPr lang="ja-JP" altLang="en-US" sz="1300" dirty="0">
                          <a:solidFill>
                            <a:schemeClr val="tx1"/>
                          </a:solidFill>
                          <a:latin typeface="Meiryo UI" panose="020B0604030504040204" pitchFamily="50" charset="-128"/>
                          <a:ea typeface="Meiryo UI" panose="020B0604030504040204" pitchFamily="50" charset="-128"/>
                        </a:rPr>
                        <a:t>フライトマネジメントシステム。フライト全体を統合して管理する機能を持ち自動操縦装置とも直結している。</a:t>
                      </a:r>
                      <a:endParaRPr lang="en-US" altLang="ja-JP" sz="1300" dirty="0">
                        <a:solidFill>
                          <a:schemeClr val="tx1"/>
                        </a:solidFill>
                        <a:latin typeface="Meiryo UI" panose="020B0604030504040204" pitchFamily="50" charset="-128"/>
                        <a:ea typeface="Meiryo UI" panose="020B0604030504040204" pitchFamily="50" charset="-128"/>
                      </a:endParaRPr>
                    </a:p>
                  </a:txBody>
                  <a:tcPr marL="84406" marR="84406" marT="42203" marB="42203"/>
                </a:tc>
                <a:extLst>
                  <a:ext uri="{0D108BD9-81ED-4DB2-BD59-A6C34878D82A}">
                    <a16:rowId xmlns:a16="http://schemas.microsoft.com/office/drawing/2014/main" val="4253484450"/>
                  </a:ext>
                </a:extLst>
              </a:tr>
              <a:tr h="872197">
                <a:tc>
                  <a:txBody>
                    <a:bodyPr/>
                    <a:lstStyle/>
                    <a:p>
                      <a:r>
                        <a:rPr kumimoji="1" lang="ja-JP" altLang="en-US" sz="1300" dirty="0">
                          <a:latin typeface="Meiryo UI" panose="020B0604030504040204" pitchFamily="50" charset="-128"/>
                          <a:ea typeface="Meiryo UI" panose="020B0604030504040204" pitchFamily="50" charset="-128"/>
                        </a:rPr>
                        <a:t>５</a:t>
                      </a:r>
                    </a:p>
                  </a:txBody>
                  <a:tcPr marL="84406" marR="84406" marT="42203" marB="42203"/>
                </a:tc>
                <a:tc>
                  <a:txBody>
                    <a:bodyPr/>
                    <a:lstStyle/>
                    <a:p>
                      <a:r>
                        <a:rPr lang="ja-JP" altLang="en-US" sz="1300" dirty="0">
                          <a:solidFill>
                            <a:schemeClr val="tx1"/>
                          </a:solidFill>
                          <a:latin typeface="Meiryo UI" panose="020B0604030504040204" pitchFamily="50" charset="-128"/>
                          <a:ea typeface="Meiryo UI" panose="020B0604030504040204" pitchFamily="50" charset="-128"/>
                        </a:rPr>
                        <a:t>自動操縦</a:t>
                      </a:r>
                      <a:endParaRPr lang="en-US" altLang="ja-JP" sz="1300" dirty="0">
                        <a:solidFill>
                          <a:schemeClr val="tx1"/>
                        </a:solidFill>
                        <a:latin typeface="Meiryo UI" panose="020B0604030504040204" pitchFamily="50" charset="-128"/>
                        <a:ea typeface="Meiryo UI" panose="020B0604030504040204" pitchFamily="50" charset="-128"/>
                      </a:endParaRPr>
                    </a:p>
                    <a:p>
                      <a:r>
                        <a:rPr lang="ja-JP" altLang="en-US" sz="1300" dirty="0">
                          <a:solidFill>
                            <a:schemeClr val="tx1"/>
                          </a:solidFill>
                          <a:latin typeface="Meiryo UI" panose="020B0604030504040204" pitchFamily="50" charset="-128"/>
                          <a:ea typeface="Meiryo UI" panose="020B0604030504040204" pitchFamily="50" charset="-128"/>
                        </a:rPr>
                        <a:t>装置</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84406" marR="84406"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300" dirty="0">
                          <a:solidFill>
                            <a:schemeClr val="tx1"/>
                          </a:solidFill>
                          <a:latin typeface="Meiryo UI" panose="020B0604030504040204" pitchFamily="50" charset="-128"/>
                          <a:ea typeface="Meiryo UI" panose="020B0604030504040204" pitchFamily="50" charset="-128"/>
                        </a:rPr>
                        <a:t>パイロットの負担の軽減と飛行操作の簡易化を図り，安全性を向上させるため，自動的に飛行を制御する装置。現在では，飛行状態を把握し，航空機の姿勢変化に応じ操縦装置を動力で操作する事に加え，</a:t>
                      </a:r>
                      <a:r>
                        <a:rPr lang="en-US" altLang="ja-JP" sz="1300" dirty="0">
                          <a:solidFill>
                            <a:schemeClr val="tx1"/>
                          </a:solidFill>
                          <a:latin typeface="Meiryo UI" panose="020B0604030504040204" pitchFamily="50" charset="-128"/>
                          <a:ea typeface="Meiryo UI" panose="020B0604030504040204" pitchFamily="50" charset="-128"/>
                        </a:rPr>
                        <a:t>FMS</a:t>
                      </a:r>
                      <a:r>
                        <a:rPr lang="ja-JP" altLang="en-US" sz="1300" dirty="0">
                          <a:solidFill>
                            <a:schemeClr val="tx1"/>
                          </a:solidFill>
                          <a:latin typeface="Meiryo UI" panose="020B0604030504040204" pitchFamily="50" charset="-128"/>
                          <a:ea typeface="Meiryo UI" panose="020B0604030504040204" pitchFamily="50" charset="-128"/>
                        </a:rPr>
                        <a:t>及び航法装置と結合することにより，あらかじめ定められた航路を飛行して目的地に到達させる機能を有する。 </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84406" marR="84406" marT="42203" marB="42203"/>
                </a:tc>
                <a:extLst>
                  <a:ext uri="{0D108BD9-81ED-4DB2-BD59-A6C34878D82A}">
                    <a16:rowId xmlns:a16="http://schemas.microsoft.com/office/drawing/2014/main" val="1132913057"/>
                  </a:ext>
                </a:extLst>
              </a:tr>
              <a:tr h="872197">
                <a:tc>
                  <a:txBody>
                    <a:bodyPr/>
                    <a:lstStyle/>
                    <a:p>
                      <a:r>
                        <a:rPr kumimoji="1" lang="ja-JP" altLang="en-US" sz="1300" dirty="0">
                          <a:latin typeface="Meiryo UI" panose="020B0604030504040204" pitchFamily="50" charset="-128"/>
                          <a:ea typeface="Meiryo UI" panose="020B0604030504040204" pitchFamily="50" charset="-128"/>
                        </a:rPr>
                        <a:t>６</a:t>
                      </a:r>
                    </a:p>
                  </a:txBody>
                  <a:tcPr marL="84406" marR="84406" marT="42203" marB="42203"/>
                </a:tc>
                <a:tc>
                  <a:txBody>
                    <a:bodyPr/>
                    <a:lstStyle/>
                    <a:p>
                      <a:r>
                        <a:rPr kumimoji="1" lang="ja-JP" altLang="en-US" sz="1300" dirty="0">
                          <a:solidFill>
                            <a:schemeClr val="tx1"/>
                          </a:solidFill>
                          <a:latin typeface="Meiryo UI" panose="020B0604030504040204" pitchFamily="50" charset="-128"/>
                          <a:ea typeface="Meiryo UI" panose="020B0604030504040204" pitchFamily="50" charset="-128"/>
                        </a:rPr>
                        <a:t>操縦系統</a:t>
                      </a:r>
                      <a:endParaRPr kumimoji="1" lang="en-US" altLang="ja-JP" sz="1300" dirty="0">
                        <a:solidFill>
                          <a:schemeClr val="tx1"/>
                        </a:solidFill>
                        <a:latin typeface="Meiryo UI" panose="020B0604030504040204" pitchFamily="50" charset="-128"/>
                        <a:ea typeface="Meiryo UI" panose="020B0604030504040204" pitchFamily="50" charset="-128"/>
                      </a:endParaRPr>
                    </a:p>
                    <a:p>
                      <a:r>
                        <a:rPr kumimoji="1" lang="ja-JP" altLang="en-US" sz="1300" dirty="0">
                          <a:solidFill>
                            <a:schemeClr val="tx1"/>
                          </a:solidFill>
                          <a:latin typeface="Meiryo UI" panose="020B0604030504040204" pitchFamily="50" charset="-128"/>
                          <a:ea typeface="Meiryo UI" panose="020B0604030504040204" pitchFamily="50" charset="-128"/>
                        </a:rPr>
                        <a:t>制御装置</a:t>
                      </a:r>
                    </a:p>
                  </a:txBody>
                  <a:tcPr marL="84406" marR="84406" marT="42203" marB="42203"/>
                </a:tc>
                <a:tc>
                  <a:txBody>
                    <a:bodyPr/>
                    <a:lstStyle/>
                    <a:p>
                      <a:r>
                        <a:rPr kumimoji="1" lang="ja-JP" altLang="en-US" sz="1300" dirty="0">
                          <a:solidFill>
                            <a:schemeClr val="tx1"/>
                          </a:solidFill>
                          <a:latin typeface="Meiryo UI" panose="020B0604030504040204" pitchFamily="50" charset="-128"/>
                          <a:ea typeface="Meiryo UI" panose="020B0604030504040204" pitchFamily="50" charset="-128"/>
                        </a:rPr>
                        <a:t>機体の傾きをコントロールするエルロン</a:t>
                      </a:r>
                      <a:r>
                        <a:rPr kumimoji="1" lang="en-US" altLang="ja-JP" sz="1300" dirty="0">
                          <a:solidFill>
                            <a:schemeClr val="tx1"/>
                          </a:solidFill>
                          <a:latin typeface="Meiryo UI" panose="020B0604030504040204" pitchFamily="50" charset="-128"/>
                          <a:ea typeface="Meiryo UI" panose="020B0604030504040204" pitchFamily="50" charset="-128"/>
                        </a:rPr>
                        <a:t>(</a:t>
                      </a:r>
                      <a:r>
                        <a:rPr kumimoji="1" lang="ja-JP" altLang="en-US" sz="1300" dirty="0">
                          <a:solidFill>
                            <a:schemeClr val="tx1"/>
                          </a:solidFill>
                          <a:latin typeface="Meiryo UI" panose="020B0604030504040204" pitchFamily="50" charset="-128"/>
                          <a:ea typeface="Meiryo UI" panose="020B0604030504040204" pitchFamily="50" charset="-128"/>
                        </a:rPr>
                        <a:t>フラッペロン</a:t>
                      </a:r>
                      <a:r>
                        <a:rPr kumimoji="1" lang="en-US" altLang="ja-JP" sz="1300" dirty="0">
                          <a:solidFill>
                            <a:schemeClr val="tx1"/>
                          </a:solidFill>
                          <a:latin typeface="Meiryo UI" panose="020B0604030504040204" pitchFamily="50" charset="-128"/>
                          <a:ea typeface="Meiryo UI" panose="020B0604030504040204" pitchFamily="50" charset="-128"/>
                        </a:rPr>
                        <a:t>)</a:t>
                      </a:r>
                      <a:r>
                        <a:rPr kumimoji="1" lang="ja-JP" altLang="en-US" sz="1300" dirty="0" err="1">
                          <a:solidFill>
                            <a:schemeClr val="tx1"/>
                          </a:solidFill>
                          <a:latin typeface="Meiryo UI" panose="020B0604030504040204" pitchFamily="50" charset="-128"/>
                          <a:ea typeface="Meiryo UI" panose="020B0604030504040204" pitchFamily="50" charset="-128"/>
                        </a:rPr>
                        <a:t>、</a:t>
                      </a:r>
                      <a:r>
                        <a:rPr kumimoji="1" lang="ja-JP" altLang="en-US" sz="1300" dirty="0">
                          <a:solidFill>
                            <a:schemeClr val="tx1"/>
                          </a:solidFill>
                          <a:latin typeface="Meiryo UI" panose="020B0604030504040204" pitchFamily="50" charset="-128"/>
                          <a:ea typeface="Meiryo UI" panose="020B0604030504040204" pitchFamily="50" charset="-128"/>
                        </a:rPr>
                        <a:t>迎え角を調節するエレベーター、機首方位を調節するラダー及び揚力を増加させるフラップ、減少させるスポイラー等、機体の姿勢を管理する為に舵面を駆動する装置。自動操縦装置からの電気信号により駆動する油圧装置を動かすフライバイワイヤーが主流となっている。</a:t>
                      </a:r>
                      <a:endParaRPr kumimoji="1" lang="en-US" altLang="ja-JP" sz="1300" dirty="0">
                        <a:solidFill>
                          <a:schemeClr val="tx1"/>
                        </a:solidFill>
                        <a:latin typeface="Meiryo UI" panose="020B0604030504040204" pitchFamily="50" charset="-128"/>
                        <a:ea typeface="Meiryo UI" panose="020B0604030504040204" pitchFamily="50" charset="-128"/>
                      </a:endParaRPr>
                    </a:p>
                  </a:txBody>
                  <a:tcPr marL="84406" marR="84406" marT="42203" marB="42203"/>
                </a:tc>
                <a:extLst>
                  <a:ext uri="{0D108BD9-81ED-4DB2-BD59-A6C34878D82A}">
                    <a16:rowId xmlns:a16="http://schemas.microsoft.com/office/drawing/2014/main" val="3473277921"/>
                  </a:ext>
                </a:extLst>
              </a:tr>
              <a:tr h="872197">
                <a:tc>
                  <a:txBody>
                    <a:bodyPr/>
                    <a:lstStyle/>
                    <a:p>
                      <a:r>
                        <a:rPr kumimoji="1" lang="ja-JP" altLang="en-US" sz="1300" dirty="0">
                          <a:latin typeface="Meiryo UI" panose="020B0604030504040204" pitchFamily="50" charset="-128"/>
                          <a:ea typeface="Meiryo UI" panose="020B0604030504040204" pitchFamily="50" charset="-128"/>
                        </a:rPr>
                        <a:t>７</a:t>
                      </a:r>
                    </a:p>
                  </a:txBody>
                  <a:tcPr marL="84406" marR="84406"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300" dirty="0">
                          <a:solidFill>
                            <a:schemeClr val="tx1"/>
                          </a:solidFill>
                          <a:latin typeface="Meiryo UI" panose="020B0604030504040204" pitchFamily="50" charset="-128"/>
                          <a:ea typeface="Meiryo UI" panose="020B0604030504040204" pitchFamily="50" charset="-128"/>
                        </a:rPr>
                        <a:t>ACARS</a:t>
                      </a:r>
                      <a:r>
                        <a:rPr lang="ja-JP" altLang="en-US" sz="1300" dirty="0">
                          <a:solidFill>
                            <a:schemeClr val="tx1"/>
                          </a:solidFill>
                          <a:latin typeface="Meiryo UI" panose="020B0604030504040204" pitchFamily="50" charset="-128"/>
                          <a:ea typeface="Meiryo UI" panose="020B0604030504040204" pitchFamily="50" charset="-128"/>
                        </a:rPr>
                        <a:t>サービスプロバイダー</a:t>
                      </a:r>
                      <a:endParaRPr lang="en-US" altLang="ja-JP" sz="1300" dirty="0">
                        <a:solidFill>
                          <a:schemeClr val="tx1"/>
                        </a:solidFill>
                        <a:latin typeface="Meiryo UI" panose="020B0604030504040204" pitchFamily="50" charset="-128"/>
                        <a:ea typeface="Meiryo UI" panose="020B0604030504040204" pitchFamily="50" charset="-128"/>
                      </a:endParaRPr>
                    </a:p>
                  </a:txBody>
                  <a:tcPr marL="84406" marR="84406" marT="42203" marB="42203"/>
                </a:tc>
                <a:tc>
                  <a:txBody>
                    <a:bodyPr/>
                    <a:lstStyle/>
                    <a:p>
                      <a:r>
                        <a:rPr kumimoji="1" lang="ja-JP" altLang="ja-JP" sz="1300" kern="1200" dirty="0">
                          <a:solidFill>
                            <a:schemeClr val="tx1"/>
                          </a:solidFill>
                          <a:effectLst/>
                          <a:latin typeface="Meiryo UI" panose="020B0604030504040204" pitchFamily="50" charset="-128"/>
                          <a:ea typeface="Meiryo UI" panose="020B0604030504040204" pitchFamily="50" charset="-128"/>
                          <a:cs typeface="+mn-cs"/>
                        </a:rPr>
                        <a:t>無線または衛星による</a:t>
                      </a:r>
                      <a:r>
                        <a:rPr kumimoji="1" lang="ja-JP" altLang="en-US" sz="1300" b="0" i="0" u="none" strike="noStrike" kern="1200" baseline="0" dirty="0">
                          <a:solidFill>
                            <a:schemeClr val="tx1"/>
                          </a:solidFill>
                          <a:latin typeface="Meiryo UI" panose="020B0604030504040204" pitchFamily="50" charset="-128"/>
                          <a:ea typeface="Meiryo UI" panose="020B0604030504040204" pitchFamily="50" charset="-128"/>
                          <a:cs typeface="+mn-cs"/>
                        </a:rPr>
                        <a:t>航空機と航空会社間（空対地）</a:t>
                      </a:r>
                      <a:r>
                        <a:rPr kumimoji="1" lang="ja-JP" altLang="ja-JP" sz="1300" kern="1200" dirty="0">
                          <a:solidFill>
                            <a:schemeClr val="tx1"/>
                          </a:solidFill>
                          <a:effectLst/>
                          <a:latin typeface="Meiryo UI" panose="020B0604030504040204" pitchFamily="50" charset="-128"/>
                          <a:ea typeface="Meiryo UI" panose="020B0604030504040204" pitchFamily="50" charset="-128"/>
                          <a:cs typeface="+mn-cs"/>
                        </a:rPr>
                        <a:t>の小容量メッセージの送信に供されるデジタル・デ－タリンクシステム</a:t>
                      </a:r>
                      <a:r>
                        <a:rPr kumimoji="1" lang="ja-JP" altLang="en-US" sz="13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300" b="0" i="0" u="none" strike="noStrike" kern="1200" baseline="0" dirty="0">
                          <a:solidFill>
                            <a:schemeClr val="tx1"/>
                          </a:solidFill>
                          <a:latin typeface="Meiryo UI" panose="020B0604030504040204" pitchFamily="50" charset="-128"/>
                          <a:ea typeface="Meiryo UI" panose="020B0604030504040204" pitchFamily="50" charset="-128"/>
                          <a:cs typeface="+mn-cs"/>
                        </a:rPr>
                        <a:t>主に</a:t>
                      </a:r>
                      <a:r>
                        <a:rPr kumimoji="1" lang="ja-JP" altLang="en-US" sz="1300" dirty="0">
                          <a:solidFill>
                            <a:schemeClr val="tx1"/>
                          </a:solidFill>
                          <a:latin typeface="Meiryo UI" panose="020B0604030504040204" pitchFamily="50" charset="-128"/>
                          <a:ea typeface="Meiryo UI" panose="020B0604030504040204" pitchFamily="50" charset="-128"/>
                        </a:rPr>
                        <a:t>運航通信用に用いられるが、近年は航空交通管制</a:t>
                      </a:r>
                      <a:r>
                        <a:rPr kumimoji="1" lang="en-US" altLang="ja-JP" sz="1300" dirty="0">
                          <a:solidFill>
                            <a:schemeClr val="tx1"/>
                          </a:solidFill>
                          <a:latin typeface="Meiryo UI" panose="020B0604030504040204" pitchFamily="50" charset="-128"/>
                          <a:ea typeface="Meiryo UI" panose="020B0604030504040204" pitchFamily="50" charset="-128"/>
                        </a:rPr>
                        <a:t>(ATC)</a:t>
                      </a:r>
                      <a:r>
                        <a:rPr kumimoji="1" lang="ja-JP" altLang="en-US" sz="1300" dirty="0" err="1">
                          <a:solidFill>
                            <a:schemeClr val="tx1"/>
                          </a:solidFill>
                          <a:latin typeface="Meiryo UI" panose="020B0604030504040204" pitchFamily="50" charset="-128"/>
                          <a:ea typeface="Meiryo UI" panose="020B0604030504040204" pitchFamily="50" charset="-128"/>
                        </a:rPr>
                        <a:t>にも</a:t>
                      </a:r>
                      <a:r>
                        <a:rPr kumimoji="1" lang="ja-JP" altLang="en-US" sz="1300" dirty="0">
                          <a:solidFill>
                            <a:schemeClr val="tx1"/>
                          </a:solidFill>
                          <a:latin typeface="Meiryo UI" panose="020B0604030504040204" pitchFamily="50" charset="-128"/>
                          <a:ea typeface="Meiryo UI" panose="020B0604030504040204" pitchFamily="50" charset="-128"/>
                        </a:rPr>
                        <a:t>使用されるようになった。</a:t>
                      </a:r>
                      <a:r>
                        <a:rPr kumimoji="1" lang="en-US" altLang="ja-JP" sz="1300" dirty="0">
                          <a:solidFill>
                            <a:schemeClr val="tx1"/>
                          </a:solidFill>
                          <a:latin typeface="Meiryo UI" panose="020B0604030504040204" pitchFamily="50" charset="-128"/>
                          <a:ea typeface="Meiryo UI" panose="020B0604030504040204" pitchFamily="50" charset="-128"/>
                        </a:rPr>
                        <a:t>ACARS</a:t>
                      </a:r>
                      <a:r>
                        <a:rPr kumimoji="1" lang="ja-JP" altLang="en-US" sz="1300" dirty="0">
                          <a:solidFill>
                            <a:schemeClr val="tx1"/>
                          </a:solidFill>
                          <a:latin typeface="Meiryo UI" panose="020B0604030504040204" pitchFamily="50" charset="-128"/>
                          <a:ea typeface="Meiryo UI" panose="020B0604030504040204" pitchFamily="50" charset="-128"/>
                        </a:rPr>
                        <a:t>は航空機の主要な運航上のイベント（ゲート出発</a:t>
                      </a:r>
                      <a:r>
                        <a:rPr kumimoji="1" lang="en-US" altLang="ja-JP" sz="1300" dirty="0">
                          <a:solidFill>
                            <a:schemeClr val="tx1"/>
                          </a:solidFill>
                          <a:latin typeface="Meiryo UI" panose="020B0604030504040204" pitchFamily="50" charset="-128"/>
                          <a:ea typeface="Meiryo UI" panose="020B0604030504040204" pitchFamily="50" charset="-128"/>
                        </a:rPr>
                        <a:t>, </a:t>
                      </a:r>
                      <a:r>
                        <a:rPr kumimoji="1" lang="ja-JP" altLang="en-US" sz="1300" dirty="0">
                          <a:solidFill>
                            <a:schemeClr val="tx1"/>
                          </a:solidFill>
                          <a:latin typeface="Meiryo UI" panose="020B0604030504040204" pitchFamily="50" charset="-128"/>
                          <a:ea typeface="Meiryo UI" panose="020B0604030504040204" pitchFamily="50" charset="-128"/>
                        </a:rPr>
                        <a:t>離陸</a:t>
                      </a:r>
                      <a:r>
                        <a:rPr kumimoji="1" lang="en-US" altLang="ja-JP" sz="1300" dirty="0">
                          <a:solidFill>
                            <a:schemeClr val="tx1"/>
                          </a:solidFill>
                          <a:latin typeface="Meiryo UI" panose="020B0604030504040204" pitchFamily="50" charset="-128"/>
                          <a:ea typeface="Meiryo UI" panose="020B0604030504040204" pitchFamily="50" charset="-128"/>
                        </a:rPr>
                        <a:t>, </a:t>
                      </a:r>
                      <a:r>
                        <a:rPr kumimoji="1" lang="ja-JP" altLang="en-US" sz="1300" dirty="0">
                          <a:solidFill>
                            <a:schemeClr val="tx1"/>
                          </a:solidFill>
                          <a:latin typeface="Meiryo UI" panose="020B0604030504040204" pitchFamily="50" charset="-128"/>
                          <a:ea typeface="Meiryo UI" panose="020B0604030504040204" pitchFamily="50" charset="-128"/>
                        </a:rPr>
                        <a:t>着陸、ゲート到着及び機体、ｴﾝｼﾞﾝの異常）を自動的に報告する機能もある。</a:t>
                      </a:r>
                    </a:p>
                  </a:txBody>
                  <a:tcPr marL="84406" marR="84406" marT="42203" marB="42203"/>
                </a:tc>
                <a:extLst>
                  <a:ext uri="{0D108BD9-81ED-4DB2-BD59-A6C34878D82A}">
                    <a16:rowId xmlns:a16="http://schemas.microsoft.com/office/drawing/2014/main" val="2860601632"/>
                  </a:ext>
                </a:extLst>
              </a:tr>
              <a:tr h="529246">
                <a:tc>
                  <a:txBody>
                    <a:bodyPr/>
                    <a:lstStyle/>
                    <a:p>
                      <a:r>
                        <a:rPr kumimoji="1" lang="en-US" altLang="ja-JP" sz="1300" dirty="0">
                          <a:latin typeface="Meiryo UI" panose="020B0604030504040204" pitchFamily="50" charset="-128"/>
                          <a:ea typeface="Meiryo UI" panose="020B0604030504040204" pitchFamily="50" charset="-128"/>
                        </a:rPr>
                        <a:t>8</a:t>
                      </a:r>
                      <a:endParaRPr kumimoji="1" lang="ja-JP" altLang="en-US" sz="1300" dirty="0">
                        <a:latin typeface="Meiryo UI" panose="020B0604030504040204" pitchFamily="50" charset="-128"/>
                        <a:ea typeface="Meiryo UI" panose="020B0604030504040204" pitchFamily="50" charset="-128"/>
                      </a:endParaRPr>
                    </a:p>
                  </a:txBody>
                  <a:tcPr marL="84406" marR="84406" marT="42203" marB="42203"/>
                </a:tc>
                <a:tc>
                  <a:txBody>
                    <a:bodyPr/>
                    <a:lstStyle/>
                    <a:p>
                      <a:r>
                        <a:rPr kumimoji="1" lang="ja-JP" altLang="en-US" sz="1300" dirty="0">
                          <a:solidFill>
                            <a:schemeClr val="tx1"/>
                          </a:solidFill>
                          <a:latin typeface="Meiryo UI" panose="020B0604030504040204" pitchFamily="50" charset="-128"/>
                          <a:ea typeface="Meiryo UI" panose="020B0604030504040204" pitchFamily="50" charset="-128"/>
                        </a:rPr>
                        <a:t>航空会社</a:t>
                      </a:r>
                    </a:p>
                    <a:p>
                      <a:r>
                        <a:rPr kumimoji="1" lang="ja-JP" altLang="en-US" sz="1300" dirty="0">
                          <a:solidFill>
                            <a:schemeClr val="tx1"/>
                          </a:solidFill>
                          <a:latin typeface="Meiryo UI" panose="020B0604030504040204" pitchFamily="50" charset="-128"/>
                          <a:ea typeface="Meiryo UI" panose="020B0604030504040204" pitchFamily="50" charset="-128"/>
                        </a:rPr>
                        <a:t>システム</a:t>
                      </a:r>
                    </a:p>
                  </a:txBody>
                  <a:tcPr marL="84406" marR="84406" marT="42203" marB="42203"/>
                </a:tc>
                <a:tc>
                  <a:txBody>
                    <a:bodyPr/>
                    <a:lstStyle/>
                    <a:p>
                      <a:r>
                        <a:rPr kumimoji="1" lang="ja-JP" altLang="en-US" sz="1300" dirty="0">
                          <a:solidFill>
                            <a:schemeClr val="tx1"/>
                          </a:solidFill>
                          <a:latin typeface="Meiryo UI" panose="020B0604030504040204" pitchFamily="50" charset="-128"/>
                          <a:ea typeface="Meiryo UI" panose="020B0604030504040204" pitchFamily="50" charset="-128"/>
                        </a:rPr>
                        <a:t>航空会社のコンピューターシステムは航空機の運航に必要な様々なデータを処理し、運航・整備・技術・空港発着管理といった各部署とメッセージをやり取りする。</a:t>
                      </a:r>
                    </a:p>
                  </a:txBody>
                  <a:tcPr marL="84406" marR="84406" marT="42203" marB="42203"/>
                </a:tc>
                <a:extLst>
                  <a:ext uri="{0D108BD9-81ED-4DB2-BD59-A6C34878D82A}">
                    <a16:rowId xmlns:a16="http://schemas.microsoft.com/office/drawing/2014/main" val="813473652"/>
                  </a:ext>
                </a:extLst>
              </a:tr>
            </a:tbl>
          </a:graphicData>
        </a:graphic>
      </p:graphicFrame>
      <p:sp>
        <p:nvSpPr>
          <p:cNvPr id="6" name="テキスト ボックス 5">
            <a:extLst>
              <a:ext uri="{FF2B5EF4-FFF2-40B4-BE49-F238E27FC236}">
                <a16:creationId xmlns:a16="http://schemas.microsoft.com/office/drawing/2014/main" id="{B762372E-2875-4507-BDBD-B02CBB1A0AAD}"/>
              </a:ext>
            </a:extLst>
          </p:cNvPr>
          <p:cNvSpPr txBox="1"/>
          <p:nvPr/>
        </p:nvSpPr>
        <p:spPr>
          <a:xfrm>
            <a:off x="3434600" y="861915"/>
            <a:ext cx="5709400" cy="262829"/>
          </a:xfrm>
          <a:prstGeom prst="rect">
            <a:avLst/>
          </a:prstGeom>
          <a:noFill/>
        </p:spPr>
        <p:txBody>
          <a:bodyPr wrap="square" rtlCol="0">
            <a:spAutoFit/>
          </a:bodyPr>
          <a:lstStyle/>
          <a:p>
            <a:r>
              <a:rPr lang="ja-JP" altLang="en-US" sz="1108" dirty="0">
                <a:latin typeface="Meiryo UI" panose="020B0604030504040204" pitchFamily="50" charset="-128"/>
                <a:ea typeface="Meiryo UI" panose="020B0604030504040204" pitchFamily="50" charset="-128"/>
              </a:rPr>
              <a:t>＊システムは</a:t>
            </a:r>
            <a:r>
              <a:rPr lang="en-US" altLang="ja-JP" sz="1108" dirty="0">
                <a:latin typeface="Meiryo UI" panose="020B0604030504040204" pitchFamily="50" charset="-128"/>
                <a:ea typeface="Meiryo UI" panose="020B0604030504040204" pitchFamily="50" charset="-128"/>
              </a:rPr>
              <a:t>2</a:t>
            </a:r>
            <a:r>
              <a:rPr lang="ja-JP" altLang="en-US" sz="1108" dirty="0">
                <a:latin typeface="Meiryo UI" panose="020B0604030504040204" pitchFamily="50" charset="-128"/>
                <a:ea typeface="Meiryo UI" panose="020B0604030504040204" pitchFamily="50" charset="-128"/>
              </a:rPr>
              <a:t>重化されて稼働し、さらにスタンバイ機器ももつ信頼性に重きをおく構成である。</a:t>
            </a:r>
            <a:endParaRPr lang="ja-JP" altLang="en-US" sz="1108" dirty="0"/>
          </a:p>
        </p:txBody>
      </p:sp>
    </p:spTree>
    <p:extLst>
      <p:ext uri="{BB962C8B-B14F-4D97-AF65-F5344CB8AC3E}">
        <p14:creationId xmlns:p14="http://schemas.microsoft.com/office/powerpoint/2010/main" val="2870842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3FEAAFF-AA29-4E81-8332-190F22E4F52E}"/>
              </a:ext>
            </a:extLst>
          </p:cNvPr>
          <p:cNvSpPr txBox="1"/>
          <p:nvPr/>
        </p:nvSpPr>
        <p:spPr>
          <a:xfrm>
            <a:off x="52113" y="-27384"/>
            <a:ext cx="7832255" cy="707886"/>
          </a:xfrm>
          <a:prstGeom prst="rect">
            <a:avLst/>
          </a:prstGeom>
          <a:noFill/>
        </p:spPr>
        <p:txBody>
          <a:bodyPr wrap="square" rtlCol="0">
            <a:spAutoFit/>
          </a:bodyPr>
          <a:lstStyle/>
          <a:p>
            <a:r>
              <a:rPr lang="ja-JP" altLang="en-US" sz="2000" dirty="0"/>
              <a:t>オートパイロットで飛行中に、地上からのアドバイスで設定を変更する手順と安全確保の仕組み（ヒアリングにより作成）</a:t>
            </a:r>
            <a:r>
              <a:rPr lang="ja-JP" altLang="en-US" sz="1846" dirty="0"/>
              <a:t>　　</a:t>
            </a:r>
            <a:endParaRPr lang="ja-JP" altLang="en-US" sz="1846" dirty="0">
              <a:solidFill>
                <a:srgbClr val="FF0000"/>
              </a:solidFill>
            </a:endParaRPr>
          </a:p>
        </p:txBody>
      </p:sp>
      <p:sp>
        <p:nvSpPr>
          <p:cNvPr id="5" name="テキスト ボックス 4">
            <a:extLst>
              <a:ext uri="{FF2B5EF4-FFF2-40B4-BE49-F238E27FC236}">
                <a16:creationId xmlns:a16="http://schemas.microsoft.com/office/drawing/2014/main" id="{4B805FF6-B9CF-4FAC-9E1F-B4B6C7704365}"/>
              </a:ext>
            </a:extLst>
          </p:cNvPr>
          <p:cNvSpPr txBox="1"/>
          <p:nvPr/>
        </p:nvSpPr>
        <p:spPr>
          <a:xfrm>
            <a:off x="547947" y="1036119"/>
            <a:ext cx="3736021" cy="5975162"/>
          </a:xfrm>
          <a:prstGeom prst="rect">
            <a:avLst/>
          </a:prstGeom>
          <a:noFill/>
        </p:spPr>
        <p:txBody>
          <a:bodyPr wrap="square" rtlCol="0">
            <a:spAutoFit/>
          </a:bodyPr>
          <a:lstStyle/>
          <a:p>
            <a:r>
              <a:rPr lang="ja-JP" altLang="en-US" sz="1662" dirty="0"/>
              <a:t>手順</a:t>
            </a:r>
            <a:endParaRPr lang="en-US" altLang="ja-JP" sz="1662" dirty="0"/>
          </a:p>
          <a:p>
            <a:r>
              <a:rPr lang="ja-JP" altLang="en-US" sz="1662" dirty="0"/>
              <a:t>①地上：変更を決定しｱﾄﾞﾊﾞｲｽ</a:t>
            </a:r>
            <a:endParaRPr lang="en-US" altLang="ja-JP" sz="1662" dirty="0"/>
          </a:p>
          <a:p>
            <a:endParaRPr lang="en-US" altLang="ja-JP" sz="1662" dirty="0"/>
          </a:p>
          <a:p>
            <a:r>
              <a:rPr lang="ja-JP" altLang="en-US" sz="1662" dirty="0"/>
              <a:t>②地上から送信：</a:t>
            </a:r>
            <a:endParaRPr lang="en-US" altLang="ja-JP" sz="1662" dirty="0"/>
          </a:p>
          <a:p>
            <a:endParaRPr lang="en-US" altLang="ja-JP" sz="1662" dirty="0"/>
          </a:p>
          <a:p>
            <a:r>
              <a:rPr lang="ja-JP" altLang="en-US" sz="1662" dirty="0"/>
              <a:t>③</a:t>
            </a:r>
            <a:r>
              <a:rPr lang="en-US" altLang="ja-JP" sz="1662" dirty="0"/>
              <a:t>CMU</a:t>
            </a:r>
            <a:r>
              <a:rPr lang="ja-JP" altLang="en-US" sz="1662" dirty="0"/>
              <a:t>→</a:t>
            </a:r>
            <a:r>
              <a:rPr lang="en-US" altLang="ja-JP" sz="1662" dirty="0"/>
              <a:t>CDU</a:t>
            </a:r>
            <a:r>
              <a:rPr lang="ja-JP" altLang="en-US" sz="1662" dirty="0"/>
              <a:t>：受信</a:t>
            </a:r>
            <a:endParaRPr lang="en-US" altLang="ja-JP" sz="1662" dirty="0"/>
          </a:p>
          <a:p>
            <a:endParaRPr lang="en-US" altLang="ja-JP" sz="1662" dirty="0"/>
          </a:p>
          <a:p>
            <a:r>
              <a:rPr lang="ja-JP" altLang="en-US" sz="1662" dirty="0"/>
              <a:t>④パイロットが変更内容（受信内容）を確認</a:t>
            </a:r>
            <a:endParaRPr lang="en-US" altLang="ja-JP" sz="1662" dirty="0"/>
          </a:p>
          <a:p>
            <a:endParaRPr lang="en-US" altLang="ja-JP" sz="1662" dirty="0"/>
          </a:p>
          <a:p>
            <a:r>
              <a:rPr lang="ja-JP" altLang="en-US" sz="1662" dirty="0"/>
              <a:t>⑤管制への変更許可を得る</a:t>
            </a:r>
            <a:endParaRPr lang="en-US" altLang="ja-JP" sz="1662" dirty="0"/>
          </a:p>
          <a:p>
            <a:endParaRPr lang="en-US" altLang="ja-JP" sz="1662" dirty="0"/>
          </a:p>
          <a:p>
            <a:r>
              <a:rPr lang="ja-JP" altLang="en-US" sz="1662" dirty="0"/>
              <a:t>⑥パイロットが変更内容（受信内容）を確定操作</a:t>
            </a:r>
            <a:endParaRPr lang="en-US" altLang="ja-JP" sz="1662" dirty="0"/>
          </a:p>
          <a:p>
            <a:endParaRPr lang="en-US" altLang="ja-JP" sz="1662" dirty="0"/>
          </a:p>
          <a:p>
            <a:endParaRPr lang="en-US" altLang="ja-JP" sz="1662" dirty="0"/>
          </a:p>
          <a:p>
            <a:endParaRPr lang="en-US" altLang="ja-JP" sz="1662" dirty="0"/>
          </a:p>
          <a:p>
            <a:r>
              <a:rPr lang="ja-JP" altLang="en-US" sz="1662" dirty="0"/>
              <a:t>⑦重量や温度や風で変化する性能データをＦＭＳで計算しつつ、オートパイロットで飛行</a:t>
            </a:r>
            <a:endParaRPr lang="en-US" altLang="ja-JP" sz="1662" dirty="0"/>
          </a:p>
          <a:p>
            <a:endParaRPr lang="en-US" altLang="ja-JP" sz="1662" dirty="0"/>
          </a:p>
          <a:p>
            <a:r>
              <a:rPr lang="ja-JP" altLang="en-US" sz="1662" dirty="0"/>
              <a:t>⑧運航乗務員は計器により安全走行を確認</a:t>
            </a:r>
            <a:endParaRPr lang="en-US" altLang="ja-JP" sz="1662" dirty="0"/>
          </a:p>
        </p:txBody>
      </p:sp>
      <p:cxnSp>
        <p:nvCxnSpPr>
          <p:cNvPr id="7" name="直線矢印コネクタ 6">
            <a:extLst>
              <a:ext uri="{FF2B5EF4-FFF2-40B4-BE49-F238E27FC236}">
                <a16:creationId xmlns:a16="http://schemas.microsoft.com/office/drawing/2014/main" id="{28F08C75-32AA-437C-85B3-1F068C45387C}"/>
              </a:ext>
            </a:extLst>
          </p:cNvPr>
          <p:cNvCxnSpPr>
            <a:cxnSpLocks/>
          </p:cNvCxnSpPr>
          <p:nvPr/>
        </p:nvCxnSpPr>
        <p:spPr>
          <a:xfrm>
            <a:off x="395536" y="1169057"/>
            <a:ext cx="0" cy="1462316"/>
          </a:xfrm>
          <a:prstGeom prst="straightConnector1">
            <a:avLst/>
          </a:prstGeom>
          <a:ln w="28575">
            <a:solidFill>
              <a:srgbClr val="0000CC"/>
            </a:solidFill>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9BA251AA-CCAA-4618-B00D-9F9232827A81}"/>
              </a:ext>
            </a:extLst>
          </p:cNvPr>
          <p:cNvSpPr txBox="1"/>
          <p:nvPr/>
        </p:nvSpPr>
        <p:spPr>
          <a:xfrm rot="10800000">
            <a:off x="35496" y="1826826"/>
            <a:ext cx="440442" cy="536365"/>
          </a:xfrm>
          <a:prstGeom prst="rect">
            <a:avLst/>
          </a:prstGeom>
          <a:noFill/>
        </p:spPr>
        <p:txBody>
          <a:bodyPr vert="eaVert" wrap="none" rtlCol="0">
            <a:spAutoFit/>
          </a:bodyPr>
          <a:lstStyle/>
          <a:p>
            <a:r>
              <a:rPr lang="en-US" altLang="ja-JP" sz="1662" dirty="0"/>
              <a:t>TIME</a:t>
            </a:r>
            <a:endParaRPr lang="ja-JP" altLang="en-US" sz="1662" dirty="0"/>
          </a:p>
        </p:txBody>
      </p:sp>
      <p:sp>
        <p:nvSpPr>
          <p:cNvPr id="9" name="テキスト ボックス 8">
            <a:extLst>
              <a:ext uri="{FF2B5EF4-FFF2-40B4-BE49-F238E27FC236}">
                <a16:creationId xmlns:a16="http://schemas.microsoft.com/office/drawing/2014/main" id="{BC3D9C26-26C8-4B8B-82D3-9E619907D507}"/>
              </a:ext>
            </a:extLst>
          </p:cNvPr>
          <p:cNvSpPr txBox="1"/>
          <p:nvPr/>
        </p:nvSpPr>
        <p:spPr>
          <a:xfrm>
            <a:off x="4347574" y="1036120"/>
            <a:ext cx="4918700" cy="5463612"/>
          </a:xfrm>
          <a:prstGeom prst="rect">
            <a:avLst/>
          </a:prstGeom>
          <a:noFill/>
        </p:spPr>
        <p:txBody>
          <a:bodyPr wrap="square" rtlCol="0">
            <a:spAutoFit/>
          </a:bodyPr>
          <a:lstStyle/>
          <a:p>
            <a:r>
              <a:rPr lang="ja-JP" altLang="en-US" sz="1662" dirty="0"/>
              <a:t>安全確保の仕組み</a:t>
            </a:r>
            <a:endParaRPr lang="en-US" altLang="ja-JP" sz="1662" dirty="0"/>
          </a:p>
          <a:p>
            <a:r>
              <a:rPr lang="en-US" altLang="ja-JP" sz="1662" dirty="0"/>
              <a:t>A.</a:t>
            </a:r>
            <a:r>
              <a:rPr lang="ja-JP" altLang="en-US" sz="1662" dirty="0"/>
              <a:t>航空会社で送信内容をダブルチェックし</a:t>
            </a:r>
            <a:endParaRPr lang="en-US" altLang="ja-JP" sz="1662" dirty="0"/>
          </a:p>
          <a:p>
            <a:r>
              <a:rPr lang="ja-JP" altLang="en-US" sz="1662" dirty="0"/>
              <a:t>　実行</a:t>
            </a:r>
            <a:endParaRPr lang="en-US" altLang="ja-JP" sz="1662" dirty="0"/>
          </a:p>
          <a:p>
            <a:endParaRPr lang="en-US" altLang="ja-JP" sz="1662" dirty="0"/>
          </a:p>
          <a:p>
            <a:endParaRPr lang="en-US" altLang="ja-JP" sz="1662" dirty="0"/>
          </a:p>
          <a:p>
            <a:endParaRPr lang="en-US" altLang="ja-JP" sz="1662" dirty="0"/>
          </a:p>
          <a:p>
            <a:endParaRPr lang="en-US" altLang="ja-JP" sz="1662" dirty="0"/>
          </a:p>
          <a:p>
            <a:r>
              <a:rPr lang="en-US" altLang="ja-JP" sz="1662" dirty="0"/>
              <a:t>B</a:t>
            </a:r>
            <a:r>
              <a:rPr lang="ja-JP" altLang="en-US" sz="1662" dirty="0" err="1"/>
              <a:t>．</a:t>
            </a:r>
            <a:r>
              <a:rPr lang="ja-JP" altLang="en-US" sz="1662" dirty="0"/>
              <a:t>もう一人のパイロットと確認し、ダブルチェック</a:t>
            </a:r>
            <a:endParaRPr lang="en-US" altLang="ja-JP" sz="1662" dirty="0"/>
          </a:p>
          <a:p>
            <a:endParaRPr lang="en-US" altLang="ja-JP" sz="1662" dirty="0"/>
          </a:p>
          <a:p>
            <a:r>
              <a:rPr lang="en-US" altLang="ja-JP" sz="1662" dirty="0"/>
              <a:t>C</a:t>
            </a:r>
            <a:r>
              <a:rPr lang="ja-JP" altLang="en-US" sz="1662" dirty="0" err="1"/>
              <a:t>．</a:t>
            </a:r>
            <a:r>
              <a:rPr lang="ja-JP" altLang="en-US" sz="1662" dirty="0"/>
              <a:t>航空管制官の確認、許可</a:t>
            </a:r>
            <a:endParaRPr lang="en-US" altLang="ja-JP" sz="1662" dirty="0"/>
          </a:p>
          <a:p>
            <a:endParaRPr lang="en-US" altLang="ja-JP" sz="1662" dirty="0"/>
          </a:p>
          <a:p>
            <a:r>
              <a:rPr lang="en-US" altLang="ja-JP" sz="1662" dirty="0"/>
              <a:t>D.</a:t>
            </a:r>
            <a:r>
              <a:rPr lang="ja-JP" altLang="en-US" sz="1662" dirty="0"/>
              <a:t>操作をもう</a:t>
            </a:r>
            <a:r>
              <a:rPr lang="en-US" altLang="ja-JP" sz="1662" dirty="0"/>
              <a:t>1</a:t>
            </a:r>
            <a:r>
              <a:rPr lang="ja-JP" altLang="en-US" sz="1662" dirty="0"/>
              <a:t>人のﾊﾟｲﾛｯﾄが確認、ﾀﾞﾌﾞﾙﾁｪｯｸ</a:t>
            </a:r>
            <a:endParaRPr lang="en-US" altLang="ja-JP" sz="1662" dirty="0"/>
          </a:p>
          <a:p>
            <a:endParaRPr lang="en-US" altLang="ja-JP" sz="1662" dirty="0"/>
          </a:p>
          <a:p>
            <a:r>
              <a:rPr lang="en-US" altLang="ja-JP" sz="1662" dirty="0"/>
              <a:t>E.</a:t>
            </a:r>
            <a:r>
              <a:rPr lang="ja-JP" altLang="en-US" sz="1662" dirty="0"/>
              <a:t> 変更内容を地上へ自動送信（パイロットは絡まない）</a:t>
            </a:r>
            <a:endParaRPr lang="en-US" altLang="ja-JP" sz="1662" dirty="0"/>
          </a:p>
          <a:p>
            <a:r>
              <a:rPr lang="en-US" altLang="ja-JP" sz="1662" dirty="0"/>
              <a:t>F.</a:t>
            </a:r>
            <a:r>
              <a:rPr lang="ja-JP" altLang="en-US" sz="1662" dirty="0"/>
              <a:t>　地上で変更内容を受信し、確認。</a:t>
            </a:r>
            <a:endParaRPr lang="en-US" altLang="ja-JP" sz="1662" dirty="0"/>
          </a:p>
          <a:p>
            <a:endParaRPr lang="en-US" altLang="ja-JP" sz="1662" dirty="0"/>
          </a:p>
          <a:p>
            <a:r>
              <a:rPr lang="en-US" altLang="ja-JP" sz="1662" dirty="0"/>
              <a:t>G</a:t>
            </a:r>
            <a:r>
              <a:rPr lang="ja-JP" altLang="en-US" sz="1662" dirty="0" err="1"/>
              <a:t>．</a:t>
            </a:r>
            <a:r>
              <a:rPr lang="ja-JP" altLang="ja-JP" sz="1662" dirty="0"/>
              <a:t>速度</a:t>
            </a:r>
            <a:r>
              <a:rPr lang="en-US" altLang="ja-JP" sz="1662" dirty="0"/>
              <a:t>/</a:t>
            </a:r>
            <a:r>
              <a:rPr lang="ja-JP" altLang="ja-JP" sz="1662" dirty="0"/>
              <a:t>上昇率</a:t>
            </a:r>
            <a:r>
              <a:rPr lang="en-US" altLang="ja-JP" sz="1662" dirty="0"/>
              <a:t>(</a:t>
            </a:r>
            <a:r>
              <a:rPr lang="ja-JP" altLang="ja-JP" sz="1662" dirty="0"/>
              <a:t>上昇角</a:t>
            </a:r>
            <a:r>
              <a:rPr lang="en-US" altLang="ja-JP" sz="1662" dirty="0"/>
              <a:t>)/</a:t>
            </a:r>
            <a:r>
              <a:rPr lang="ja-JP" altLang="ja-JP" sz="1662" dirty="0"/>
              <a:t>降下率</a:t>
            </a:r>
            <a:r>
              <a:rPr lang="en-US" altLang="ja-JP" sz="1662" dirty="0"/>
              <a:t>(</a:t>
            </a:r>
            <a:r>
              <a:rPr lang="ja-JP" altLang="ja-JP" sz="1662" dirty="0"/>
              <a:t>降下角</a:t>
            </a:r>
            <a:r>
              <a:rPr lang="en-US" altLang="ja-JP" sz="1662" dirty="0"/>
              <a:t>)/</a:t>
            </a:r>
            <a:r>
              <a:rPr lang="ja-JP" altLang="ja-JP" sz="1662" dirty="0"/>
              <a:t>飛行経路を制御し、安全を確保</a:t>
            </a:r>
            <a:endParaRPr lang="en-US" altLang="ja-JP" sz="1662" dirty="0"/>
          </a:p>
          <a:p>
            <a:endParaRPr lang="en-US" altLang="ja-JP" sz="1662" dirty="0"/>
          </a:p>
          <a:p>
            <a:endParaRPr lang="en-US" altLang="ja-JP" sz="1662" dirty="0"/>
          </a:p>
        </p:txBody>
      </p:sp>
      <p:cxnSp>
        <p:nvCxnSpPr>
          <p:cNvPr id="11" name="直線コネクタ 10">
            <a:extLst>
              <a:ext uri="{FF2B5EF4-FFF2-40B4-BE49-F238E27FC236}">
                <a16:creationId xmlns:a16="http://schemas.microsoft.com/office/drawing/2014/main" id="{08F92334-1903-4E65-9458-4BA3166C8855}"/>
              </a:ext>
            </a:extLst>
          </p:cNvPr>
          <p:cNvCxnSpPr>
            <a:cxnSpLocks/>
          </p:cNvCxnSpPr>
          <p:nvPr/>
        </p:nvCxnSpPr>
        <p:spPr>
          <a:xfrm>
            <a:off x="4347574" y="1102589"/>
            <a:ext cx="0" cy="504694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40479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3"/>
          <p:cNvSpPr>
            <a:spLocks noChangeArrowheads="1"/>
          </p:cNvSpPr>
          <p:nvPr/>
        </p:nvSpPr>
        <p:spPr bwMode="auto">
          <a:xfrm>
            <a:off x="-3504948" y="8745439"/>
            <a:ext cx="170525" cy="34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anchor="ctr" anchorCtr="0" compatLnSpc="1">
            <a:prstTxWarp prst="textNoShape">
              <a:avLst/>
            </a:prstTxWarp>
            <a:spAutoFit/>
          </a:bodyPr>
          <a:lstStyle/>
          <a:p>
            <a:endParaRPr lang="ja-JP" altLang="en-US" sz="1662" dirty="0"/>
          </a:p>
        </p:txBody>
      </p:sp>
      <p:sp>
        <p:nvSpPr>
          <p:cNvPr id="20" name="正方形/長方形 19"/>
          <p:cNvSpPr/>
          <p:nvPr/>
        </p:nvSpPr>
        <p:spPr>
          <a:xfrm>
            <a:off x="2004305" y="3449604"/>
            <a:ext cx="2094240" cy="9127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62" dirty="0">
              <a:solidFill>
                <a:schemeClr val="tx1"/>
              </a:solidFill>
            </a:endParaRPr>
          </a:p>
        </p:txBody>
      </p:sp>
      <p:sp>
        <p:nvSpPr>
          <p:cNvPr id="22" name="正方形/長方形 21"/>
          <p:cNvSpPr/>
          <p:nvPr/>
        </p:nvSpPr>
        <p:spPr>
          <a:xfrm>
            <a:off x="1972537" y="4827101"/>
            <a:ext cx="2100020" cy="6721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46" dirty="0">
                <a:solidFill>
                  <a:schemeClr val="tx1"/>
                </a:solidFill>
              </a:rPr>
              <a:t>航空機（機体）</a:t>
            </a:r>
          </a:p>
        </p:txBody>
      </p:sp>
      <p:cxnSp>
        <p:nvCxnSpPr>
          <p:cNvPr id="38" name="直線矢印コネクタ 37"/>
          <p:cNvCxnSpPr/>
          <p:nvPr/>
        </p:nvCxnSpPr>
        <p:spPr>
          <a:xfrm flipH="1">
            <a:off x="2483011" y="2973667"/>
            <a:ext cx="1" cy="45815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2150396" y="3498287"/>
            <a:ext cx="1890261" cy="348109"/>
          </a:xfrm>
          <a:prstGeom prst="rect">
            <a:avLst/>
          </a:prstGeom>
          <a:noFill/>
        </p:spPr>
        <p:txBody>
          <a:bodyPr wrap="none" rtlCol="0">
            <a:spAutoFit/>
          </a:bodyPr>
          <a:lstStyle/>
          <a:p>
            <a:r>
              <a:rPr lang="ja-JP" altLang="en-US" sz="1662" dirty="0"/>
              <a:t>航空機制御装置＊</a:t>
            </a:r>
            <a:endParaRPr lang="en-US" altLang="ja-JP" sz="1662" dirty="0"/>
          </a:p>
        </p:txBody>
      </p:sp>
      <p:sp>
        <p:nvSpPr>
          <p:cNvPr id="73" name="正方形/長方形 72"/>
          <p:cNvSpPr/>
          <p:nvPr/>
        </p:nvSpPr>
        <p:spPr>
          <a:xfrm>
            <a:off x="1979712" y="2168908"/>
            <a:ext cx="2118833" cy="7869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62" dirty="0">
                <a:solidFill>
                  <a:schemeClr val="tx1"/>
                </a:solidFill>
              </a:rPr>
              <a:t>運航乗務員</a:t>
            </a:r>
            <a:endParaRPr lang="en-US" altLang="ja-JP" sz="1662" dirty="0">
              <a:solidFill>
                <a:schemeClr val="tx1"/>
              </a:solidFill>
            </a:endParaRPr>
          </a:p>
          <a:p>
            <a:pPr algn="ctr"/>
            <a:r>
              <a:rPr lang="ja-JP" altLang="en-US" sz="1662" dirty="0">
                <a:solidFill>
                  <a:schemeClr val="tx1"/>
                </a:solidFill>
              </a:rPr>
              <a:t>（パイロット）</a:t>
            </a:r>
            <a:endParaRPr lang="en-US" altLang="ja-JP" sz="1662" dirty="0">
              <a:solidFill>
                <a:schemeClr val="tx1"/>
              </a:solidFill>
            </a:endParaRPr>
          </a:p>
        </p:txBody>
      </p:sp>
      <p:sp>
        <p:nvSpPr>
          <p:cNvPr id="76" name="正方形/長方形 75"/>
          <p:cNvSpPr/>
          <p:nvPr/>
        </p:nvSpPr>
        <p:spPr>
          <a:xfrm>
            <a:off x="4970815" y="3232411"/>
            <a:ext cx="957337" cy="13265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77" dirty="0">
                <a:solidFill>
                  <a:schemeClr val="tx1"/>
                </a:solidFill>
              </a:rPr>
              <a:t>データ通信システム（グランドステーション）</a:t>
            </a:r>
          </a:p>
        </p:txBody>
      </p:sp>
      <p:cxnSp>
        <p:nvCxnSpPr>
          <p:cNvPr id="57" name="直線矢印コネクタ 56"/>
          <p:cNvCxnSpPr>
            <a:cxnSpLocks/>
          </p:cNvCxnSpPr>
          <p:nvPr/>
        </p:nvCxnSpPr>
        <p:spPr>
          <a:xfrm flipH="1">
            <a:off x="4098547" y="3616860"/>
            <a:ext cx="87226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a:off x="5939393" y="4027220"/>
            <a:ext cx="39881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5935742" y="3631224"/>
            <a:ext cx="40246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flipV="1">
            <a:off x="3449686" y="2980363"/>
            <a:ext cx="1" cy="4514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p:nvPr/>
        </p:nvCxnSpPr>
        <p:spPr>
          <a:xfrm flipH="1">
            <a:off x="2483011" y="4362382"/>
            <a:ext cx="3502" cy="46351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p:nvPr/>
        </p:nvCxnSpPr>
        <p:spPr>
          <a:xfrm flipV="1">
            <a:off x="3449686" y="4376210"/>
            <a:ext cx="1" cy="4514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正方形/長方形 64"/>
          <p:cNvSpPr/>
          <p:nvPr/>
        </p:nvSpPr>
        <p:spPr>
          <a:xfrm>
            <a:off x="6338208" y="3163125"/>
            <a:ext cx="1018860" cy="13293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77" dirty="0">
                <a:solidFill>
                  <a:schemeClr val="tx1"/>
                </a:solidFill>
              </a:rPr>
              <a:t>航空会社</a:t>
            </a:r>
            <a:endParaRPr lang="en-US" altLang="ja-JP" sz="1477" dirty="0">
              <a:solidFill>
                <a:schemeClr val="tx1"/>
              </a:solidFill>
            </a:endParaRPr>
          </a:p>
          <a:p>
            <a:pPr algn="ctr"/>
            <a:r>
              <a:rPr lang="ja-JP" altLang="en-US" sz="1477" dirty="0">
                <a:solidFill>
                  <a:schemeClr val="tx1"/>
                </a:solidFill>
              </a:rPr>
              <a:t>システム</a:t>
            </a:r>
          </a:p>
        </p:txBody>
      </p:sp>
      <p:cxnSp>
        <p:nvCxnSpPr>
          <p:cNvPr id="24" name="直線コネクタ 23">
            <a:extLst>
              <a:ext uri="{FF2B5EF4-FFF2-40B4-BE49-F238E27FC236}">
                <a16:creationId xmlns:a16="http://schemas.microsoft.com/office/drawing/2014/main" id="{8ABF8C31-A933-4584-8B95-571E3288AACC}"/>
              </a:ext>
            </a:extLst>
          </p:cNvPr>
          <p:cNvCxnSpPr>
            <a:cxnSpLocks/>
          </p:cNvCxnSpPr>
          <p:nvPr/>
        </p:nvCxnSpPr>
        <p:spPr>
          <a:xfrm>
            <a:off x="4098545" y="4027220"/>
            <a:ext cx="8722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28" name="図 27">
            <a:extLst>
              <a:ext uri="{FF2B5EF4-FFF2-40B4-BE49-F238E27FC236}">
                <a16:creationId xmlns:a16="http://schemas.microsoft.com/office/drawing/2014/main" id="{360F8B99-8096-4B15-AD74-C1AFCCF772FC}"/>
              </a:ext>
            </a:extLst>
          </p:cNvPr>
          <p:cNvPicPr>
            <a:picLocks noChangeAspect="1"/>
          </p:cNvPicPr>
          <p:nvPr/>
        </p:nvPicPr>
        <p:blipFill>
          <a:blip r:embed="rId3"/>
          <a:stretch>
            <a:fillRect/>
          </a:stretch>
        </p:blipFill>
        <p:spPr>
          <a:xfrm>
            <a:off x="1577987" y="1008918"/>
            <a:ext cx="1116372" cy="1116372"/>
          </a:xfrm>
          <a:prstGeom prst="rect">
            <a:avLst/>
          </a:prstGeom>
        </p:spPr>
      </p:pic>
      <p:sp>
        <p:nvSpPr>
          <p:cNvPr id="7" name="テキスト ボックス 6">
            <a:extLst>
              <a:ext uri="{FF2B5EF4-FFF2-40B4-BE49-F238E27FC236}">
                <a16:creationId xmlns:a16="http://schemas.microsoft.com/office/drawing/2014/main" id="{24FF21A4-044F-4E67-B809-6563D6639317}"/>
              </a:ext>
            </a:extLst>
          </p:cNvPr>
          <p:cNvSpPr txBox="1"/>
          <p:nvPr/>
        </p:nvSpPr>
        <p:spPr>
          <a:xfrm>
            <a:off x="5303160" y="1169057"/>
            <a:ext cx="611065" cy="348109"/>
          </a:xfrm>
          <a:prstGeom prst="rect">
            <a:avLst/>
          </a:prstGeom>
          <a:noFill/>
        </p:spPr>
        <p:txBody>
          <a:bodyPr wrap="none" rtlCol="0">
            <a:spAutoFit/>
          </a:bodyPr>
          <a:lstStyle/>
          <a:p>
            <a:r>
              <a:rPr lang="ja-JP" altLang="en-US" sz="1662" dirty="0"/>
              <a:t>地上</a:t>
            </a:r>
          </a:p>
        </p:txBody>
      </p:sp>
      <p:sp>
        <p:nvSpPr>
          <p:cNvPr id="10" name="テキスト ボックス 9">
            <a:extLst>
              <a:ext uri="{FF2B5EF4-FFF2-40B4-BE49-F238E27FC236}">
                <a16:creationId xmlns:a16="http://schemas.microsoft.com/office/drawing/2014/main" id="{7D5B35B0-BF3D-467E-A361-FB7DA2C9D453}"/>
              </a:ext>
            </a:extLst>
          </p:cNvPr>
          <p:cNvSpPr txBox="1"/>
          <p:nvPr/>
        </p:nvSpPr>
        <p:spPr>
          <a:xfrm>
            <a:off x="7428851" y="3296063"/>
            <a:ext cx="1530098" cy="1371209"/>
          </a:xfrm>
          <a:prstGeom prst="rect">
            <a:avLst/>
          </a:prstGeom>
          <a:noFill/>
        </p:spPr>
        <p:txBody>
          <a:bodyPr wrap="square" rtlCol="0">
            <a:spAutoFit/>
          </a:bodyPr>
          <a:lstStyle/>
          <a:p>
            <a:r>
              <a:rPr lang="ja-JP" altLang="en-US" sz="1662" dirty="0"/>
              <a:t>気象情報</a:t>
            </a:r>
            <a:endParaRPr lang="en-US" altLang="ja-JP" sz="1662" dirty="0"/>
          </a:p>
          <a:p>
            <a:r>
              <a:rPr lang="ja-JP" altLang="en-US" sz="1662" dirty="0"/>
              <a:t>パイロット通報（</a:t>
            </a:r>
            <a:r>
              <a:rPr lang="en-US" altLang="ja-JP" sz="1662" dirty="0"/>
              <a:t>PIREP)</a:t>
            </a:r>
          </a:p>
          <a:p>
            <a:r>
              <a:rPr lang="ja-JP" altLang="en-US" sz="1662" dirty="0"/>
              <a:t>空港情報</a:t>
            </a:r>
            <a:r>
              <a:rPr lang="en-US" altLang="ja-JP" sz="1662" dirty="0"/>
              <a:t>(NOTAM </a:t>
            </a:r>
            <a:r>
              <a:rPr lang="ja-JP" altLang="en-US" sz="1662" dirty="0"/>
              <a:t>）</a:t>
            </a:r>
            <a:endParaRPr lang="en-US" altLang="ja-JP" sz="1662" dirty="0"/>
          </a:p>
        </p:txBody>
      </p:sp>
      <p:sp>
        <p:nvSpPr>
          <p:cNvPr id="11" name="テキスト ボックス 10">
            <a:extLst>
              <a:ext uri="{FF2B5EF4-FFF2-40B4-BE49-F238E27FC236}">
                <a16:creationId xmlns:a16="http://schemas.microsoft.com/office/drawing/2014/main" id="{33E9AE4A-0306-46D4-B990-DC332BF70A84}"/>
              </a:ext>
            </a:extLst>
          </p:cNvPr>
          <p:cNvSpPr txBox="1"/>
          <p:nvPr/>
        </p:nvSpPr>
        <p:spPr>
          <a:xfrm>
            <a:off x="1115616" y="5821882"/>
            <a:ext cx="6303329" cy="348109"/>
          </a:xfrm>
          <a:prstGeom prst="rect">
            <a:avLst/>
          </a:prstGeom>
          <a:noFill/>
        </p:spPr>
        <p:txBody>
          <a:bodyPr wrap="none" rtlCol="0">
            <a:spAutoFit/>
          </a:bodyPr>
          <a:lstStyle/>
          <a:p>
            <a:r>
              <a:rPr lang="ja-JP" altLang="en-US" sz="1662" dirty="0"/>
              <a:t>＊自動操縦装置の安全確保の仕組みに必要な制御関係のみを記述</a:t>
            </a:r>
          </a:p>
        </p:txBody>
      </p:sp>
      <p:sp>
        <p:nvSpPr>
          <p:cNvPr id="12" name="テキスト ボックス 11">
            <a:extLst>
              <a:ext uri="{FF2B5EF4-FFF2-40B4-BE49-F238E27FC236}">
                <a16:creationId xmlns:a16="http://schemas.microsoft.com/office/drawing/2014/main" id="{CE281C44-740B-4499-B2D3-20266ACB7BE6}"/>
              </a:ext>
            </a:extLst>
          </p:cNvPr>
          <p:cNvSpPr txBox="1"/>
          <p:nvPr/>
        </p:nvSpPr>
        <p:spPr>
          <a:xfrm>
            <a:off x="6499599" y="3221017"/>
            <a:ext cx="554960" cy="348109"/>
          </a:xfrm>
          <a:prstGeom prst="rect">
            <a:avLst/>
          </a:prstGeom>
          <a:noFill/>
        </p:spPr>
        <p:txBody>
          <a:bodyPr wrap="none" rtlCol="0">
            <a:spAutoFit/>
          </a:bodyPr>
          <a:lstStyle/>
          <a:p>
            <a:r>
              <a:rPr lang="ja-JP" altLang="en-US" sz="1662" dirty="0"/>
              <a:t>①</a:t>
            </a:r>
            <a:r>
              <a:rPr lang="en-US" altLang="ja-JP" sz="1662" dirty="0"/>
              <a:t>A</a:t>
            </a:r>
            <a:endParaRPr lang="ja-JP" altLang="en-US" sz="1662" dirty="0"/>
          </a:p>
        </p:txBody>
      </p:sp>
      <p:sp>
        <p:nvSpPr>
          <p:cNvPr id="35" name="テキスト ボックス 34">
            <a:extLst>
              <a:ext uri="{FF2B5EF4-FFF2-40B4-BE49-F238E27FC236}">
                <a16:creationId xmlns:a16="http://schemas.microsoft.com/office/drawing/2014/main" id="{2214569D-F57F-4677-8AA9-A4CFC63A4FA1}"/>
              </a:ext>
            </a:extLst>
          </p:cNvPr>
          <p:cNvSpPr txBox="1"/>
          <p:nvPr/>
        </p:nvSpPr>
        <p:spPr>
          <a:xfrm>
            <a:off x="5967847" y="3287486"/>
            <a:ext cx="397866" cy="348109"/>
          </a:xfrm>
          <a:prstGeom prst="rect">
            <a:avLst/>
          </a:prstGeom>
          <a:noFill/>
        </p:spPr>
        <p:txBody>
          <a:bodyPr wrap="none" rtlCol="0">
            <a:spAutoFit/>
          </a:bodyPr>
          <a:lstStyle/>
          <a:p>
            <a:r>
              <a:rPr lang="ja-JP" altLang="en-US" sz="1662" dirty="0"/>
              <a:t>②</a:t>
            </a:r>
          </a:p>
        </p:txBody>
      </p:sp>
      <p:sp>
        <p:nvSpPr>
          <p:cNvPr id="36" name="テキスト ボックス 35">
            <a:extLst>
              <a:ext uri="{FF2B5EF4-FFF2-40B4-BE49-F238E27FC236}">
                <a16:creationId xmlns:a16="http://schemas.microsoft.com/office/drawing/2014/main" id="{D2EC084C-42EC-4B5C-BC57-DB4C53F1AC28}"/>
              </a:ext>
            </a:extLst>
          </p:cNvPr>
          <p:cNvSpPr txBox="1"/>
          <p:nvPr/>
        </p:nvSpPr>
        <p:spPr>
          <a:xfrm>
            <a:off x="3789650" y="3486892"/>
            <a:ext cx="397866" cy="348109"/>
          </a:xfrm>
          <a:prstGeom prst="rect">
            <a:avLst/>
          </a:prstGeom>
          <a:noFill/>
        </p:spPr>
        <p:txBody>
          <a:bodyPr wrap="none" rtlCol="0">
            <a:spAutoFit/>
          </a:bodyPr>
          <a:lstStyle/>
          <a:p>
            <a:r>
              <a:rPr lang="ja-JP" altLang="en-US" sz="1662" dirty="0"/>
              <a:t>③</a:t>
            </a:r>
          </a:p>
        </p:txBody>
      </p:sp>
      <p:sp>
        <p:nvSpPr>
          <p:cNvPr id="37" name="テキスト ボックス 36">
            <a:extLst>
              <a:ext uri="{FF2B5EF4-FFF2-40B4-BE49-F238E27FC236}">
                <a16:creationId xmlns:a16="http://schemas.microsoft.com/office/drawing/2014/main" id="{02A96983-9CAD-4076-BA6F-179F6BEACF20}"/>
              </a:ext>
            </a:extLst>
          </p:cNvPr>
          <p:cNvSpPr txBox="1"/>
          <p:nvPr/>
        </p:nvSpPr>
        <p:spPr>
          <a:xfrm>
            <a:off x="3508498" y="2431967"/>
            <a:ext cx="611065" cy="603883"/>
          </a:xfrm>
          <a:prstGeom prst="rect">
            <a:avLst/>
          </a:prstGeom>
          <a:noFill/>
        </p:spPr>
        <p:txBody>
          <a:bodyPr wrap="none" rtlCol="0">
            <a:spAutoFit/>
          </a:bodyPr>
          <a:lstStyle/>
          <a:p>
            <a:r>
              <a:rPr lang="ja-JP" altLang="en-US" sz="1662" dirty="0"/>
              <a:t>④⑧</a:t>
            </a:r>
            <a:endParaRPr lang="en-US" altLang="ja-JP" sz="1662" dirty="0"/>
          </a:p>
          <a:p>
            <a:r>
              <a:rPr lang="en-US" altLang="ja-JP" sz="1662" dirty="0"/>
              <a:t> BD</a:t>
            </a:r>
            <a:endParaRPr lang="ja-JP" altLang="en-US" sz="1662" dirty="0"/>
          </a:p>
        </p:txBody>
      </p:sp>
      <p:sp>
        <p:nvSpPr>
          <p:cNvPr id="39" name="テキスト ボックス 38">
            <a:extLst>
              <a:ext uri="{FF2B5EF4-FFF2-40B4-BE49-F238E27FC236}">
                <a16:creationId xmlns:a16="http://schemas.microsoft.com/office/drawing/2014/main" id="{B6AB86C5-218A-4EB4-931A-DB449740A85F}"/>
              </a:ext>
            </a:extLst>
          </p:cNvPr>
          <p:cNvSpPr txBox="1"/>
          <p:nvPr/>
        </p:nvSpPr>
        <p:spPr>
          <a:xfrm>
            <a:off x="2046181" y="3088079"/>
            <a:ext cx="397866" cy="348109"/>
          </a:xfrm>
          <a:prstGeom prst="rect">
            <a:avLst/>
          </a:prstGeom>
          <a:noFill/>
        </p:spPr>
        <p:txBody>
          <a:bodyPr wrap="none" rtlCol="0">
            <a:spAutoFit/>
          </a:bodyPr>
          <a:lstStyle/>
          <a:p>
            <a:r>
              <a:rPr lang="ja-JP" altLang="en-US" sz="1662" dirty="0"/>
              <a:t>⑥</a:t>
            </a:r>
          </a:p>
        </p:txBody>
      </p:sp>
      <p:sp>
        <p:nvSpPr>
          <p:cNvPr id="14" name="テキスト ボックス 13">
            <a:extLst>
              <a:ext uri="{FF2B5EF4-FFF2-40B4-BE49-F238E27FC236}">
                <a16:creationId xmlns:a16="http://schemas.microsoft.com/office/drawing/2014/main" id="{C86A9E3A-0232-479D-9DBC-E79C8A326059}"/>
              </a:ext>
            </a:extLst>
          </p:cNvPr>
          <p:cNvSpPr txBox="1"/>
          <p:nvPr/>
        </p:nvSpPr>
        <p:spPr>
          <a:xfrm>
            <a:off x="4306124" y="3960752"/>
            <a:ext cx="288862" cy="348109"/>
          </a:xfrm>
          <a:prstGeom prst="rect">
            <a:avLst/>
          </a:prstGeom>
          <a:noFill/>
        </p:spPr>
        <p:txBody>
          <a:bodyPr wrap="none" rtlCol="0">
            <a:spAutoFit/>
          </a:bodyPr>
          <a:lstStyle/>
          <a:p>
            <a:r>
              <a:rPr lang="en-US" altLang="ja-JP" sz="1662" dirty="0"/>
              <a:t>E</a:t>
            </a:r>
            <a:endParaRPr lang="ja-JP" altLang="en-US" sz="1662" dirty="0"/>
          </a:p>
        </p:txBody>
      </p:sp>
      <p:pic>
        <p:nvPicPr>
          <p:cNvPr id="34" name="図 33">
            <a:extLst>
              <a:ext uri="{FF2B5EF4-FFF2-40B4-BE49-F238E27FC236}">
                <a16:creationId xmlns:a16="http://schemas.microsoft.com/office/drawing/2014/main" id="{9608D210-7C90-4706-8CE5-5FA3D75F4098}"/>
              </a:ext>
            </a:extLst>
          </p:cNvPr>
          <p:cNvPicPr>
            <a:picLocks noChangeAspect="1"/>
          </p:cNvPicPr>
          <p:nvPr/>
        </p:nvPicPr>
        <p:blipFill>
          <a:blip r:embed="rId4"/>
          <a:stretch>
            <a:fillRect/>
          </a:stretch>
        </p:blipFill>
        <p:spPr>
          <a:xfrm>
            <a:off x="1342418" y="1074853"/>
            <a:ext cx="1373104" cy="1373104"/>
          </a:xfrm>
          <a:prstGeom prst="rect">
            <a:avLst/>
          </a:prstGeom>
        </p:spPr>
      </p:pic>
      <p:pic>
        <p:nvPicPr>
          <p:cNvPr id="41" name="図 40">
            <a:extLst>
              <a:ext uri="{FF2B5EF4-FFF2-40B4-BE49-F238E27FC236}">
                <a16:creationId xmlns:a16="http://schemas.microsoft.com/office/drawing/2014/main" id="{755A2DAE-24E6-48AA-BE65-B4C07596F076}"/>
              </a:ext>
            </a:extLst>
          </p:cNvPr>
          <p:cNvPicPr>
            <a:picLocks noChangeAspect="1"/>
          </p:cNvPicPr>
          <p:nvPr/>
        </p:nvPicPr>
        <p:blipFill>
          <a:blip r:embed="rId5"/>
          <a:stretch>
            <a:fillRect/>
          </a:stretch>
        </p:blipFill>
        <p:spPr>
          <a:xfrm>
            <a:off x="3292470" y="1133663"/>
            <a:ext cx="1299533" cy="1299533"/>
          </a:xfrm>
          <a:prstGeom prst="rect">
            <a:avLst/>
          </a:prstGeom>
        </p:spPr>
      </p:pic>
      <p:sp>
        <p:nvSpPr>
          <p:cNvPr id="4" name="テキスト ボックス 3">
            <a:extLst>
              <a:ext uri="{FF2B5EF4-FFF2-40B4-BE49-F238E27FC236}">
                <a16:creationId xmlns:a16="http://schemas.microsoft.com/office/drawing/2014/main" id="{D66D3D37-3EB9-4B02-BFED-27B263949529}"/>
              </a:ext>
            </a:extLst>
          </p:cNvPr>
          <p:cNvSpPr txBox="1"/>
          <p:nvPr/>
        </p:nvSpPr>
        <p:spPr>
          <a:xfrm>
            <a:off x="2378527" y="1825169"/>
            <a:ext cx="1463862" cy="348109"/>
          </a:xfrm>
          <a:prstGeom prst="rect">
            <a:avLst/>
          </a:prstGeom>
          <a:noFill/>
        </p:spPr>
        <p:txBody>
          <a:bodyPr wrap="none" rtlCol="0">
            <a:spAutoFit/>
          </a:bodyPr>
          <a:lstStyle/>
          <a:p>
            <a:r>
              <a:rPr lang="ja-JP" altLang="en-US" sz="1662" dirty="0"/>
              <a:t>ダブルチェック</a:t>
            </a:r>
          </a:p>
        </p:txBody>
      </p:sp>
      <p:pic>
        <p:nvPicPr>
          <p:cNvPr id="42" name="図 41">
            <a:extLst>
              <a:ext uri="{FF2B5EF4-FFF2-40B4-BE49-F238E27FC236}">
                <a16:creationId xmlns:a16="http://schemas.microsoft.com/office/drawing/2014/main" id="{5E8F879A-1137-4BD4-89C2-25CDF4B8683D}"/>
              </a:ext>
            </a:extLst>
          </p:cNvPr>
          <p:cNvPicPr>
            <a:picLocks noChangeAspect="1"/>
          </p:cNvPicPr>
          <p:nvPr/>
        </p:nvPicPr>
        <p:blipFill>
          <a:blip r:embed="rId6"/>
          <a:stretch>
            <a:fillRect/>
          </a:stretch>
        </p:blipFill>
        <p:spPr>
          <a:xfrm>
            <a:off x="6264860" y="3761345"/>
            <a:ext cx="1564117" cy="1564117"/>
          </a:xfrm>
          <a:prstGeom prst="rect">
            <a:avLst/>
          </a:prstGeom>
        </p:spPr>
      </p:pic>
      <p:sp>
        <p:nvSpPr>
          <p:cNvPr id="44" name="テキスト ボックス 43">
            <a:extLst>
              <a:ext uri="{FF2B5EF4-FFF2-40B4-BE49-F238E27FC236}">
                <a16:creationId xmlns:a16="http://schemas.microsoft.com/office/drawing/2014/main" id="{38C142EA-BAE4-48D7-BD27-8E4C4BD40C2E}"/>
              </a:ext>
            </a:extLst>
          </p:cNvPr>
          <p:cNvSpPr txBox="1"/>
          <p:nvPr/>
        </p:nvSpPr>
        <p:spPr>
          <a:xfrm>
            <a:off x="6516039" y="5356599"/>
            <a:ext cx="1463862" cy="348109"/>
          </a:xfrm>
          <a:prstGeom prst="rect">
            <a:avLst/>
          </a:prstGeom>
          <a:noFill/>
        </p:spPr>
        <p:txBody>
          <a:bodyPr wrap="none" rtlCol="0">
            <a:spAutoFit/>
          </a:bodyPr>
          <a:lstStyle/>
          <a:p>
            <a:r>
              <a:rPr lang="ja-JP" altLang="en-US" sz="1662" dirty="0"/>
              <a:t>ダブルチェック</a:t>
            </a:r>
          </a:p>
        </p:txBody>
      </p:sp>
      <p:sp>
        <p:nvSpPr>
          <p:cNvPr id="40" name="正方形/長方形 39">
            <a:extLst>
              <a:ext uri="{FF2B5EF4-FFF2-40B4-BE49-F238E27FC236}">
                <a16:creationId xmlns:a16="http://schemas.microsoft.com/office/drawing/2014/main" id="{2BD836B7-DFA0-4392-A729-D16FD64A0D04}"/>
              </a:ext>
            </a:extLst>
          </p:cNvPr>
          <p:cNvSpPr/>
          <p:nvPr/>
        </p:nvSpPr>
        <p:spPr>
          <a:xfrm>
            <a:off x="4944043" y="1637156"/>
            <a:ext cx="957337" cy="13265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77" dirty="0">
                <a:solidFill>
                  <a:schemeClr val="tx1"/>
                </a:solidFill>
              </a:rPr>
              <a:t>航空管制</a:t>
            </a:r>
          </a:p>
        </p:txBody>
      </p:sp>
      <p:cxnSp>
        <p:nvCxnSpPr>
          <p:cNvPr id="45" name="直線矢印コネクタ 44">
            <a:extLst>
              <a:ext uri="{FF2B5EF4-FFF2-40B4-BE49-F238E27FC236}">
                <a16:creationId xmlns:a16="http://schemas.microsoft.com/office/drawing/2014/main" id="{D2707BB1-453D-4C6E-AD9D-6050677ACA7A}"/>
              </a:ext>
            </a:extLst>
          </p:cNvPr>
          <p:cNvCxnSpPr>
            <a:cxnSpLocks/>
          </p:cNvCxnSpPr>
          <p:nvPr/>
        </p:nvCxnSpPr>
        <p:spPr>
          <a:xfrm flipH="1">
            <a:off x="4040250" y="2431966"/>
            <a:ext cx="87226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矢印コネクタ 45">
            <a:extLst>
              <a:ext uri="{FF2B5EF4-FFF2-40B4-BE49-F238E27FC236}">
                <a16:creationId xmlns:a16="http://schemas.microsoft.com/office/drawing/2014/main" id="{62D00372-7001-43BD-AD8D-C50D6F36AFFD}"/>
              </a:ext>
            </a:extLst>
          </p:cNvPr>
          <p:cNvCxnSpPr>
            <a:cxnSpLocks/>
          </p:cNvCxnSpPr>
          <p:nvPr/>
        </p:nvCxnSpPr>
        <p:spPr>
          <a:xfrm>
            <a:off x="4106718" y="2697842"/>
            <a:ext cx="86409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C49CAB34-77F7-4304-BB4B-732246630AA6}"/>
              </a:ext>
            </a:extLst>
          </p:cNvPr>
          <p:cNvSpPr txBox="1"/>
          <p:nvPr/>
        </p:nvSpPr>
        <p:spPr>
          <a:xfrm>
            <a:off x="4239655" y="2697843"/>
            <a:ext cx="397866" cy="348109"/>
          </a:xfrm>
          <a:prstGeom prst="rect">
            <a:avLst/>
          </a:prstGeom>
          <a:noFill/>
        </p:spPr>
        <p:txBody>
          <a:bodyPr wrap="none" rtlCol="0">
            <a:spAutoFit/>
          </a:bodyPr>
          <a:lstStyle/>
          <a:p>
            <a:r>
              <a:rPr lang="ja-JP" altLang="en-US" sz="1662" dirty="0"/>
              <a:t>⑤</a:t>
            </a:r>
          </a:p>
        </p:txBody>
      </p:sp>
      <p:sp>
        <p:nvSpPr>
          <p:cNvPr id="13" name="テキスト ボックス 12">
            <a:extLst>
              <a:ext uri="{FF2B5EF4-FFF2-40B4-BE49-F238E27FC236}">
                <a16:creationId xmlns:a16="http://schemas.microsoft.com/office/drawing/2014/main" id="{8F6774AA-C3E4-44EA-9E2A-658350042028}"/>
              </a:ext>
            </a:extLst>
          </p:cNvPr>
          <p:cNvSpPr txBox="1"/>
          <p:nvPr/>
        </p:nvSpPr>
        <p:spPr>
          <a:xfrm>
            <a:off x="4288613" y="2099622"/>
            <a:ext cx="298480" cy="348109"/>
          </a:xfrm>
          <a:prstGeom prst="rect">
            <a:avLst/>
          </a:prstGeom>
          <a:noFill/>
        </p:spPr>
        <p:txBody>
          <a:bodyPr wrap="none" rtlCol="0">
            <a:spAutoFit/>
          </a:bodyPr>
          <a:lstStyle/>
          <a:p>
            <a:r>
              <a:rPr lang="en-US" altLang="ja-JP" sz="1662" dirty="0"/>
              <a:t>C</a:t>
            </a:r>
            <a:endParaRPr lang="ja-JP" altLang="en-US" sz="1662" dirty="0"/>
          </a:p>
        </p:txBody>
      </p:sp>
      <p:sp>
        <p:nvSpPr>
          <p:cNvPr id="15" name="テキスト ボックス 14">
            <a:extLst>
              <a:ext uri="{FF2B5EF4-FFF2-40B4-BE49-F238E27FC236}">
                <a16:creationId xmlns:a16="http://schemas.microsoft.com/office/drawing/2014/main" id="{831D54A4-7E9D-4131-9C6F-4DC298428091}"/>
              </a:ext>
            </a:extLst>
          </p:cNvPr>
          <p:cNvSpPr txBox="1"/>
          <p:nvPr/>
        </p:nvSpPr>
        <p:spPr>
          <a:xfrm>
            <a:off x="6516038" y="4093690"/>
            <a:ext cx="282450" cy="348109"/>
          </a:xfrm>
          <a:prstGeom prst="rect">
            <a:avLst/>
          </a:prstGeom>
          <a:noFill/>
        </p:spPr>
        <p:txBody>
          <a:bodyPr wrap="none" rtlCol="0">
            <a:spAutoFit/>
          </a:bodyPr>
          <a:lstStyle/>
          <a:p>
            <a:r>
              <a:rPr lang="en-US" altLang="ja-JP" sz="1662" dirty="0"/>
              <a:t>F</a:t>
            </a:r>
            <a:endParaRPr lang="ja-JP" altLang="en-US" sz="1662" dirty="0"/>
          </a:p>
        </p:txBody>
      </p:sp>
      <p:cxnSp>
        <p:nvCxnSpPr>
          <p:cNvPr id="47" name="直線コネクタ 46">
            <a:extLst>
              <a:ext uri="{FF2B5EF4-FFF2-40B4-BE49-F238E27FC236}">
                <a16:creationId xmlns:a16="http://schemas.microsoft.com/office/drawing/2014/main" id="{CF193F47-6ADC-4E0E-8735-970BECB37A56}"/>
              </a:ext>
            </a:extLst>
          </p:cNvPr>
          <p:cNvCxnSpPr>
            <a:cxnSpLocks/>
            <a:stCxn id="34" idx="2"/>
          </p:cNvCxnSpPr>
          <p:nvPr/>
        </p:nvCxnSpPr>
        <p:spPr>
          <a:xfrm flipH="1" flipV="1">
            <a:off x="1182085" y="2446579"/>
            <a:ext cx="846884" cy="1377"/>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48" name="直線コネクタ 47">
            <a:extLst>
              <a:ext uri="{FF2B5EF4-FFF2-40B4-BE49-F238E27FC236}">
                <a16:creationId xmlns:a16="http://schemas.microsoft.com/office/drawing/2014/main" id="{1355A33D-3E93-443E-9327-42935582BC00}"/>
              </a:ext>
            </a:extLst>
          </p:cNvPr>
          <p:cNvCxnSpPr>
            <a:cxnSpLocks/>
          </p:cNvCxnSpPr>
          <p:nvPr/>
        </p:nvCxnSpPr>
        <p:spPr>
          <a:xfrm>
            <a:off x="1192510" y="2446578"/>
            <a:ext cx="0" cy="2721133"/>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50" name="直線矢印コネクタ 49">
            <a:extLst>
              <a:ext uri="{FF2B5EF4-FFF2-40B4-BE49-F238E27FC236}">
                <a16:creationId xmlns:a16="http://schemas.microsoft.com/office/drawing/2014/main" id="{E944209A-1FEB-464B-82CD-81BCA1AB42BE}"/>
              </a:ext>
            </a:extLst>
          </p:cNvPr>
          <p:cNvCxnSpPr>
            <a:cxnSpLocks/>
          </p:cNvCxnSpPr>
          <p:nvPr/>
        </p:nvCxnSpPr>
        <p:spPr>
          <a:xfrm>
            <a:off x="1182085" y="5177674"/>
            <a:ext cx="811255" cy="15100"/>
          </a:xfrm>
          <a:prstGeom prst="straightConnector1">
            <a:avLst/>
          </a:prstGeom>
          <a:ln>
            <a:solidFill>
              <a:schemeClr val="tx1"/>
            </a:solidFill>
            <a:tailEnd type="triangle"/>
          </a:ln>
        </p:spPr>
        <p:style>
          <a:lnRef idx="2">
            <a:schemeClr val="accent6"/>
          </a:lnRef>
          <a:fillRef idx="0">
            <a:schemeClr val="accent6"/>
          </a:fillRef>
          <a:effectRef idx="1">
            <a:schemeClr val="accent6"/>
          </a:effectRef>
          <a:fontRef idx="minor">
            <a:schemeClr val="tx1"/>
          </a:fontRef>
        </p:style>
      </p:cxnSp>
      <p:sp>
        <p:nvSpPr>
          <p:cNvPr id="51" name="テキスト ボックス 50">
            <a:extLst>
              <a:ext uri="{FF2B5EF4-FFF2-40B4-BE49-F238E27FC236}">
                <a16:creationId xmlns:a16="http://schemas.microsoft.com/office/drawing/2014/main" id="{E51E8156-D73D-410A-AD3F-810C65E869C9}"/>
              </a:ext>
            </a:extLst>
          </p:cNvPr>
          <p:cNvSpPr txBox="1"/>
          <p:nvPr/>
        </p:nvSpPr>
        <p:spPr>
          <a:xfrm>
            <a:off x="3574966" y="4027221"/>
            <a:ext cx="349776" cy="348109"/>
          </a:xfrm>
          <a:prstGeom prst="rect">
            <a:avLst/>
          </a:prstGeom>
          <a:noFill/>
        </p:spPr>
        <p:txBody>
          <a:bodyPr wrap="none" rtlCol="0">
            <a:spAutoFit/>
          </a:bodyPr>
          <a:lstStyle/>
          <a:p>
            <a:r>
              <a:rPr lang="ja-JP" altLang="en-US" sz="1662" dirty="0"/>
              <a:t>Ｇ</a:t>
            </a:r>
          </a:p>
        </p:txBody>
      </p:sp>
      <p:sp>
        <p:nvSpPr>
          <p:cNvPr id="52" name="テキスト ボックス 51">
            <a:extLst>
              <a:ext uri="{FF2B5EF4-FFF2-40B4-BE49-F238E27FC236}">
                <a16:creationId xmlns:a16="http://schemas.microsoft.com/office/drawing/2014/main" id="{BD96BF15-F481-4F8F-8E07-833CBE968864}"/>
              </a:ext>
            </a:extLst>
          </p:cNvPr>
          <p:cNvSpPr txBox="1"/>
          <p:nvPr/>
        </p:nvSpPr>
        <p:spPr>
          <a:xfrm>
            <a:off x="3191430" y="4018644"/>
            <a:ext cx="397866" cy="348109"/>
          </a:xfrm>
          <a:prstGeom prst="rect">
            <a:avLst/>
          </a:prstGeom>
          <a:noFill/>
        </p:spPr>
        <p:txBody>
          <a:bodyPr wrap="none" rtlCol="0">
            <a:spAutoFit/>
          </a:bodyPr>
          <a:lstStyle/>
          <a:p>
            <a:r>
              <a:rPr lang="ja-JP" altLang="en-US" sz="1662" dirty="0"/>
              <a:t>⑦</a:t>
            </a:r>
          </a:p>
        </p:txBody>
      </p:sp>
    </p:spTree>
    <p:extLst>
      <p:ext uri="{BB962C8B-B14F-4D97-AF65-F5344CB8AC3E}">
        <p14:creationId xmlns:p14="http://schemas.microsoft.com/office/powerpoint/2010/main" val="517655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6" name="直線コネクタ 85">
            <a:extLst>
              <a:ext uri="{FF2B5EF4-FFF2-40B4-BE49-F238E27FC236}">
                <a16:creationId xmlns:a16="http://schemas.microsoft.com/office/drawing/2014/main" id="{D9538160-9666-477D-B7F2-30496849741E}"/>
              </a:ext>
            </a:extLst>
          </p:cNvPr>
          <p:cNvCxnSpPr>
            <a:cxnSpLocks/>
          </p:cNvCxnSpPr>
          <p:nvPr/>
        </p:nvCxnSpPr>
        <p:spPr>
          <a:xfrm>
            <a:off x="6307379" y="2166090"/>
            <a:ext cx="0" cy="1395847"/>
          </a:xfrm>
          <a:prstGeom prst="line">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4ADF5EE5-F134-4E88-9116-658A231759B5}"/>
              </a:ext>
            </a:extLst>
          </p:cNvPr>
          <p:cNvCxnSpPr>
            <a:cxnSpLocks/>
          </p:cNvCxnSpPr>
          <p:nvPr/>
        </p:nvCxnSpPr>
        <p:spPr>
          <a:xfrm>
            <a:off x="358410" y="1966684"/>
            <a:ext cx="0" cy="352285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1">
            <a:extLst>
              <a:ext uri="{FF2B5EF4-FFF2-40B4-BE49-F238E27FC236}">
                <a16:creationId xmlns:a16="http://schemas.microsoft.com/office/drawing/2014/main" id="{91C55B4C-9A7D-4176-9147-2936534B5569}"/>
              </a:ext>
            </a:extLst>
          </p:cNvPr>
          <p:cNvSpPr txBox="1">
            <a:spLocks/>
          </p:cNvSpPr>
          <p:nvPr/>
        </p:nvSpPr>
        <p:spPr>
          <a:xfrm>
            <a:off x="8028384" y="6878584"/>
            <a:ext cx="685425" cy="337038"/>
          </a:xfrm>
          <a:prstGeom prst="rect">
            <a:avLst/>
          </a:prstGeom>
          <a:ln w="19050">
            <a:noFill/>
          </a:ln>
        </p:spPr>
        <p:txBody>
          <a:bodyPr vert="horz" lIns="84406" tIns="42203" rIns="84406" bIns="42203" rtlCol="0" anchor="ctr"/>
          <a:lstStyle>
            <a:defPPr>
              <a:defRPr lang="ja-JP"/>
            </a:defPPr>
            <a:lvl1pPr marL="0" algn="r" defTabSz="914400" rtl="0" eaLnBrk="1" latinLnBrk="0" hangingPunct="1">
              <a:defRPr kumimoji="1" sz="14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25347EF-31A2-4ED0-B4EF-902753504F15}" type="slidenum">
              <a:rPr lang="ja-JP" altLang="en-US" sz="1292"/>
              <a:pPr/>
              <a:t>25</a:t>
            </a:fld>
            <a:endParaRPr lang="ja-JP" altLang="en-US" sz="1292"/>
          </a:p>
        </p:txBody>
      </p:sp>
      <p:sp>
        <p:nvSpPr>
          <p:cNvPr id="55" name="正方形/長方形 54">
            <a:extLst>
              <a:ext uri="{FF2B5EF4-FFF2-40B4-BE49-F238E27FC236}">
                <a16:creationId xmlns:a16="http://schemas.microsoft.com/office/drawing/2014/main" id="{72273DE2-2237-46ED-A668-1FDA8180EA83}"/>
              </a:ext>
            </a:extLst>
          </p:cNvPr>
          <p:cNvSpPr/>
          <p:nvPr/>
        </p:nvSpPr>
        <p:spPr>
          <a:xfrm>
            <a:off x="2509979" y="1900214"/>
            <a:ext cx="3368441" cy="39881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62" dirty="0">
                <a:solidFill>
                  <a:schemeClr val="tx1"/>
                </a:solidFill>
              </a:rPr>
              <a:t>運航乗務員（パイロット）</a:t>
            </a:r>
            <a:endParaRPr lang="en-US" altLang="ja-JP" sz="1662" dirty="0">
              <a:solidFill>
                <a:schemeClr val="tx1"/>
              </a:solidFill>
            </a:endParaRPr>
          </a:p>
        </p:txBody>
      </p:sp>
      <p:sp>
        <p:nvSpPr>
          <p:cNvPr id="56" name="正方形/長方形 55">
            <a:extLst>
              <a:ext uri="{FF2B5EF4-FFF2-40B4-BE49-F238E27FC236}">
                <a16:creationId xmlns:a16="http://schemas.microsoft.com/office/drawing/2014/main" id="{9D3E71B2-72FE-4420-AC3B-F9C2C0A48A35}"/>
              </a:ext>
            </a:extLst>
          </p:cNvPr>
          <p:cNvSpPr/>
          <p:nvPr/>
        </p:nvSpPr>
        <p:spPr>
          <a:xfrm>
            <a:off x="2506110" y="1036119"/>
            <a:ext cx="3372310" cy="34656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62" dirty="0">
                <a:solidFill>
                  <a:schemeClr val="tx1"/>
                </a:solidFill>
              </a:rPr>
              <a:t>航空管制</a:t>
            </a:r>
          </a:p>
        </p:txBody>
      </p:sp>
      <p:sp>
        <p:nvSpPr>
          <p:cNvPr id="57" name="正方形/長方形 56">
            <a:extLst>
              <a:ext uri="{FF2B5EF4-FFF2-40B4-BE49-F238E27FC236}">
                <a16:creationId xmlns:a16="http://schemas.microsoft.com/office/drawing/2014/main" id="{B76FE886-9008-4A66-9520-B4167F53DA1B}"/>
              </a:ext>
            </a:extLst>
          </p:cNvPr>
          <p:cNvSpPr/>
          <p:nvPr/>
        </p:nvSpPr>
        <p:spPr>
          <a:xfrm>
            <a:off x="2554973" y="3428999"/>
            <a:ext cx="3296391" cy="4636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62" dirty="0">
                <a:solidFill>
                  <a:schemeClr val="tx1"/>
                </a:solidFill>
              </a:rPr>
              <a:t>FMS</a:t>
            </a:r>
            <a:r>
              <a:rPr lang="ja-JP" altLang="en-US" sz="1662" dirty="0">
                <a:solidFill>
                  <a:schemeClr val="tx1"/>
                </a:solidFill>
              </a:rPr>
              <a:t>（フライトマネジメントシステム）</a:t>
            </a:r>
          </a:p>
        </p:txBody>
      </p:sp>
      <p:sp>
        <p:nvSpPr>
          <p:cNvPr id="58" name="正方形/長方形 57">
            <a:extLst>
              <a:ext uri="{FF2B5EF4-FFF2-40B4-BE49-F238E27FC236}">
                <a16:creationId xmlns:a16="http://schemas.microsoft.com/office/drawing/2014/main" id="{421A6F6A-4EAC-4FB3-9DE9-F007BFD8D242}"/>
              </a:ext>
            </a:extLst>
          </p:cNvPr>
          <p:cNvSpPr/>
          <p:nvPr/>
        </p:nvSpPr>
        <p:spPr>
          <a:xfrm>
            <a:off x="2554973" y="4346222"/>
            <a:ext cx="3592401" cy="39881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62" dirty="0">
                <a:solidFill>
                  <a:schemeClr val="tx1"/>
                </a:solidFill>
              </a:rPr>
              <a:t>自動操縦装置（オートパイロット）</a:t>
            </a:r>
          </a:p>
        </p:txBody>
      </p:sp>
      <p:sp>
        <p:nvSpPr>
          <p:cNvPr id="59" name="正方形/長方形 58">
            <a:extLst>
              <a:ext uri="{FF2B5EF4-FFF2-40B4-BE49-F238E27FC236}">
                <a16:creationId xmlns:a16="http://schemas.microsoft.com/office/drawing/2014/main" id="{8AB76B62-6691-46CF-99F6-942A6DA4F1A8}"/>
              </a:ext>
            </a:extLst>
          </p:cNvPr>
          <p:cNvSpPr/>
          <p:nvPr/>
        </p:nvSpPr>
        <p:spPr>
          <a:xfrm>
            <a:off x="2554974" y="5225294"/>
            <a:ext cx="3507942" cy="44842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62" dirty="0">
                <a:solidFill>
                  <a:schemeClr val="tx1"/>
                </a:solidFill>
              </a:rPr>
              <a:t>航空機操縦系統</a:t>
            </a:r>
            <a:endParaRPr lang="en-US" altLang="ja-JP" sz="1662" dirty="0">
              <a:solidFill>
                <a:schemeClr val="tx1"/>
              </a:solidFill>
            </a:endParaRPr>
          </a:p>
          <a:p>
            <a:pPr algn="ctr"/>
            <a:r>
              <a:rPr lang="ja-JP" altLang="en-US" sz="1292" dirty="0">
                <a:solidFill>
                  <a:schemeClr val="tx1"/>
                </a:solidFill>
              </a:rPr>
              <a:t>（動翼の制御系統と出力コントロール系統）</a:t>
            </a:r>
            <a:endParaRPr lang="ja-JP" altLang="en-US" sz="3692" dirty="0">
              <a:solidFill>
                <a:schemeClr val="tx1"/>
              </a:solidFill>
            </a:endParaRPr>
          </a:p>
        </p:txBody>
      </p:sp>
      <p:cxnSp>
        <p:nvCxnSpPr>
          <p:cNvPr id="66" name="直線コネクタ 65">
            <a:extLst>
              <a:ext uri="{FF2B5EF4-FFF2-40B4-BE49-F238E27FC236}">
                <a16:creationId xmlns:a16="http://schemas.microsoft.com/office/drawing/2014/main" id="{545C6A6A-B600-422B-A147-5C00D8983E46}"/>
              </a:ext>
            </a:extLst>
          </p:cNvPr>
          <p:cNvCxnSpPr>
            <a:cxnSpLocks/>
          </p:cNvCxnSpPr>
          <p:nvPr/>
        </p:nvCxnSpPr>
        <p:spPr>
          <a:xfrm flipH="1" flipV="1">
            <a:off x="358411" y="1966684"/>
            <a:ext cx="2147702" cy="148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直線矢印コネクタ 67">
            <a:extLst>
              <a:ext uri="{FF2B5EF4-FFF2-40B4-BE49-F238E27FC236}">
                <a16:creationId xmlns:a16="http://schemas.microsoft.com/office/drawing/2014/main" id="{7B85AA2A-0E9F-4DE9-A9D7-00854FFB7DB0}"/>
              </a:ext>
            </a:extLst>
          </p:cNvPr>
          <p:cNvCxnSpPr>
            <a:cxnSpLocks/>
          </p:cNvCxnSpPr>
          <p:nvPr/>
        </p:nvCxnSpPr>
        <p:spPr>
          <a:xfrm>
            <a:off x="3812913" y="1382686"/>
            <a:ext cx="0" cy="46276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直線矢印コネクタ 68">
            <a:extLst>
              <a:ext uri="{FF2B5EF4-FFF2-40B4-BE49-F238E27FC236}">
                <a16:creationId xmlns:a16="http://schemas.microsoft.com/office/drawing/2014/main" id="{B530CF8F-C72E-4E0E-8663-2EF1CA9E0E05}"/>
              </a:ext>
            </a:extLst>
          </p:cNvPr>
          <p:cNvCxnSpPr>
            <a:cxnSpLocks/>
          </p:cNvCxnSpPr>
          <p:nvPr/>
        </p:nvCxnSpPr>
        <p:spPr>
          <a:xfrm flipV="1">
            <a:off x="4283166" y="1382688"/>
            <a:ext cx="0" cy="464401"/>
          </a:xfrm>
          <a:prstGeom prst="straightConnector1">
            <a:avLst/>
          </a:prstGeom>
          <a:ln w="19050">
            <a:solidFill>
              <a:srgbClr val="0000CC"/>
            </a:solidFill>
            <a:tailEnd type="triangle"/>
          </a:ln>
        </p:spPr>
        <p:style>
          <a:lnRef idx="1">
            <a:schemeClr val="accent1"/>
          </a:lnRef>
          <a:fillRef idx="0">
            <a:schemeClr val="accent1"/>
          </a:fillRef>
          <a:effectRef idx="0">
            <a:schemeClr val="accent1"/>
          </a:effectRef>
          <a:fontRef idx="minor">
            <a:schemeClr val="tx1"/>
          </a:fontRef>
        </p:style>
      </p:cxnSp>
      <p:sp>
        <p:nvSpPr>
          <p:cNvPr id="70" name="正方形/長方形 69">
            <a:extLst>
              <a:ext uri="{FF2B5EF4-FFF2-40B4-BE49-F238E27FC236}">
                <a16:creationId xmlns:a16="http://schemas.microsoft.com/office/drawing/2014/main" id="{8FF5066C-D624-4FF7-8F8E-5AF6B67BA388}"/>
              </a:ext>
            </a:extLst>
          </p:cNvPr>
          <p:cNvSpPr/>
          <p:nvPr/>
        </p:nvSpPr>
        <p:spPr>
          <a:xfrm>
            <a:off x="118582" y="4631420"/>
            <a:ext cx="997034" cy="4344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77" dirty="0">
                <a:solidFill>
                  <a:schemeClr val="tx1"/>
                </a:solidFill>
              </a:rPr>
              <a:t>操縦棹</a:t>
            </a:r>
            <a:endParaRPr lang="en-US" altLang="ja-JP" sz="1477" dirty="0">
              <a:solidFill>
                <a:schemeClr val="tx1"/>
              </a:solidFill>
            </a:endParaRPr>
          </a:p>
          <a:p>
            <a:pPr algn="ctr"/>
            <a:r>
              <a:rPr lang="ja-JP" altLang="en-US" sz="1477" dirty="0">
                <a:solidFill>
                  <a:schemeClr val="tx1"/>
                </a:solidFill>
              </a:rPr>
              <a:t>ペダル</a:t>
            </a:r>
          </a:p>
        </p:txBody>
      </p:sp>
      <p:sp>
        <p:nvSpPr>
          <p:cNvPr id="72" name="正方形/長方形 71">
            <a:extLst>
              <a:ext uri="{FF2B5EF4-FFF2-40B4-BE49-F238E27FC236}">
                <a16:creationId xmlns:a16="http://schemas.microsoft.com/office/drawing/2014/main" id="{20B5C10E-52EF-45A2-8673-F0997C84E9D3}"/>
              </a:ext>
            </a:extLst>
          </p:cNvPr>
          <p:cNvSpPr/>
          <p:nvPr/>
        </p:nvSpPr>
        <p:spPr>
          <a:xfrm>
            <a:off x="6227381" y="2718411"/>
            <a:ext cx="997034" cy="4344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77" dirty="0">
                <a:solidFill>
                  <a:schemeClr val="tx1"/>
                </a:solidFill>
              </a:rPr>
              <a:t>CDU</a:t>
            </a:r>
            <a:r>
              <a:rPr lang="ja-JP" altLang="en-US" sz="969" dirty="0">
                <a:solidFill>
                  <a:schemeClr val="tx1"/>
                </a:solidFill>
              </a:rPr>
              <a:t>（ｺﾝﾄﾛｰﾙﾃﾞｨｽﾌﾟﾚｲﾕﾆｯﾄ）</a:t>
            </a:r>
            <a:endParaRPr lang="ja-JP" altLang="en-US" sz="1477" dirty="0">
              <a:solidFill>
                <a:schemeClr val="tx1"/>
              </a:solidFill>
            </a:endParaRPr>
          </a:p>
        </p:txBody>
      </p:sp>
      <p:cxnSp>
        <p:nvCxnSpPr>
          <p:cNvPr id="75" name="直線コネクタ 74">
            <a:extLst>
              <a:ext uri="{FF2B5EF4-FFF2-40B4-BE49-F238E27FC236}">
                <a16:creationId xmlns:a16="http://schemas.microsoft.com/office/drawing/2014/main" id="{141E3480-0B80-46A3-8625-09BA819B074F}"/>
              </a:ext>
            </a:extLst>
          </p:cNvPr>
          <p:cNvCxnSpPr>
            <a:cxnSpLocks/>
          </p:cNvCxnSpPr>
          <p:nvPr/>
        </p:nvCxnSpPr>
        <p:spPr>
          <a:xfrm>
            <a:off x="2156160" y="2166090"/>
            <a:ext cx="0" cy="139584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3AE00111-66BA-4D8D-8558-53734CF70B01}"/>
              </a:ext>
            </a:extLst>
          </p:cNvPr>
          <p:cNvCxnSpPr>
            <a:cxnSpLocks/>
          </p:cNvCxnSpPr>
          <p:nvPr/>
        </p:nvCxnSpPr>
        <p:spPr>
          <a:xfrm flipH="1">
            <a:off x="2156160" y="2166090"/>
            <a:ext cx="35381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1" name="正方形/長方形 70">
            <a:extLst>
              <a:ext uri="{FF2B5EF4-FFF2-40B4-BE49-F238E27FC236}">
                <a16:creationId xmlns:a16="http://schemas.microsoft.com/office/drawing/2014/main" id="{0C18D4F7-70E8-4E9E-B7F1-51057BBD0FE2}"/>
              </a:ext>
            </a:extLst>
          </p:cNvPr>
          <p:cNvSpPr/>
          <p:nvPr/>
        </p:nvSpPr>
        <p:spPr>
          <a:xfrm>
            <a:off x="1746738" y="2795104"/>
            <a:ext cx="1203961" cy="4344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77" dirty="0">
                <a:solidFill>
                  <a:schemeClr val="tx1"/>
                </a:solidFill>
              </a:rPr>
              <a:t>CDU</a:t>
            </a:r>
            <a:r>
              <a:rPr lang="ja-JP" altLang="en-US" sz="969" dirty="0">
                <a:solidFill>
                  <a:schemeClr val="tx1"/>
                </a:solidFill>
              </a:rPr>
              <a:t>（ｺﾝﾄﾛｰﾙﾃﾞｨｽﾌﾟﾚｲﾕﾆｯﾄ）</a:t>
            </a:r>
            <a:endParaRPr lang="ja-JP" altLang="en-US" sz="1477" dirty="0">
              <a:solidFill>
                <a:schemeClr val="tx1"/>
              </a:solidFill>
            </a:endParaRPr>
          </a:p>
        </p:txBody>
      </p:sp>
      <p:cxnSp>
        <p:nvCxnSpPr>
          <p:cNvPr id="80" name="直線矢印コネクタ 79">
            <a:extLst>
              <a:ext uri="{FF2B5EF4-FFF2-40B4-BE49-F238E27FC236}">
                <a16:creationId xmlns:a16="http://schemas.microsoft.com/office/drawing/2014/main" id="{FC557A63-C5B1-4DF6-9B9C-514A2878519B}"/>
              </a:ext>
            </a:extLst>
          </p:cNvPr>
          <p:cNvCxnSpPr>
            <a:cxnSpLocks/>
          </p:cNvCxnSpPr>
          <p:nvPr/>
        </p:nvCxnSpPr>
        <p:spPr>
          <a:xfrm>
            <a:off x="2156160" y="3561937"/>
            <a:ext cx="398814"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3" name="直線矢印コネクタ 82">
            <a:extLst>
              <a:ext uri="{FF2B5EF4-FFF2-40B4-BE49-F238E27FC236}">
                <a16:creationId xmlns:a16="http://schemas.microsoft.com/office/drawing/2014/main" id="{0F7FD92E-B36A-494C-A602-070158F576A2}"/>
              </a:ext>
            </a:extLst>
          </p:cNvPr>
          <p:cNvCxnSpPr>
            <a:cxnSpLocks/>
          </p:cNvCxnSpPr>
          <p:nvPr/>
        </p:nvCxnSpPr>
        <p:spPr>
          <a:xfrm flipH="1">
            <a:off x="5878420" y="2166090"/>
            <a:ext cx="428959" cy="0"/>
          </a:xfrm>
          <a:prstGeom prst="straightConnector1">
            <a:avLst/>
          </a:prstGeom>
          <a:ln w="19050">
            <a:solidFill>
              <a:srgbClr val="0000CC"/>
            </a:solidFill>
            <a:tailEnd type="triangle"/>
          </a:ln>
        </p:spPr>
        <p:style>
          <a:lnRef idx="1">
            <a:schemeClr val="accent1"/>
          </a:lnRef>
          <a:fillRef idx="0">
            <a:schemeClr val="accent1"/>
          </a:fillRef>
          <a:effectRef idx="0">
            <a:schemeClr val="accent1"/>
          </a:effectRef>
          <a:fontRef idx="minor">
            <a:schemeClr val="tx1"/>
          </a:fontRef>
        </p:style>
      </p:cxnSp>
      <p:cxnSp>
        <p:nvCxnSpPr>
          <p:cNvPr id="87" name="直線コネクタ 86">
            <a:extLst>
              <a:ext uri="{FF2B5EF4-FFF2-40B4-BE49-F238E27FC236}">
                <a16:creationId xmlns:a16="http://schemas.microsoft.com/office/drawing/2014/main" id="{8CDADA32-EEAE-4EBB-8459-552ECFDE5F8E}"/>
              </a:ext>
            </a:extLst>
          </p:cNvPr>
          <p:cNvCxnSpPr>
            <a:cxnSpLocks/>
          </p:cNvCxnSpPr>
          <p:nvPr/>
        </p:nvCxnSpPr>
        <p:spPr>
          <a:xfrm flipH="1">
            <a:off x="5878420" y="3561937"/>
            <a:ext cx="432048" cy="0"/>
          </a:xfrm>
          <a:prstGeom prst="line">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92" name="直線矢印コネクタ 91">
            <a:extLst>
              <a:ext uri="{FF2B5EF4-FFF2-40B4-BE49-F238E27FC236}">
                <a16:creationId xmlns:a16="http://schemas.microsoft.com/office/drawing/2014/main" id="{19061C1D-686F-4171-AF48-92EA5AF93ED1}"/>
              </a:ext>
            </a:extLst>
          </p:cNvPr>
          <p:cNvCxnSpPr>
            <a:cxnSpLocks/>
            <a:endCxn id="57" idx="3"/>
          </p:cNvCxnSpPr>
          <p:nvPr/>
        </p:nvCxnSpPr>
        <p:spPr>
          <a:xfrm flipH="1">
            <a:off x="5851364" y="3628407"/>
            <a:ext cx="2353468" cy="324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直線矢印コネクタ 93">
            <a:extLst>
              <a:ext uri="{FF2B5EF4-FFF2-40B4-BE49-F238E27FC236}">
                <a16:creationId xmlns:a16="http://schemas.microsoft.com/office/drawing/2014/main" id="{C41069A8-09BE-44EA-B45A-5EC28F8E254A}"/>
              </a:ext>
            </a:extLst>
          </p:cNvPr>
          <p:cNvCxnSpPr>
            <a:cxnSpLocks/>
          </p:cNvCxnSpPr>
          <p:nvPr/>
        </p:nvCxnSpPr>
        <p:spPr>
          <a:xfrm>
            <a:off x="3884352" y="3905990"/>
            <a:ext cx="0" cy="45357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5" name="直線矢印コネクタ 94">
            <a:extLst>
              <a:ext uri="{FF2B5EF4-FFF2-40B4-BE49-F238E27FC236}">
                <a16:creationId xmlns:a16="http://schemas.microsoft.com/office/drawing/2014/main" id="{3018CEFD-8559-497B-9485-326DBEF8C891}"/>
              </a:ext>
            </a:extLst>
          </p:cNvPr>
          <p:cNvCxnSpPr>
            <a:cxnSpLocks/>
          </p:cNvCxnSpPr>
          <p:nvPr/>
        </p:nvCxnSpPr>
        <p:spPr>
          <a:xfrm flipV="1">
            <a:off x="4344665" y="3894282"/>
            <a:ext cx="4970" cy="465282"/>
          </a:xfrm>
          <a:prstGeom prst="straightConnector1">
            <a:avLst/>
          </a:prstGeom>
          <a:ln w="19050">
            <a:solidFill>
              <a:srgbClr val="0000CC"/>
            </a:solidFill>
            <a:tailEnd type="triangle"/>
          </a:ln>
        </p:spPr>
        <p:style>
          <a:lnRef idx="1">
            <a:schemeClr val="accent1"/>
          </a:lnRef>
          <a:fillRef idx="0">
            <a:schemeClr val="accent1"/>
          </a:fillRef>
          <a:effectRef idx="0">
            <a:schemeClr val="accent1"/>
          </a:effectRef>
          <a:fontRef idx="minor">
            <a:schemeClr val="tx1"/>
          </a:fontRef>
        </p:style>
      </p:cxnSp>
      <p:cxnSp>
        <p:nvCxnSpPr>
          <p:cNvPr id="96" name="直線矢印コネクタ 95">
            <a:extLst>
              <a:ext uri="{FF2B5EF4-FFF2-40B4-BE49-F238E27FC236}">
                <a16:creationId xmlns:a16="http://schemas.microsoft.com/office/drawing/2014/main" id="{4E7D11D7-65BB-41DA-813A-00DF49D7F132}"/>
              </a:ext>
            </a:extLst>
          </p:cNvPr>
          <p:cNvCxnSpPr>
            <a:cxnSpLocks/>
          </p:cNvCxnSpPr>
          <p:nvPr/>
        </p:nvCxnSpPr>
        <p:spPr>
          <a:xfrm>
            <a:off x="3884352" y="4760012"/>
            <a:ext cx="0" cy="46528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直線矢印コネクタ 106">
            <a:extLst>
              <a:ext uri="{FF2B5EF4-FFF2-40B4-BE49-F238E27FC236}">
                <a16:creationId xmlns:a16="http://schemas.microsoft.com/office/drawing/2014/main" id="{8BAED9C9-108E-46B2-A097-3C45BCF66697}"/>
              </a:ext>
            </a:extLst>
          </p:cNvPr>
          <p:cNvCxnSpPr>
            <a:cxnSpLocks/>
          </p:cNvCxnSpPr>
          <p:nvPr/>
        </p:nvCxnSpPr>
        <p:spPr>
          <a:xfrm>
            <a:off x="5878420" y="3827813"/>
            <a:ext cx="232641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2" name="正方形/長方形 111">
            <a:extLst>
              <a:ext uri="{FF2B5EF4-FFF2-40B4-BE49-F238E27FC236}">
                <a16:creationId xmlns:a16="http://schemas.microsoft.com/office/drawing/2014/main" id="{510CFA70-7FF8-4FE2-ACD3-80BB5ED1354D}"/>
              </a:ext>
            </a:extLst>
          </p:cNvPr>
          <p:cNvSpPr/>
          <p:nvPr/>
        </p:nvSpPr>
        <p:spPr>
          <a:xfrm>
            <a:off x="6509876" y="3495468"/>
            <a:ext cx="1429081" cy="4652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77" dirty="0">
                <a:solidFill>
                  <a:schemeClr val="tx1"/>
                </a:solidFill>
              </a:rPr>
              <a:t>ACARS</a:t>
            </a:r>
          </a:p>
          <a:p>
            <a:pPr algn="ctr"/>
            <a:r>
              <a:rPr lang="ja-JP" altLang="en-US" sz="1477" dirty="0">
                <a:solidFill>
                  <a:schemeClr val="tx1"/>
                </a:solidFill>
              </a:rPr>
              <a:t>ﾃﾞｰﾀ通信ｼｽﾃﾑ</a:t>
            </a:r>
          </a:p>
        </p:txBody>
      </p:sp>
      <p:sp>
        <p:nvSpPr>
          <p:cNvPr id="118" name="正方形/長方形 117">
            <a:extLst>
              <a:ext uri="{FF2B5EF4-FFF2-40B4-BE49-F238E27FC236}">
                <a16:creationId xmlns:a16="http://schemas.microsoft.com/office/drawing/2014/main" id="{A9472603-0784-4F02-A50F-2C6264F2B450}"/>
              </a:ext>
            </a:extLst>
          </p:cNvPr>
          <p:cNvSpPr/>
          <p:nvPr/>
        </p:nvSpPr>
        <p:spPr>
          <a:xfrm>
            <a:off x="8201744" y="3495468"/>
            <a:ext cx="634544" cy="4652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77" dirty="0">
                <a:solidFill>
                  <a:schemeClr val="tx1"/>
                </a:solidFill>
              </a:rPr>
              <a:t>航空会社</a:t>
            </a:r>
          </a:p>
        </p:txBody>
      </p:sp>
      <p:sp>
        <p:nvSpPr>
          <p:cNvPr id="120" name="楕円 119">
            <a:extLst>
              <a:ext uri="{FF2B5EF4-FFF2-40B4-BE49-F238E27FC236}">
                <a16:creationId xmlns:a16="http://schemas.microsoft.com/office/drawing/2014/main" id="{176D84E3-2E34-4230-AF67-B6866DA07ADE}"/>
              </a:ext>
            </a:extLst>
          </p:cNvPr>
          <p:cNvSpPr/>
          <p:nvPr/>
        </p:nvSpPr>
        <p:spPr>
          <a:xfrm>
            <a:off x="8109709" y="2511777"/>
            <a:ext cx="849240" cy="20471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21" name="テキスト ボックス 120">
            <a:extLst>
              <a:ext uri="{FF2B5EF4-FFF2-40B4-BE49-F238E27FC236}">
                <a16:creationId xmlns:a16="http://schemas.microsoft.com/office/drawing/2014/main" id="{E8DCC4A1-B9A2-4315-B676-3163EA788B83}"/>
              </a:ext>
            </a:extLst>
          </p:cNvPr>
          <p:cNvSpPr txBox="1"/>
          <p:nvPr/>
        </p:nvSpPr>
        <p:spPr>
          <a:xfrm>
            <a:off x="8201745" y="2888671"/>
            <a:ext cx="611065" cy="348109"/>
          </a:xfrm>
          <a:prstGeom prst="rect">
            <a:avLst/>
          </a:prstGeom>
          <a:noFill/>
        </p:spPr>
        <p:txBody>
          <a:bodyPr wrap="none" rtlCol="0">
            <a:spAutoFit/>
          </a:bodyPr>
          <a:lstStyle/>
          <a:p>
            <a:r>
              <a:rPr lang="ja-JP" altLang="en-US" sz="1662" dirty="0"/>
              <a:t>地上</a:t>
            </a:r>
          </a:p>
        </p:txBody>
      </p:sp>
      <p:sp>
        <p:nvSpPr>
          <p:cNvPr id="122" name="テキスト ボックス 121">
            <a:extLst>
              <a:ext uri="{FF2B5EF4-FFF2-40B4-BE49-F238E27FC236}">
                <a16:creationId xmlns:a16="http://schemas.microsoft.com/office/drawing/2014/main" id="{B2FE1B8E-8EDA-4A9F-9EB5-26E73424FC3F}"/>
              </a:ext>
            </a:extLst>
          </p:cNvPr>
          <p:cNvSpPr txBox="1"/>
          <p:nvPr/>
        </p:nvSpPr>
        <p:spPr>
          <a:xfrm>
            <a:off x="2352478" y="1434933"/>
            <a:ext cx="1390877" cy="433324"/>
          </a:xfrm>
          <a:prstGeom prst="rect">
            <a:avLst/>
          </a:prstGeom>
          <a:noFill/>
          <a:ln w="19050">
            <a:noFill/>
          </a:ln>
        </p:spPr>
        <p:txBody>
          <a:bodyPr wrap="square" rtlCol="0">
            <a:spAutoFit/>
          </a:bodyPr>
          <a:lstStyle/>
          <a:p>
            <a:r>
              <a:rPr lang="en-US" altLang="ja-JP" sz="1108" dirty="0"/>
              <a:t>CA1</a:t>
            </a:r>
            <a:r>
              <a:rPr lang="ja-JP" altLang="en-US" sz="1108" dirty="0"/>
              <a:t>：航空管制官の確認、許可</a:t>
            </a:r>
            <a:endParaRPr lang="en-US" altLang="ja-JP" sz="1108" dirty="0"/>
          </a:p>
        </p:txBody>
      </p:sp>
      <p:sp>
        <p:nvSpPr>
          <p:cNvPr id="123" name="テキスト ボックス 122">
            <a:extLst>
              <a:ext uri="{FF2B5EF4-FFF2-40B4-BE49-F238E27FC236}">
                <a16:creationId xmlns:a16="http://schemas.microsoft.com/office/drawing/2014/main" id="{2C317D6C-6503-47E9-A70C-79EB9B13DC1A}"/>
              </a:ext>
            </a:extLst>
          </p:cNvPr>
          <p:cNvSpPr txBox="1"/>
          <p:nvPr/>
        </p:nvSpPr>
        <p:spPr>
          <a:xfrm>
            <a:off x="2153071" y="2275596"/>
            <a:ext cx="1927599" cy="433324"/>
          </a:xfrm>
          <a:prstGeom prst="rect">
            <a:avLst/>
          </a:prstGeom>
          <a:noFill/>
          <a:ln w="19050">
            <a:noFill/>
          </a:ln>
        </p:spPr>
        <p:txBody>
          <a:bodyPr wrap="square" rtlCol="0">
            <a:spAutoFit/>
          </a:bodyPr>
          <a:lstStyle/>
          <a:p>
            <a:r>
              <a:rPr lang="en-US" altLang="ja-JP" sz="1108" dirty="0"/>
              <a:t>CA2</a:t>
            </a:r>
            <a:r>
              <a:rPr lang="ja-JP" altLang="en-US" sz="1108" dirty="0"/>
              <a:t>：</a:t>
            </a:r>
            <a:r>
              <a:rPr lang="en-US" altLang="ja-JP" sz="1108" dirty="0"/>
              <a:t>FMS</a:t>
            </a:r>
            <a:r>
              <a:rPr lang="ja-JP" altLang="en-US" sz="1108" dirty="0"/>
              <a:t>の設定を</a:t>
            </a:r>
            <a:r>
              <a:rPr lang="en-US" altLang="ja-JP" sz="1108" dirty="0"/>
              <a:t>CD</a:t>
            </a:r>
            <a:r>
              <a:rPr lang="ja-JP" altLang="en-US" sz="1108" dirty="0"/>
              <a:t>で確認した上で運航乗務員が設定</a:t>
            </a:r>
          </a:p>
        </p:txBody>
      </p:sp>
      <p:sp>
        <p:nvSpPr>
          <p:cNvPr id="124" name="テキスト ボックス 123">
            <a:extLst>
              <a:ext uri="{FF2B5EF4-FFF2-40B4-BE49-F238E27FC236}">
                <a16:creationId xmlns:a16="http://schemas.microsoft.com/office/drawing/2014/main" id="{1237AE2E-74CA-44EB-8CE5-1FA3449B5C11}"/>
              </a:ext>
            </a:extLst>
          </p:cNvPr>
          <p:cNvSpPr txBox="1"/>
          <p:nvPr/>
        </p:nvSpPr>
        <p:spPr>
          <a:xfrm>
            <a:off x="291942" y="1951136"/>
            <a:ext cx="791450" cy="1115305"/>
          </a:xfrm>
          <a:prstGeom prst="rect">
            <a:avLst/>
          </a:prstGeom>
          <a:noFill/>
          <a:ln w="19050">
            <a:noFill/>
          </a:ln>
        </p:spPr>
        <p:txBody>
          <a:bodyPr wrap="square" rtlCol="0">
            <a:spAutoFit/>
          </a:bodyPr>
          <a:lstStyle/>
          <a:p>
            <a:r>
              <a:rPr lang="en-US" altLang="ja-JP" sz="1108" dirty="0"/>
              <a:t>CA4</a:t>
            </a:r>
            <a:r>
              <a:rPr lang="ja-JP" altLang="en-US" sz="1108" dirty="0"/>
              <a:t>：運航乗務員が</a:t>
            </a:r>
            <a:r>
              <a:rPr lang="en-US" altLang="ja-JP" sz="1108" dirty="0"/>
              <a:t>, </a:t>
            </a:r>
            <a:r>
              <a:rPr lang="ja-JP" altLang="en-US" sz="1108" dirty="0"/>
              <a:t>上昇率</a:t>
            </a:r>
            <a:r>
              <a:rPr lang="en-US" altLang="ja-JP" sz="1108" dirty="0"/>
              <a:t>, </a:t>
            </a:r>
            <a:r>
              <a:rPr lang="ja-JP" altLang="en-US" sz="1108" dirty="0"/>
              <a:t>降下率</a:t>
            </a:r>
            <a:r>
              <a:rPr lang="en-US" altLang="ja-JP" sz="1108" dirty="0"/>
              <a:t>, </a:t>
            </a:r>
            <a:r>
              <a:rPr lang="ja-JP" altLang="en-US" sz="1108" dirty="0"/>
              <a:t>を任意に操作</a:t>
            </a:r>
          </a:p>
        </p:txBody>
      </p:sp>
      <p:sp>
        <p:nvSpPr>
          <p:cNvPr id="125" name="テキスト ボックス 124">
            <a:extLst>
              <a:ext uri="{FF2B5EF4-FFF2-40B4-BE49-F238E27FC236}">
                <a16:creationId xmlns:a16="http://schemas.microsoft.com/office/drawing/2014/main" id="{C782366E-BC6A-429D-9F4A-6C78F7F9EA75}"/>
              </a:ext>
            </a:extLst>
          </p:cNvPr>
          <p:cNvSpPr txBox="1"/>
          <p:nvPr/>
        </p:nvSpPr>
        <p:spPr>
          <a:xfrm>
            <a:off x="2415858" y="4797509"/>
            <a:ext cx="1531874" cy="433324"/>
          </a:xfrm>
          <a:prstGeom prst="rect">
            <a:avLst/>
          </a:prstGeom>
          <a:noFill/>
          <a:ln w="19050">
            <a:noFill/>
          </a:ln>
        </p:spPr>
        <p:txBody>
          <a:bodyPr wrap="square" rtlCol="0">
            <a:spAutoFit/>
          </a:bodyPr>
          <a:lstStyle/>
          <a:p>
            <a:r>
              <a:rPr lang="en-US" altLang="ja-JP" sz="1108" dirty="0"/>
              <a:t>CA6</a:t>
            </a:r>
            <a:r>
              <a:rPr lang="ja-JP" altLang="en-US" sz="1108" dirty="0"/>
              <a:t>：自動操縦装置が航空機を制御</a:t>
            </a:r>
          </a:p>
        </p:txBody>
      </p:sp>
      <p:sp>
        <p:nvSpPr>
          <p:cNvPr id="126" name="テキスト ボックス 125">
            <a:extLst>
              <a:ext uri="{FF2B5EF4-FFF2-40B4-BE49-F238E27FC236}">
                <a16:creationId xmlns:a16="http://schemas.microsoft.com/office/drawing/2014/main" id="{9019977E-57DB-4292-8A6D-39A8B0187724}"/>
              </a:ext>
            </a:extLst>
          </p:cNvPr>
          <p:cNvSpPr txBox="1"/>
          <p:nvPr/>
        </p:nvSpPr>
        <p:spPr>
          <a:xfrm>
            <a:off x="2067016" y="3894283"/>
            <a:ext cx="1880717" cy="433324"/>
          </a:xfrm>
          <a:prstGeom prst="rect">
            <a:avLst/>
          </a:prstGeom>
          <a:noFill/>
          <a:ln w="19050">
            <a:noFill/>
          </a:ln>
        </p:spPr>
        <p:txBody>
          <a:bodyPr wrap="square" rtlCol="0">
            <a:spAutoFit/>
          </a:bodyPr>
          <a:lstStyle/>
          <a:p>
            <a:r>
              <a:rPr lang="en-US" altLang="ja-JP" sz="1108" dirty="0"/>
              <a:t>CA5</a:t>
            </a:r>
            <a:r>
              <a:rPr lang="ja-JP" altLang="en-US" sz="1108" dirty="0"/>
              <a:t>：計算した性能データを用いて自動操縦を制御</a:t>
            </a:r>
          </a:p>
        </p:txBody>
      </p:sp>
      <p:sp>
        <p:nvSpPr>
          <p:cNvPr id="2" name="タイトル 1">
            <a:extLst>
              <a:ext uri="{FF2B5EF4-FFF2-40B4-BE49-F238E27FC236}">
                <a16:creationId xmlns:a16="http://schemas.microsoft.com/office/drawing/2014/main" id="{92795B3E-050E-47A1-B204-BA3554073253}"/>
              </a:ext>
            </a:extLst>
          </p:cNvPr>
          <p:cNvSpPr>
            <a:spLocks noGrp="1"/>
          </p:cNvSpPr>
          <p:nvPr>
            <p:ph type="title" idx="4294967295"/>
          </p:nvPr>
        </p:nvSpPr>
        <p:spPr>
          <a:xfrm>
            <a:off x="0" y="107950"/>
            <a:ext cx="6978650" cy="576263"/>
          </a:xfrm>
        </p:spPr>
        <p:txBody>
          <a:bodyPr>
            <a:noAutofit/>
          </a:bodyPr>
          <a:lstStyle/>
          <a:p>
            <a:r>
              <a:rPr lang="ja-JP" altLang="en-US" sz="2400" dirty="0"/>
              <a:t>機能コントロ</a:t>
            </a:r>
            <a:r>
              <a:rPr lang="en-US" altLang="ja-JP" sz="2400" dirty="0"/>
              <a:t>―</a:t>
            </a:r>
            <a:r>
              <a:rPr lang="ja-JP" altLang="en-US" sz="2400" dirty="0"/>
              <a:t>ルストラクチャーの作成（高度関係のみ）</a:t>
            </a:r>
            <a:endParaRPr kumimoji="1" lang="ja-JP" altLang="en-US" sz="2400" dirty="0"/>
          </a:p>
        </p:txBody>
      </p:sp>
      <p:sp>
        <p:nvSpPr>
          <p:cNvPr id="79" name="正方形/長方形 78">
            <a:extLst>
              <a:ext uri="{FF2B5EF4-FFF2-40B4-BE49-F238E27FC236}">
                <a16:creationId xmlns:a16="http://schemas.microsoft.com/office/drawing/2014/main" id="{47A41E04-CAC4-46E6-9175-0A88E23246FA}"/>
              </a:ext>
            </a:extLst>
          </p:cNvPr>
          <p:cNvSpPr/>
          <p:nvPr/>
        </p:nvSpPr>
        <p:spPr>
          <a:xfrm>
            <a:off x="6529326" y="4359565"/>
            <a:ext cx="1447722" cy="3974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77" dirty="0">
                <a:solidFill>
                  <a:schemeClr val="tx1"/>
                </a:solidFill>
              </a:rPr>
              <a:t>センサー（</a:t>
            </a:r>
            <a:r>
              <a:rPr lang="en-US" altLang="ja-JP" sz="1477" dirty="0">
                <a:solidFill>
                  <a:schemeClr val="tx1"/>
                </a:solidFill>
              </a:rPr>
              <a:t>ADC</a:t>
            </a:r>
            <a:r>
              <a:rPr lang="ja-JP" altLang="en-US" sz="1477" dirty="0">
                <a:solidFill>
                  <a:schemeClr val="tx1"/>
                </a:solidFill>
              </a:rPr>
              <a:t>）</a:t>
            </a:r>
          </a:p>
        </p:txBody>
      </p:sp>
      <p:cxnSp>
        <p:nvCxnSpPr>
          <p:cNvPr id="9" name="直線コネクタ 8">
            <a:extLst>
              <a:ext uri="{FF2B5EF4-FFF2-40B4-BE49-F238E27FC236}">
                <a16:creationId xmlns:a16="http://schemas.microsoft.com/office/drawing/2014/main" id="{38C3A249-2C6A-4A56-ADF9-388FDEB5E554}"/>
              </a:ext>
            </a:extLst>
          </p:cNvPr>
          <p:cNvCxnSpPr/>
          <p:nvPr/>
        </p:nvCxnSpPr>
        <p:spPr bwMode="auto">
          <a:xfrm>
            <a:off x="6719217" y="1235526"/>
            <a:ext cx="465282" cy="0"/>
          </a:xfrm>
          <a:prstGeom prst="line">
            <a:avLst/>
          </a:prstGeom>
          <a:solidFill>
            <a:srgbClr val="FFFFFF"/>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テキスト ボックス 9">
            <a:extLst>
              <a:ext uri="{FF2B5EF4-FFF2-40B4-BE49-F238E27FC236}">
                <a16:creationId xmlns:a16="http://schemas.microsoft.com/office/drawing/2014/main" id="{7AEF320A-386E-4F43-8633-6DEB2D361042}"/>
              </a:ext>
            </a:extLst>
          </p:cNvPr>
          <p:cNvSpPr txBox="1"/>
          <p:nvPr/>
        </p:nvSpPr>
        <p:spPr>
          <a:xfrm>
            <a:off x="7184499" y="1102588"/>
            <a:ext cx="1742785" cy="262829"/>
          </a:xfrm>
          <a:prstGeom prst="rect">
            <a:avLst/>
          </a:prstGeom>
          <a:noFill/>
        </p:spPr>
        <p:txBody>
          <a:bodyPr wrap="none" rtlCol="0">
            <a:spAutoFit/>
          </a:bodyPr>
          <a:lstStyle/>
          <a:p>
            <a:r>
              <a:rPr lang="ja-JP" altLang="en-US" sz="1108" dirty="0">
                <a:solidFill>
                  <a:srgbClr val="FF0000"/>
                </a:solidFill>
              </a:rPr>
              <a:t>コントロールアクション</a:t>
            </a:r>
            <a:r>
              <a:rPr lang="en-US" altLang="ja-JP" sz="1108" dirty="0">
                <a:solidFill>
                  <a:srgbClr val="FF0000"/>
                </a:solidFill>
              </a:rPr>
              <a:t>(CA)</a:t>
            </a:r>
            <a:endParaRPr lang="ja-JP" altLang="en-US" sz="1108" dirty="0">
              <a:solidFill>
                <a:srgbClr val="FF0000"/>
              </a:solidFill>
            </a:endParaRPr>
          </a:p>
        </p:txBody>
      </p:sp>
      <p:cxnSp>
        <p:nvCxnSpPr>
          <p:cNvPr id="64" name="直線コネクタ 63">
            <a:extLst>
              <a:ext uri="{FF2B5EF4-FFF2-40B4-BE49-F238E27FC236}">
                <a16:creationId xmlns:a16="http://schemas.microsoft.com/office/drawing/2014/main" id="{9FDFD283-48F4-41F8-9350-43388F37B5A0}"/>
              </a:ext>
            </a:extLst>
          </p:cNvPr>
          <p:cNvCxnSpPr/>
          <p:nvPr/>
        </p:nvCxnSpPr>
        <p:spPr bwMode="auto">
          <a:xfrm>
            <a:off x="6719217" y="1434932"/>
            <a:ext cx="465282" cy="0"/>
          </a:xfrm>
          <a:prstGeom prst="line">
            <a:avLst/>
          </a:prstGeom>
          <a:solidFill>
            <a:srgbClr val="FFFFFF"/>
          </a:solidFill>
          <a:ln w="25400" cap="flat" cmpd="sng" algn="ctr">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テキスト ボックス 64">
            <a:extLst>
              <a:ext uri="{FF2B5EF4-FFF2-40B4-BE49-F238E27FC236}">
                <a16:creationId xmlns:a16="http://schemas.microsoft.com/office/drawing/2014/main" id="{FC31651A-C097-43C0-9B6B-E707F403C974}"/>
              </a:ext>
            </a:extLst>
          </p:cNvPr>
          <p:cNvSpPr txBox="1"/>
          <p:nvPr/>
        </p:nvSpPr>
        <p:spPr>
          <a:xfrm>
            <a:off x="7184499" y="1301995"/>
            <a:ext cx="1218603" cy="262829"/>
          </a:xfrm>
          <a:prstGeom prst="rect">
            <a:avLst/>
          </a:prstGeom>
          <a:noFill/>
        </p:spPr>
        <p:txBody>
          <a:bodyPr wrap="none" rtlCol="0">
            <a:spAutoFit/>
          </a:bodyPr>
          <a:lstStyle/>
          <a:p>
            <a:r>
              <a:rPr lang="ja-JP" altLang="en-US" sz="1108" dirty="0">
                <a:solidFill>
                  <a:srgbClr val="0000CC"/>
                </a:solidFill>
              </a:rPr>
              <a:t>フィードバック</a:t>
            </a:r>
            <a:r>
              <a:rPr lang="en-US" altLang="ja-JP" sz="1108" dirty="0">
                <a:solidFill>
                  <a:srgbClr val="0000CC"/>
                </a:solidFill>
              </a:rPr>
              <a:t>(FB)</a:t>
            </a:r>
            <a:endParaRPr lang="ja-JP" altLang="en-US" sz="1108" dirty="0">
              <a:solidFill>
                <a:srgbClr val="0000CC"/>
              </a:solidFill>
            </a:endParaRPr>
          </a:p>
        </p:txBody>
      </p:sp>
      <p:cxnSp>
        <p:nvCxnSpPr>
          <p:cNvPr id="67" name="直線コネクタ 66">
            <a:extLst>
              <a:ext uri="{FF2B5EF4-FFF2-40B4-BE49-F238E27FC236}">
                <a16:creationId xmlns:a16="http://schemas.microsoft.com/office/drawing/2014/main" id="{CFC08DA2-8C04-48B2-827B-BF4B2F986347}"/>
              </a:ext>
            </a:extLst>
          </p:cNvPr>
          <p:cNvCxnSpPr/>
          <p:nvPr/>
        </p:nvCxnSpPr>
        <p:spPr bwMode="auto">
          <a:xfrm>
            <a:off x="6719217" y="1634339"/>
            <a:ext cx="465282" cy="0"/>
          </a:xfrm>
          <a:prstGeom prst="line">
            <a:avLst/>
          </a:prstGeom>
          <a:solidFill>
            <a:srgbClr val="FFFFFF"/>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 name="テキスト ボックス 73">
            <a:extLst>
              <a:ext uri="{FF2B5EF4-FFF2-40B4-BE49-F238E27FC236}">
                <a16:creationId xmlns:a16="http://schemas.microsoft.com/office/drawing/2014/main" id="{92B12CED-C402-49B0-BF74-5E932BD9C7B8}"/>
              </a:ext>
            </a:extLst>
          </p:cNvPr>
          <p:cNvSpPr txBox="1"/>
          <p:nvPr/>
        </p:nvSpPr>
        <p:spPr>
          <a:xfrm>
            <a:off x="7184499" y="1501402"/>
            <a:ext cx="566181" cy="262829"/>
          </a:xfrm>
          <a:prstGeom prst="rect">
            <a:avLst/>
          </a:prstGeom>
          <a:noFill/>
        </p:spPr>
        <p:txBody>
          <a:bodyPr wrap="none" rtlCol="0">
            <a:spAutoFit/>
          </a:bodyPr>
          <a:lstStyle/>
          <a:p>
            <a:r>
              <a:rPr lang="ja-JP" altLang="en-US" sz="1108" dirty="0"/>
              <a:t>データ</a:t>
            </a:r>
          </a:p>
        </p:txBody>
      </p:sp>
      <p:cxnSp>
        <p:nvCxnSpPr>
          <p:cNvPr id="76" name="直線矢印コネクタ 75">
            <a:extLst>
              <a:ext uri="{FF2B5EF4-FFF2-40B4-BE49-F238E27FC236}">
                <a16:creationId xmlns:a16="http://schemas.microsoft.com/office/drawing/2014/main" id="{F85F36F4-2A05-41C5-8107-B9B1ADBE10C5}"/>
              </a:ext>
            </a:extLst>
          </p:cNvPr>
          <p:cNvCxnSpPr>
            <a:cxnSpLocks/>
          </p:cNvCxnSpPr>
          <p:nvPr/>
        </p:nvCxnSpPr>
        <p:spPr>
          <a:xfrm flipH="1" flipV="1">
            <a:off x="6077828" y="3165906"/>
            <a:ext cx="3087" cy="132659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2" name="テキスト ボックス 81">
            <a:extLst>
              <a:ext uri="{FF2B5EF4-FFF2-40B4-BE49-F238E27FC236}">
                <a16:creationId xmlns:a16="http://schemas.microsoft.com/office/drawing/2014/main" id="{4BA2BCBC-ABC3-468F-BC1A-A88E605C4466}"/>
              </a:ext>
            </a:extLst>
          </p:cNvPr>
          <p:cNvSpPr txBox="1"/>
          <p:nvPr/>
        </p:nvSpPr>
        <p:spPr>
          <a:xfrm>
            <a:off x="6305534" y="2166091"/>
            <a:ext cx="2121664" cy="433324"/>
          </a:xfrm>
          <a:prstGeom prst="rect">
            <a:avLst/>
          </a:prstGeom>
          <a:noFill/>
          <a:ln w="19050">
            <a:noFill/>
          </a:ln>
        </p:spPr>
        <p:txBody>
          <a:bodyPr wrap="square" rtlCol="0">
            <a:spAutoFit/>
          </a:bodyPr>
          <a:lstStyle/>
          <a:p>
            <a:r>
              <a:rPr lang="en-US" altLang="ja-JP" sz="1108" dirty="0"/>
              <a:t>FB2</a:t>
            </a:r>
            <a:r>
              <a:rPr lang="ja-JP" altLang="en-US" sz="1108" dirty="0"/>
              <a:t>：高度</a:t>
            </a:r>
            <a:r>
              <a:rPr lang="en-US" altLang="ja-JP" sz="1108" dirty="0"/>
              <a:t>/</a:t>
            </a:r>
            <a:r>
              <a:rPr lang="ja-JP" altLang="ja-JP" sz="1108" dirty="0"/>
              <a:t>上昇率</a:t>
            </a:r>
            <a:r>
              <a:rPr lang="en-US" altLang="ja-JP" sz="1108" dirty="0"/>
              <a:t>(</a:t>
            </a:r>
            <a:r>
              <a:rPr lang="ja-JP" altLang="ja-JP" sz="1108" dirty="0"/>
              <a:t>上昇角</a:t>
            </a:r>
            <a:r>
              <a:rPr lang="en-US" altLang="ja-JP" sz="1108" dirty="0"/>
              <a:t>)/</a:t>
            </a:r>
            <a:r>
              <a:rPr lang="ja-JP" altLang="ja-JP" sz="1108" dirty="0"/>
              <a:t>降下率</a:t>
            </a:r>
            <a:r>
              <a:rPr lang="en-US" altLang="ja-JP" sz="1108" dirty="0"/>
              <a:t>(</a:t>
            </a:r>
            <a:r>
              <a:rPr lang="ja-JP" altLang="ja-JP" sz="1108" dirty="0"/>
              <a:t>降下角</a:t>
            </a:r>
            <a:r>
              <a:rPr lang="en-US" altLang="ja-JP" sz="1108" dirty="0"/>
              <a:t>)</a:t>
            </a:r>
            <a:r>
              <a:rPr lang="ja-JP" altLang="en-US" sz="1108" dirty="0"/>
              <a:t>の情報　</a:t>
            </a:r>
            <a:endParaRPr lang="en-US" altLang="ja-JP" sz="1108" dirty="0"/>
          </a:p>
        </p:txBody>
      </p:sp>
      <p:sp>
        <p:nvSpPr>
          <p:cNvPr id="84" name="テキスト ボックス 83">
            <a:extLst>
              <a:ext uri="{FF2B5EF4-FFF2-40B4-BE49-F238E27FC236}">
                <a16:creationId xmlns:a16="http://schemas.microsoft.com/office/drawing/2014/main" id="{9025DF4B-B1DF-4EBC-A0B2-BAEA7163333C}"/>
              </a:ext>
            </a:extLst>
          </p:cNvPr>
          <p:cNvSpPr txBox="1"/>
          <p:nvPr/>
        </p:nvSpPr>
        <p:spPr>
          <a:xfrm>
            <a:off x="6233723" y="4027221"/>
            <a:ext cx="1162857" cy="262829"/>
          </a:xfrm>
          <a:prstGeom prst="rect">
            <a:avLst/>
          </a:prstGeom>
          <a:noFill/>
          <a:ln w="19050">
            <a:noFill/>
          </a:ln>
        </p:spPr>
        <p:txBody>
          <a:bodyPr wrap="square" rtlCol="0">
            <a:spAutoFit/>
          </a:bodyPr>
          <a:lstStyle/>
          <a:p>
            <a:r>
              <a:rPr lang="en-US" altLang="ja-JP" sz="1108" dirty="0"/>
              <a:t>FB3</a:t>
            </a:r>
            <a:r>
              <a:rPr lang="ja-JP" altLang="en-US" sz="1108" dirty="0"/>
              <a:t>：計測データ</a:t>
            </a:r>
            <a:endParaRPr lang="en-US" altLang="ja-JP" sz="1108" dirty="0"/>
          </a:p>
        </p:txBody>
      </p:sp>
      <p:sp>
        <p:nvSpPr>
          <p:cNvPr id="85" name="テキスト ボックス 84">
            <a:extLst>
              <a:ext uri="{FF2B5EF4-FFF2-40B4-BE49-F238E27FC236}">
                <a16:creationId xmlns:a16="http://schemas.microsoft.com/office/drawing/2014/main" id="{29386CE9-294A-4D7A-8B43-F419DC71B63D}"/>
              </a:ext>
            </a:extLst>
          </p:cNvPr>
          <p:cNvSpPr txBox="1"/>
          <p:nvPr/>
        </p:nvSpPr>
        <p:spPr>
          <a:xfrm>
            <a:off x="4351516" y="1434933"/>
            <a:ext cx="1596462" cy="433324"/>
          </a:xfrm>
          <a:prstGeom prst="rect">
            <a:avLst/>
          </a:prstGeom>
          <a:noFill/>
          <a:ln w="19050">
            <a:noFill/>
          </a:ln>
        </p:spPr>
        <p:txBody>
          <a:bodyPr wrap="square" rtlCol="0">
            <a:spAutoFit/>
          </a:bodyPr>
          <a:lstStyle/>
          <a:p>
            <a:r>
              <a:rPr lang="en-US" altLang="ja-JP" sz="1108" dirty="0"/>
              <a:t>FB1</a:t>
            </a:r>
            <a:r>
              <a:rPr lang="ja-JP" altLang="en-US" sz="1108" dirty="0"/>
              <a:t>：航空管制官への許可、アドバイスを依頼</a:t>
            </a:r>
            <a:endParaRPr lang="en-US" altLang="ja-JP" sz="1108" dirty="0"/>
          </a:p>
        </p:txBody>
      </p:sp>
      <p:sp>
        <p:nvSpPr>
          <p:cNvPr id="77" name="正方形/長方形 76">
            <a:extLst>
              <a:ext uri="{FF2B5EF4-FFF2-40B4-BE49-F238E27FC236}">
                <a16:creationId xmlns:a16="http://schemas.microsoft.com/office/drawing/2014/main" id="{6C8E7F5C-9691-4253-AC74-C431946DDE38}"/>
              </a:ext>
            </a:extLst>
          </p:cNvPr>
          <p:cNvSpPr/>
          <p:nvPr/>
        </p:nvSpPr>
        <p:spPr>
          <a:xfrm>
            <a:off x="5064633" y="2705625"/>
            <a:ext cx="1102622" cy="4344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92" dirty="0">
                <a:solidFill>
                  <a:schemeClr val="tx1"/>
                </a:solidFill>
              </a:rPr>
              <a:t>計器類 </a:t>
            </a:r>
            <a:r>
              <a:rPr lang="en-US" altLang="ja-JP" sz="1292" dirty="0">
                <a:solidFill>
                  <a:schemeClr val="tx1"/>
                </a:solidFill>
              </a:rPr>
              <a:t>(PFD, ND</a:t>
            </a:r>
            <a:r>
              <a:rPr lang="ja-JP" altLang="en-US" sz="1292" dirty="0">
                <a:solidFill>
                  <a:schemeClr val="tx1"/>
                </a:solidFill>
              </a:rPr>
              <a:t>等</a:t>
            </a:r>
            <a:r>
              <a:rPr lang="en-US" altLang="ja-JP" sz="1292" dirty="0">
                <a:solidFill>
                  <a:schemeClr val="tx1"/>
                </a:solidFill>
              </a:rPr>
              <a:t>)</a:t>
            </a:r>
            <a:endParaRPr lang="ja-JP" altLang="en-US" sz="1292" dirty="0">
              <a:solidFill>
                <a:schemeClr val="tx1"/>
              </a:solidFill>
            </a:endParaRPr>
          </a:p>
        </p:txBody>
      </p:sp>
      <p:cxnSp>
        <p:nvCxnSpPr>
          <p:cNvPr id="81" name="直線矢印コネクタ 80">
            <a:extLst>
              <a:ext uri="{FF2B5EF4-FFF2-40B4-BE49-F238E27FC236}">
                <a16:creationId xmlns:a16="http://schemas.microsoft.com/office/drawing/2014/main" id="{8E2D5EC0-5129-44C2-B6B9-BF40F975CE69}"/>
              </a:ext>
            </a:extLst>
          </p:cNvPr>
          <p:cNvCxnSpPr>
            <a:cxnSpLocks/>
          </p:cNvCxnSpPr>
          <p:nvPr/>
        </p:nvCxnSpPr>
        <p:spPr>
          <a:xfrm flipH="1" flipV="1">
            <a:off x="5640945" y="2299028"/>
            <a:ext cx="3088" cy="39881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A9E00C4F-28D4-4DE1-97B9-2D3F93F0C411}"/>
              </a:ext>
            </a:extLst>
          </p:cNvPr>
          <p:cNvCxnSpPr>
            <a:cxnSpLocks/>
          </p:cNvCxnSpPr>
          <p:nvPr/>
        </p:nvCxnSpPr>
        <p:spPr>
          <a:xfrm flipH="1">
            <a:off x="6077827" y="4492503"/>
            <a:ext cx="45149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矢印コネクタ 62">
            <a:extLst>
              <a:ext uri="{FF2B5EF4-FFF2-40B4-BE49-F238E27FC236}">
                <a16:creationId xmlns:a16="http://schemas.microsoft.com/office/drawing/2014/main" id="{4CD1586F-AB9C-417B-9088-86640C882428}"/>
              </a:ext>
            </a:extLst>
          </p:cNvPr>
          <p:cNvCxnSpPr>
            <a:cxnSpLocks/>
          </p:cNvCxnSpPr>
          <p:nvPr/>
        </p:nvCxnSpPr>
        <p:spPr>
          <a:xfrm>
            <a:off x="358411" y="5489537"/>
            <a:ext cx="2196563" cy="1073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角丸四角形 3">
            <a:extLst>
              <a:ext uri="{FF2B5EF4-FFF2-40B4-BE49-F238E27FC236}">
                <a16:creationId xmlns:a16="http://schemas.microsoft.com/office/drawing/2014/main" id="{4CA670BA-B74D-4131-9BD4-BEC45A9CEBD4}"/>
              </a:ext>
            </a:extLst>
          </p:cNvPr>
          <p:cNvSpPr/>
          <p:nvPr/>
        </p:nvSpPr>
        <p:spPr>
          <a:xfrm>
            <a:off x="637779" y="5799725"/>
            <a:ext cx="1229206" cy="613447"/>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92" dirty="0">
                <a:solidFill>
                  <a:schemeClr val="tx1"/>
                </a:solidFill>
              </a:rPr>
              <a:t>問題の定義と組み立て</a:t>
            </a:r>
          </a:p>
        </p:txBody>
      </p:sp>
      <p:sp>
        <p:nvSpPr>
          <p:cNvPr id="39" name="右矢印 4">
            <a:extLst>
              <a:ext uri="{FF2B5EF4-FFF2-40B4-BE49-F238E27FC236}">
                <a16:creationId xmlns:a16="http://schemas.microsoft.com/office/drawing/2014/main" id="{8297DE1E-4B10-4B94-AD0F-E01F95B74B85}"/>
              </a:ext>
            </a:extLst>
          </p:cNvPr>
          <p:cNvSpPr/>
          <p:nvPr/>
        </p:nvSpPr>
        <p:spPr>
          <a:xfrm>
            <a:off x="1933454" y="6065601"/>
            <a:ext cx="199407" cy="199407"/>
          </a:xfrm>
          <a:prstGeom prst="rightArrow">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40" name="角丸四角形 5">
            <a:extLst>
              <a:ext uri="{FF2B5EF4-FFF2-40B4-BE49-F238E27FC236}">
                <a16:creationId xmlns:a16="http://schemas.microsoft.com/office/drawing/2014/main" id="{7D988337-A7E2-487E-9C2E-1B93F60AC3A2}"/>
              </a:ext>
            </a:extLst>
          </p:cNvPr>
          <p:cNvSpPr/>
          <p:nvPr/>
        </p:nvSpPr>
        <p:spPr>
          <a:xfrm>
            <a:off x="2132861" y="5799725"/>
            <a:ext cx="1295675" cy="613447"/>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schemeClr val="tx1"/>
                </a:solidFill>
              </a:rPr>
              <a:t>受け入れられない損失とシステムハザード</a:t>
            </a:r>
          </a:p>
        </p:txBody>
      </p:sp>
      <p:sp>
        <p:nvSpPr>
          <p:cNvPr id="41" name="右矢印 6">
            <a:extLst>
              <a:ext uri="{FF2B5EF4-FFF2-40B4-BE49-F238E27FC236}">
                <a16:creationId xmlns:a16="http://schemas.microsoft.com/office/drawing/2014/main" id="{71788609-E5BB-4870-8181-7768447E35F4}"/>
              </a:ext>
            </a:extLst>
          </p:cNvPr>
          <p:cNvSpPr/>
          <p:nvPr/>
        </p:nvSpPr>
        <p:spPr>
          <a:xfrm>
            <a:off x="3462239" y="6050374"/>
            <a:ext cx="199407" cy="199407"/>
          </a:xfrm>
          <a:prstGeom prst="rightArrow">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42" name="角丸四角形 7">
            <a:extLst>
              <a:ext uri="{FF2B5EF4-FFF2-40B4-BE49-F238E27FC236}">
                <a16:creationId xmlns:a16="http://schemas.microsoft.com/office/drawing/2014/main" id="{9C023D5D-C1E1-42B9-A6F3-FA74AD839352}"/>
              </a:ext>
            </a:extLst>
          </p:cNvPr>
          <p:cNvSpPr/>
          <p:nvPr/>
        </p:nvSpPr>
        <p:spPr>
          <a:xfrm>
            <a:off x="3728115" y="5784498"/>
            <a:ext cx="1229206" cy="613447"/>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schemeClr val="tx1"/>
                </a:solidFill>
              </a:rPr>
              <a:t>機能コントロールストラクチャの作成</a:t>
            </a:r>
          </a:p>
        </p:txBody>
      </p:sp>
      <p:sp>
        <p:nvSpPr>
          <p:cNvPr id="43" name="右矢印 8">
            <a:extLst>
              <a:ext uri="{FF2B5EF4-FFF2-40B4-BE49-F238E27FC236}">
                <a16:creationId xmlns:a16="http://schemas.microsoft.com/office/drawing/2014/main" id="{AB508D4F-35EE-4BA7-93D5-670C23A6A288}"/>
              </a:ext>
            </a:extLst>
          </p:cNvPr>
          <p:cNvSpPr/>
          <p:nvPr/>
        </p:nvSpPr>
        <p:spPr>
          <a:xfrm>
            <a:off x="5024728" y="5999132"/>
            <a:ext cx="199407" cy="199407"/>
          </a:xfrm>
          <a:prstGeom prst="rightArrow">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44" name="角丸四角形 9">
            <a:extLst>
              <a:ext uri="{FF2B5EF4-FFF2-40B4-BE49-F238E27FC236}">
                <a16:creationId xmlns:a16="http://schemas.microsoft.com/office/drawing/2014/main" id="{9061141F-F5FF-460F-A8DC-26E2A13606CE}"/>
              </a:ext>
            </a:extLst>
          </p:cNvPr>
          <p:cNvSpPr/>
          <p:nvPr/>
        </p:nvSpPr>
        <p:spPr>
          <a:xfrm>
            <a:off x="5290603" y="5791249"/>
            <a:ext cx="1229206" cy="613447"/>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schemeClr val="tx1"/>
                </a:solidFill>
              </a:rPr>
              <a:t>非安全なコントロールアクション</a:t>
            </a:r>
          </a:p>
        </p:txBody>
      </p:sp>
      <p:sp>
        <p:nvSpPr>
          <p:cNvPr id="45" name="右矢印 10">
            <a:extLst>
              <a:ext uri="{FF2B5EF4-FFF2-40B4-BE49-F238E27FC236}">
                <a16:creationId xmlns:a16="http://schemas.microsoft.com/office/drawing/2014/main" id="{B4BBA54D-0E71-490F-800C-E44726B84DCD}"/>
              </a:ext>
            </a:extLst>
          </p:cNvPr>
          <p:cNvSpPr/>
          <p:nvPr/>
        </p:nvSpPr>
        <p:spPr>
          <a:xfrm>
            <a:off x="6586278" y="6057125"/>
            <a:ext cx="199407" cy="199407"/>
          </a:xfrm>
          <a:prstGeom prst="rightArrow">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46" name="角丸四角形 11">
            <a:extLst>
              <a:ext uri="{FF2B5EF4-FFF2-40B4-BE49-F238E27FC236}">
                <a16:creationId xmlns:a16="http://schemas.microsoft.com/office/drawing/2014/main" id="{7241C4C3-8237-43E9-841C-62802DDE91EA}"/>
              </a:ext>
            </a:extLst>
          </p:cNvPr>
          <p:cNvSpPr/>
          <p:nvPr/>
        </p:nvSpPr>
        <p:spPr>
          <a:xfrm>
            <a:off x="6852154" y="5791249"/>
            <a:ext cx="1229206" cy="613447"/>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schemeClr val="tx1"/>
                </a:solidFill>
              </a:rPr>
              <a:t>要因のシナリオ</a:t>
            </a:r>
          </a:p>
        </p:txBody>
      </p:sp>
      <p:cxnSp>
        <p:nvCxnSpPr>
          <p:cNvPr id="61" name="直線矢印コネクタ 60">
            <a:extLst>
              <a:ext uri="{FF2B5EF4-FFF2-40B4-BE49-F238E27FC236}">
                <a16:creationId xmlns:a16="http://schemas.microsoft.com/office/drawing/2014/main" id="{08D3F42F-72B4-4105-9A8B-E9CBC7B4D35F}"/>
              </a:ext>
            </a:extLst>
          </p:cNvPr>
          <p:cNvCxnSpPr>
            <a:cxnSpLocks/>
          </p:cNvCxnSpPr>
          <p:nvPr/>
        </p:nvCxnSpPr>
        <p:spPr>
          <a:xfrm flipV="1">
            <a:off x="4367623" y="4758379"/>
            <a:ext cx="4970" cy="465282"/>
          </a:xfrm>
          <a:prstGeom prst="straightConnector1">
            <a:avLst/>
          </a:prstGeom>
          <a:ln w="19050">
            <a:solidFill>
              <a:srgbClr val="0000CC"/>
            </a:solidFill>
            <a:tailEnd type="triangle"/>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3B9CE175-ACA8-4D9A-B7AA-857E4F551147}"/>
              </a:ext>
            </a:extLst>
          </p:cNvPr>
          <p:cNvSpPr txBox="1"/>
          <p:nvPr/>
        </p:nvSpPr>
        <p:spPr>
          <a:xfrm>
            <a:off x="4439063" y="4824848"/>
            <a:ext cx="849913" cy="262829"/>
          </a:xfrm>
          <a:prstGeom prst="rect">
            <a:avLst/>
          </a:prstGeom>
          <a:noFill/>
        </p:spPr>
        <p:txBody>
          <a:bodyPr wrap="none" rtlCol="0">
            <a:spAutoFit/>
          </a:bodyPr>
          <a:lstStyle/>
          <a:p>
            <a:r>
              <a:rPr lang="ja-JP" altLang="en-US" sz="1108" dirty="0"/>
              <a:t>位置、状態</a:t>
            </a:r>
          </a:p>
        </p:txBody>
      </p:sp>
      <p:sp>
        <p:nvSpPr>
          <p:cNvPr id="88" name="テキスト ボックス 87">
            <a:extLst>
              <a:ext uri="{FF2B5EF4-FFF2-40B4-BE49-F238E27FC236}">
                <a16:creationId xmlns:a16="http://schemas.microsoft.com/office/drawing/2014/main" id="{03B5A3BD-26AA-49DA-A7CE-DFB1543DB3C6}"/>
              </a:ext>
            </a:extLst>
          </p:cNvPr>
          <p:cNvSpPr txBox="1"/>
          <p:nvPr/>
        </p:nvSpPr>
        <p:spPr>
          <a:xfrm>
            <a:off x="4505532" y="4027221"/>
            <a:ext cx="849913" cy="262829"/>
          </a:xfrm>
          <a:prstGeom prst="rect">
            <a:avLst/>
          </a:prstGeom>
          <a:noFill/>
        </p:spPr>
        <p:txBody>
          <a:bodyPr wrap="none" rtlCol="0">
            <a:spAutoFit/>
          </a:bodyPr>
          <a:lstStyle/>
          <a:p>
            <a:r>
              <a:rPr lang="ja-JP" altLang="en-US" sz="1108" dirty="0"/>
              <a:t>位置、状態</a:t>
            </a:r>
          </a:p>
        </p:txBody>
      </p:sp>
    </p:spTree>
    <p:extLst>
      <p:ext uri="{BB962C8B-B14F-4D97-AF65-F5344CB8AC3E}">
        <p14:creationId xmlns:p14="http://schemas.microsoft.com/office/powerpoint/2010/main" val="26715164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0" y="107950"/>
            <a:ext cx="6978650" cy="576263"/>
          </a:xfrm>
        </p:spPr>
        <p:txBody>
          <a:bodyPr>
            <a:noAutofit/>
          </a:bodyPr>
          <a:lstStyle/>
          <a:p>
            <a:r>
              <a:rPr lang="en-US" altLang="ja-JP" sz="2800" dirty="0">
                <a:latin typeface="+mn-ea"/>
                <a:ea typeface="+mn-ea"/>
              </a:rPr>
              <a:t>Step 1</a:t>
            </a:r>
            <a:r>
              <a:rPr lang="ja-JP" altLang="en-US" sz="2800" dirty="0">
                <a:latin typeface="+mn-ea"/>
                <a:ea typeface="+mn-ea"/>
              </a:rPr>
              <a:t>：</a:t>
            </a:r>
            <a:r>
              <a:rPr lang="en-US" altLang="ja-JP" sz="2800" dirty="0">
                <a:latin typeface="+mn-ea"/>
                <a:ea typeface="+mn-ea"/>
              </a:rPr>
              <a:t>UCA</a:t>
            </a:r>
            <a:r>
              <a:rPr lang="ja-JP" altLang="en-US" sz="2800" dirty="0">
                <a:latin typeface="+mn-ea"/>
                <a:ea typeface="+mn-ea"/>
              </a:rPr>
              <a:t>（</a:t>
            </a:r>
            <a:r>
              <a:rPr lang="en-US" altLang="ja-JP" sz="2800" dirty="0">
                <a:latin typeface="+mn-ea"/>
                <a:ea typeface="+mn-ea"/>
              </a:rPr>
              <a:t>Unsafe Control Action</a:t>
            </a:r>
            <a:r>
              <a:rPr lang="ja-JP" altLang="en-US" sz="2800" dirty="0">
                <a:latin typeface="+mn-ea"/>
                <a:ea typeface="+mn-ea"/>
              </a:rPr>
              <a:t>）の抽出</a:t>
            </a:r>
            <a:endParaRPr kumimoji="1" lang="ja-JP" altLang="en-US" sz="2800" dirty="0">
              <a:latin typeface="+mn-ea"/>
              <a:ea typeface="+mn-ea"/>
            </a:endParaRPr>
          </a:p>
        </p:txBody>
      </p:sp>
      <p:pic>
        <p:nvPicPr>
          <p:cNvPr id="4" name="コンテンツ プレースホルダー 3"/>
          <p:cNvPicPr>
            <a:picLocks noGrp="1"/>
          </p:cNvPicPr>
          <p:nvPr>
            <p:ph idx="4294967295"/>
          </p:nvPr>
        </p:nvPicPr>
        <p:blipFill>
          <a:blip r:embed="rId2" cstate="print">
            <a:extLst>
              <a:ext uri="{28A0092B-C50C-407E-A947-70E740481C1C}">
                <a14:useLocalDpi xmlns:a14="http://schemas.microsoft.com/office/drawing/2010/main" val="0"/>
              </a:ext>
            </a:extLst>
          </a:blip>
          <a:stretch>
            <a:fillRect/>
          </a:stretch>
        </p:blipFill>
        <p:spPr bwMode="auto">
          <a:xfrm>
            <a:off x="374650" y="1628800"/>
            <a:ext cx="8394700" cy="4297362"/>
          </a:xfrm>
          <a:prstGeom prst="rect">
            <a:avLst/>
          </a:prstGeom>
          <a:noFill/>
          <a:ln>
            <a:noFill/>
          </a:ln>
        </p:spPr>
      </p:pic>
      <p:sp>
        <p:nvSpPr>
          <p:cNvPr id="5" name="テキスト ボックス 4"/>
          <p:cNvSpPr txBox="1"/>
          <p:nvPr/>
        </p:nvSpPr>
        <p:spPr>
          <a:xfrm>
            <a:off x="849740" y="1169057"/>
            <a:ext cx="7643926" cy="348109"/>
          </a:xfrm>
          <a:prstGeom prst="rect">
            <a:avLst/>
          </a:prstGeom>
          <a:noFill/>
        </p:spPr>
        <p:txBody>
          <a:bodyPr wrap="square" rtlCol="0">
            <a:spAutoFit/>
          </a:bodyPr>
          <a:lstStyle/>
          <a:p>
            <a:r>
              <a:rPr lang="ja-JP" altLang="en-US" sz="1662" dirty="0"/>
              <a:t>「はじめての</a:t>
            </a:r>
            <a:r>
              <a:rPr lang="en-US" altLang="ja-JP" sz="1662" dirty="0"/>
              <a:t>STAMP/STPA</a:t>
            </a:r>
            <a:r>
              <a:rPr lang="ja-JP" altLang="en-US" sz="1662" dirty="0"/>
              <a:t>」　</a:t>
            </a:r>
            <a:r>
              <a:rPr lang="en-US" altLang="ja-JP" sz="1662" dirty="0"/>
              <a:t>P19</a:t>
            </a:r>
            <a:endParaRPr lang="ja-JP" altLang="en-US" sz="1662" dirty="0"/>
          </a:p>
        </p:txBody>
      </p:sp>
    </p:spTree>
    <p:extLst>
      <p:ext uri="{BB962C8B-B14F-4D97-AF65-F5344CB8AC3E}">
        <p14:creationId xmlns:p14="http://schemas.microsoft.com/office/powerpoint/2010/main" val="11803892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p:cNvGraphicFramePr>
            <a:graphicFrameLocks noGrp="1"/>
          </p:cNvGraphicFramePr>
          <p:nvPr>
            <p:extLst>
              <p:ext uri="{D42A27DB-BD31-4B8C-83A1-F6EECF244321}">
                <p14:modId xmlns:p14="http://schemas.microsoft.com/office/powerpoint/2010/main" val="977606406"/>
              </p:ext>
            </p:extLst>
          </p:nvPr>
        </p:nvGraphicFramePr>
        <p:xfrm>
          <a:off x="107505" y="825302"/>
          <a:ext cx="8856982" cy="5482882"/>
        </p:xfrm>
        <a:graphic>
          <a:graphicData uri="http://schemas.openxmlformats.org/drawingml/2006/table">
            <a:tbl>
              <a:tblPr firstRow="1" bandRow="1">
                <a:tableStyleId>{5C22544A-7EE6-4342-B048-85BDC9FD1C3A}</a:tableStyleId>
              </a:tblPr>
              <a:tblGrid>
                <a:gridCol w="1036092">
                  <a:extLst>
                    <a:ext uri="{9D8B030D-6E8A-4147-A177-3AD203B41FA5}">
                      <a16:colId xmlns:a16="http://schemas.microsoft.com/office/drawing/2014/main" val="20000"/>
                    </a:ext>
                  </a:extLst>
                </a:gridCol>
                <a:gridCol w="644795">
                  <a:extLst>
                    <a:ext uri="{9D8B030D-6E8A-4147-A177-3AD203B41FA5}">
                      <a16:colId xmlns:a16="http://schemas.microsoft.com/office/drawing/2014/main" val="815512130"/>
                    </a:ext>
                  </a:extLst>
                </a:gridCol>
                <a:gridCol w="581845">
                  <a:extLst>
                    <a:ext uri="{9D8B030D-6E8A-4147-A177-3AD203B41FA5}">
                      <a16:colId xmlns:a16="http://schemas.microsoft.com/office/drawing/2014/main" val="1154924855"/>
                    </a:ext>
                  </a:extLst>
                </a:gridCol>
                <a:gridCol w="711145">
                  <a:extLst>
                    <a:ext uri="{9D8B030D-6E8A-4147-A177-3AD203B41FA5}">
                      <a16:colId xmlns:a16="http://schemas.microsoft.com/office/drawing/2014/main" val="85120293"/>
                    </a:ext>
                  </a:extLst>
                </a:gridCol>
                <a:gridCol w="1486939">
                  <a:extLst>
                    <a:ext uri="{9D8B030D-6E8A-4147-A177-3AD203B41FA5}">
                      <a16:colId xmlns:a16="http://schemas.microsoft.com/office/drawing/2014/main" val="20001"/>
                    </a:ext>
                  </a:extLst>
                </a:gridCol>
                <a:gridCol w="1486939">
                  <a:extLst>
                    <a:ext uri="{9D8B030D-6E8A-4147-A177-3AD203B41FA5}">
                      <a16:colId xmlns:a16="http://schemas.microsoft.com/office/drawing/2014/main" val="20002"/>
                    </a:ext>
                  </a:extLst>
                </a:gridCol>
                <a:gridCol w="1551588">
                  <a:extLst>
                    <a:ext uri="{9D8B030D-6E8A-4147-A177-3AD203B41FA5}">
                      <a16:colId xmlns:a16="http://schemas.microsoft.com/office/drawing/2014/main" val="20003"/>
                    </a:ext>
                  </a:extLst>
                </a:gridCol>
                <a:gridCol w="1357639">
                  <a:extLst>
                    <a:ext uri="{9D8B030D-6E8A-4147-A177-3AD203B41FA5}">
                      <a16:colId xmlns:a16="http://schemas.microsoft.com/office/drawing/2014/main" val="20004"/>
                    </a:ext>
                  </a:extLst>
                </a:gridCol>
              </a:tblGrid>
              <a:tr h="274416">
                <a:tc rowSpan="2">
                  <a:txBody>
                    <a:bodyPr/>
                    <a:lstStyle/>
                    <a:p>
                      <a:r>
                        <a:rPr kumimoji="1" lang="ja-JP" altLang="en-US" sz="1100" dirty="0">
                          <a:solidFill>
                            <a:schemeClr val="tx1"/>
                          </a:solidFill>
                        </a:rPr>
                        <a:t>コントロ</a:t>
                      </a:r>
                      <a:r>
                        <a:rPr kumimoji="1" lang="en-US" altLang="ja-JP" sz="1100" dirty="0">
                          <a:solidFill>
                            <a:schemeClr val="tx1"/>
                          </a:solidFill>
                        </a:rPr>
                        <a:t>―</a:t>
                      </a:r>
                      <a:r>
                        <a:rPr kumimoji="1" lang="ja-JP" altLang="en-US" sz="1100" dirty="0">
                          <a:solidFill>
                            <a:schemeClr val="tx1"/>
                          </a:solidFill>
                        </a:rPr>
                        <a:t>ルアクション</a:t>
                      </a:r>
                    </a:p>
                  </a:txBody>
                  <a:tcPr marL="84406" marR="84406" marT="42203" marB="42203"/>
                </a:tc>
                <a:tc rowSpan="2">
                  <a:txBody>
                    <a:bodyPr/>
                    <a:lstStyle/>
                    <a:p>
                      <a:r>
                        <a:rPr kumimoji="1" lang="ja-JP" altLang="en-US" sz="1100" dirty="0">
                          <a:solidFill>
                            <a:schemeClr val="tx1"/>
                          </a:solidFill>
                        </a:rPr>
                        <a:t>適用条件</a:t>
                      </a:r>
                    </a:p>
                  </a:txBody>
                  <a:tcPr marL="84406" marR="84406" marT="42203" marB="42203"/>
                </a:tc>
                <a:tc rowSpan="2">
                  <a:txBody>
                    <a:bodyPr/>
                    <a:lstStyle/>
                    <a:p>
                      <a:r>
                        <a:rPr kumimoji="1" lang="en-US" altLang="ja-JP" sz="1100" dirty="0">
                          <a:solidFill>
                            <a:schemeClr val="tx1"/>
                          </a:solidFill>
                        </a:rPr>
                        <a:t>From</a:t>
                      </a:r>
                    </a:p>
                  </a:txBody>
                  <a:tcPr marL="84406" marR="84406" marT="42203" marB="42203"/>
                </a:tc>
                <a:tc rowSpan="2">
                  <a:txBody>
                    <a:bodyPr/>
                    <a:lstStyle/>
                    <a:p>
                      <a:r>
                        <a:rPr kumimoji="1" lang="en-US" altLang="ja-JP" sz="1100" dirty="0">
                          <a:solidFill>
                            <a:schemeClr val="tx1"/>
                          </a:solidFill>
                        </a:rPr>
                        <a:t>To</a:t>
                      </a:r>
                    </a:p>
                  </a:txBody>
                  <a:tcPr marL="84406" marR="84406" marT="42203" marB="42203"/>
                </a:tc>
                <a:tc gridSpan="4">
                  <a:txBody>
                    <a:bodyPr/>
                    <a:lstStyle/>
                    <a:p>
                      <a:r>
                        <a:rPr kumimoji="1" lang="ja-JP" altLang="en-US" sz="1300" dirty="0">
                          <a:solidFill>
                            <a:schemeClr val="tx1"/>
                          </a:solidFill>
                        </a:rPr>
                        <a:t>非安全なコントロールアクション</a:t>
                      </a:r>
                    </a:p>
                  </a:txBody>
                  <a:tcPr marL="84406" marR="84406" marT="42203" marB="42203"/>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0"/>
                  </a:ext>
                </a:extLst>
              </a:tr>
              <a:tr h="407638">
                <a:tc vMerge="1">
                  <a:txBody>
                    <a:bodyPr/>
                    <a:lstStyle/>
                    <a:p>
                      <a:endParaRPr kumimoji="1" lang="ja-JP" altLang="en-US" dirty="0"/>
                    </a:p>
                  </a:txBody>
                  <a:tcPr/>
                </a:tc>
                <a:tc vMerge="1">
                  <a:txBody>
                    <a:bodyPr/>
                    <a:lstStyle/>
                    <a:p>
                      <a:endParaRPr kumimoji="1" lang="ja-JP" altLang="en-US" dirty="0"/>
                    </a:p>
                  </a:txBody>
                  <a:tcPr/>
                </a:tc>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100" dirty="0">
                          <a:solidFill>
                            <a:schemeClr val="tx1"/>
                          </a:solidFill>
                        </a:rPr>
                        <a:t>与えられないとハザード</a:t>
                      </a:r>
                    </a:p>
                  </a:txBody>
                  <a:tcPr marL="84406" marR="84406" marT="42203" marB="42203"/>
                </a:tc>
                <a:tc>
                  <a:txBody>
                    <a:bodyPr/>
                    <a:lstStyle/>
                    <a:p>
                      <a:r>
                        <a:rPr kumimoji="1" lang="ja-JP" altLang="en-US" sz="1100" dirty="0"/>
                        <a:t>与えられるとハザード</a:t>
                      </a:r>
                    </a:p>
                  </a:txBody>
                  <a:tcPr marL="84406" marR="84406" marT="42203" marB="42203"/>
                </a:tc>
                <a:tc>
                  <a:txBody>
                    <a:bodyPr/>
                    <a:lstStyle/>
                    <a:p>
                      <a:r>
                        <a:rPr kumimoji="1" lang="ja-JP" altLang="en-US" sz="1100" dirty="0"/>
                        <a:t>早すぎ、遅すぎ、誤順序でハザード</a:t>
                      </a:r>
                    </a:p>
                  </a:txBody>
                  <a:tcPr marL="84406" marR="84406" marT="42203" marB="42203"/>
                </a:tc>
                <a:tc>
                  <a:txBody>
                    <a:bodyPr/>
                    <a:lstStyle/>
                    <a:p>
                      <a:r>
                        <a:rPr kumimoji="1" lang="ja-JP" altLang="en-US" sz="1100" dirty="0"/>
                        <a:t>早すぎる停止、長すぎる適用でハザード</a:t>
                      </a:r>
                    </a:p>
                  </a:txBody>
                  <a:tcPr marL="84406" marR="84406" marT="42203" marB="42203"/>
                </a:tc>
                <a:extLst>
                  <a:ext uri="{0D108BD9-81ED-4DB2-BD59-A6C34878D82A}">
                    <a16:rowId xmlns:a16="http://schemas.microsoft.com/office/drawing/2014/main" val="10001"/>
                  </a:ext>
                </a:extLst>
              </a:tr>
              <a:tr h="7332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dirty="0"/>
                        <a:t>CA1</a:t>
                      </a:r>
                      <a:r>
                        <a:rPr lang="ja-JP" altLang="en-US" sz="1100" dirty="0"/>
                        <a:t>：航空管制官が確認、許可</a:t>
                      </a:r>
                      <a:endParaRPr lang="en-US" altLang="ja-JP" sz="1100" dirty="0"/>
                    </a:p>
                    <a:p>
                      <a:endParaRPr lang="ja-JP" altLang="en-US" sz="1100" dirty="0"/>
                    </a:p>
                  </a:txBody>
                  <a:tcPr marL="84406" marR="84406" marT="42203" marB="42203"/>
                </a:tc>
                <a:tc>
                  <a:txBody>
                    <a:bodyPr/>
                    <a:lstStyle/>
                    <a:p>
                      <a:r>
                        <a:rPr lang="ja-JP" altLang="en-US" sz="1100" dirty="0"/>
                        <a:t>依頼受託時</a:t>
                      </a:r>
                    </a:p>
                  </a:txBody>
                  <a:tcPr marL="84406" marR="84406"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rPr>
                        <a:t>航空管制官</a:t>
                      </a:r>
                    </a:p>
                    <a:p>
                      <a:endParaRPr lang="ja-JP" altLang="en-US" sz="1100" dirty="0"/>
                    </a:p>
                  </a:txBody>
                  <a:tcPr marL="84406" marR="84406"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rPr>
                        <a:t>運航乗務員</a:t>
                      </a:r>
                    </a:p>
                    <a:p>
                      <a:endParaRPr lang="ja-JP" altLang="en-US" sz="1100" dirty="0"/>
                    </a:p>
                  </a:txBody>
                  <a:tcPr marL="84406" marR="84406"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rPr>
                        <a:t>（</a:t>
                      </a:r>
                      <a:r>
                        <a:rPr kumimoji="1" lang="en-US" altLang="ja-JP" sz="1100" dirty="0">
                          <a:solidFill>
                            <a:schemeClr val="tx1"/>
                          </a:solidFill>
                        </a:rPr>
                        <a:t>UCA1-N</a:t>
                      </a:r>
                      <a:r>
                        <a:rPr kumimoji="1" lang="ja-JP" altLang="en-US" sz="1100" dirty="0">
                          <a:solidFill>
                            <a:schemeClr val="tx1"/>
                          </a:solidFill>
                        </a:rPr>
                        <a:t>）</a:t>
                      </a:r>
                      <a:r>
                        <a:rPr lang="ja-JP" altLang="en-US" sz="1100" dirty="0"/>
                        <a:t>航空管制官より許可が与えられない</a:t>
                      </a:r>
                      <a:endParaRPr kumimoji="1" lang="en-US" altLang="ja-JP" sz="1100" dirty="0">
                        <a:solidFill>
                          <a:schemeClr val="tx1"/>
                        </a:solidFill>
                      </a:endParaRPr>
                    </a:p>
                  </a:txBody>
                  <a:tcPr marL="84406" marR="84406"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rgbClr val="FF0000"/>
                          </a:solidFill>
                        </a:rPr>
                        <a:t>（</a:t>
                      </a:r>
                      <a:r>
                        <a:rPr kumimoji="1" lang="en-US" altLang="ja-JP" sz="1100" dirty="0">
                          <a:solidFill>
                            <a:srgbClr val="FF0000"/>
                          </a:solidFill>
                        </a:rPr>
                        <a:t>UCA1-P</a:t>
                      </a:r>
                      <a:r>
                        <a:rPr kumimoji="1" lang="ja-JP" altLang="en-US" sz="1100" dirty="0">
                          <a:solidFill>
                            <a:srgbClr val="FF0000"/>
                          </a:solidFill>
                        </a:rPr>
                        <a:t>）</a:t>
                      </a:r>
                      <a:r>
                        <a:rPr lang="ja-JP" altLang="en-US" sz="1100" dirty="0">
                          <a:solidFill>
                            <a:srgbClr val="FF0000"/>
                          </a:solidFill>
                        </a:rPr>
                        <a:t>航空管制官より誤った指示が与えられる</a:t>
                      </a:r>
                      <a:r>
                        <a:rPr kumimoji="1" lang="ja-JP" altLang="en-US" sz="1100" dirty="0">
                          <a:solidFill>
                            <a:srgbClr val="FF0000"/>
                          </a:solidFill>
                        </a:rPr>
                        <a:t>（</a:t>
                      </a:r>
                      <a:r>
                        <a:rPr kumimoji="1" lang="en-US" altLang="ja-JP" sz="1100" dirty="0">
                          <a:solidFill>
                            <a:srgbClr val="FF0000"/>
                          </a:solidFill>
                        </a:rPr>
                        <a:t>H1-1</a:t>
                      </a:r>
                      <a:r>
                        <a:rPr kumimoji="1" lang="ja-JP" altLang="en-US" sz="1100" dirty="0" err="1">
                          <a:solidFill>
                            <a:srgbClr val="FF0000"/>
                          </a:solidFill>
                        </a:rPr>
                        <a:t>、</a:t>
                      </a:r>
                      <a:r>
                        <a:rPr kumimoji="1" lang="en-US" altLang="ja-JP" sz="1100" dirty="0">
                          <a:solidFill>
                            <a:srgbClr val="FF0000"/>
                          </a:solidFill>
                        </a:rPr>
                        <a:t>2</a:t>
                      </a:r>
                      <a:r>
                        <a:rPr kumimoji="1" lang="ja-JP" altLang="en-US" sz="1100" dirty="0">
                          <a:solidFill>
                            <a:srgbClr val="FF0000"/>
                          </a:solidFill>
                        </a:rPr>
                        <a:t>）</a:t>
                      </a:r>
                    </a:p>
                  </a:txBody>
                  <a:tcPr marL="84406" marR="84406"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a:t>
                      </a:r>
                      <a:r>
                        <a:rPr kumimoji="1" lang="en-US" altLang="ja-JP" sz="1100" dirty="0"/>
                        <a:t>UCA1-T</a:t>
                      </a:r>
                      <a:r>
                        <a:rPr kumimoji="1" lang="ja-JP" altLang="en-US" sz="1100" dirty="0"/>
                        <a:t>）</a:t>
                      </a:r>
                      <a:r>
                        <a:rPr lang="ja-JP" altLang="en-US" sz="1100" dirty="0"/>
                        <a:t>航空管制官の指示が遅すぎる</a:t>
                      </a:r>
                      <a:endParaRPr kumimoji="1" lang="ja-JP" altLang="en-US" sz="1100" dirty="0"/>
                    </a:p>
                  </a:txBody>
                  <a:tcPr marL="84406" marR="84406"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t>N/A</a:t>
                      </a:r>
                      <a:endParaRPr kumimoji="1" lang="ja-JP" altLang="en-US" sz="1100" dirty="0"/>
                    </a:p>
                    <a:p>
                      <a:endParaRPr kumimoji="1" lang="ja-JP" altLang="en-US" sz="1100" dirty="0"/>
                    </a:p>
                  </a:txBody>
                  <a:tcPr marL="84406" marR="84406" marT="42203" marB="42203"/>
                </a:tc>
                <a:extLst>
                  <a:ext uri="{0D108BD9-81ED-4DB2-BD59-A6C34878D82A}">
                    <a16:rowId xmlns:a16="http://schemas.microsoft.com/office/drawing/2014/main" val="1029397600"/>
                  </a:ext>
                </a:extLst>
              </a:tr>
              <a:tr h="733294">
                <a:tc>
                  <a:txBody>
                    <a:bodyPr/>
                    <a:lstStyle/>
                    <a:p>
                      <a:r>
                        <a:rPr lang="en-US" altLang="ja-JP" sz="1100" dirty="0"/>
                        <a:t>CA2</a:t>
                      </a:r>
                      <a:r>
                        <a:rPr lang="ja-JP" altLang="en-US" sz="1100" dirty="0"/>
                        <a:t>：運航乗務員が</a:t>
                      </a:r>
                      <a:r>
                        <a:rPr lang="en-US" altLang="ja-JP" sz="1100" dirty="0"/>
                        <a:t>CD</a:t>
                      </a:r>
                      <a:r>
                        <a:rPr lang="ja-JP" altLang="en-US" sz="1100" dirty="0"/>
                        <a:t>で確認した上で</a:t>
                      </a:r>
                      <a:r>
                        <a:rPr lang="en-US" altLang="ja-JP" sz="1100" dirty="0"/>
                        <a:t>FMS</a:t>
                      </a:r>
                      <a:r>
                        <a:rPr lang="ja-JP" altLang="en-US" sz="1100" dirty="0"/>
                        <a:t>に情報を設定</a:t>
                      </a:r>
                    </a:p>
                  </a:txBody>
                  <a:tcPr marL="84406" marR="84406" marT="42203" marB="42203"/>
                </a:tc>
                <a:tc>
                  <a:txBody>
                    <a:bodyPr/>
                    <a:lstStyle/>
                    <a:p>
                      <a:r>
                        <a:rPr lang="ja-JP" altLang="en-US" sz="1100" dirty="0"/>
                        <a:t>地上からの情報受託時</a:t>
                      </a:r>
                    </a:p>
                  </a:txBody>
                  <a:tcPr marL="84406" marR="84406"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rPr>
                        <a:t>運航乗務員</a:t>
                      </a:r>
                    </a:p>
                    <a:p>
                      <a:endParaRPr lang="ja-JP" altLang="en-US" sz="1100" dirty="0"/>
                    </a:p>
                  </a:txBody>
                  <a:tcPr marL="84406" marR="84406" marT="42203" marB="42203"/>
                </a:tc>
                <a:tc>
                  <a:txBody>
                    <a:bodyPr/>
                    <a:lstStyle/>
                    <a:p>
                      <a:r>
                        <a:rPr lang="en-US" altLang="ja-JP" sz="1100" dirty="0"/>
                        <a:t>FMS</a:t>
                      </a:r>
                      <a:endParaRPr lang="ja-JP" altLang="en-US" sz="1100" dirty="0"/>
                    </a:p>
                  </a:txBody>
                  <a:tcPr marL="84406" marR="84406"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rPr>
                        <a:t>（</a:t>
                      </a:r>
                      <a:r>
                        <a:rPr kumimoji="1" lang="en-US" altLang="ja-JP" sz="1100" dirty="0">
                          <a:solidFill>
                            <a:schemeClr val="tx1"/>
                          </a:solidFill>
                        </a:rPr>
                        <a:t>UCA2-N</a:t>
                      </a:r>
                      <a:r>
                        <a:rPr kumimoji="1" lang="ja-JP" altLang="en-US" sz="1100" dirty="0">
                          <a:solidFill>
                            <a:schemeClr val="tx1"/>
                          </a:solidFill>
                        </a:rPr>
                        <a:t>）</a:t>
                      </a:r>
                      <a:r>
                        <a:rPr lang="ja-JP" altLang="en-US" sz="1100" dirty="0"/>
                        <a:t>運航乗務員が</a:t>
                      </a:r>
                      <a:r>
                        <a:rPr kumimoji="1" lang="en-US" altLang="ja-JP" sz="1100" dirty="0">
                          <a:solidFill>
                            <a:schemeClr val="tx1"/>
                          </a:solidFill>
                        </a:rPr>
                        <a:t>FMS</a:t>
                      </a:r>
                      <a:r>
                        <a:rPr kumimoji="1" lang="ja-JP" altLang="en-US" sz="1100" dirty="0">
                          <a:solidFill>
                            <a:schemeClr val="tx1"/>
                          </a:solidFill>
                        </a:rPr>
                        <a:t>に情報を設定しない</a:t>
                      </a:r>
                    </a:p>
                  </a:txBody>
                  <a:tcPr marL="84406" marR="84406"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rgbClr val="FF0000"/>
                          </a:solidFill>
                        </a:rPr>
                        <a:t>（</a:t>
                      </a:r>
                      <a:r>
                        <a:rPr kumimoji="1" lang="en-US" altLang="ja-JP" sz="1100" dirty="0">
                          <a:solidFill>
                            <a:srgbClr val="FF0000"/>
                          </a:solidFill>
                        </a:rPr>
                        <a:t>UCA2-P</a:t>
                      </a:r>
                      <a:r>
                        <a:rPr kumimoji="1" lang="ja-JP" altLang="en-US" sz="1100" dirty="0">
                          <a:solidFill>
                            <a:srgbClr val="FF0000"/>
                          </a:solidFill>
                        </a:rPr>
                        <a:t>）誤った情報が</a:t>
                      </a:r>
                      <a:r>
                        <a:rPr kumimoji="1" lang="en-US" altLang="ja-JP" sz="1100" dirty="0">
                          <a:solidFill>
                            <a:srgbClr val="FF0000"/>
                          </a:solidFill>
                        </a:rPr>
                        <a:t>FMS</a:t>
                      </a:r>
                      <a:r>
                        <a:rPr kumimoji="1" lang="ja-JP" altLang="en-US" sz="1100" dirty="0">
                          <a:solidFill>
                            <a:srgbClr val="FF0000"/>
                          </a:solidFill>
                        </a:rPr>
                        <a:t>に指示される（</a:t>
                      </a:r>
                      <a:r>
                        <a:rPr kumimoji="1" lang="en-US" altLang="ja-JP" sz="1100" dirty="0">
                          <a:solidFill>
                            <a:srgbClr val="FF0000"/>
                          </a:solidFill>
                        </a:rPr>
                        <a:t>H1-1</a:t>
                      </a:r>
                      <a:r>
                        <a:rPr kumimoji="1" lang="ja-JP" altLang="en-US" sz="1100" dirty="0" err="1">
                          <a:solidFill>
                            <a:srgbClr val="FF0000"/>
                          </a:solidFill>
                        </a:rPr>
                        <a:t>、</a:t>
                      </a:r>
                      <a:r>
                        <a:rPr kumimoji="1" lang="en-US" altLang="ja-JP" sz="1100" dirty="0">
                          <a:solidFill>
                            <a:srgbClr val="FF0000"/>
                          </a:solidFill>
                        </a:rPr>
                        <a:t>2</a:t>
                      </a:r>
                      <a:r>
                        <a:rPr kumimoji="1" lang="ja-JP" altLang="en-US" sz="1100" dirty="0">
                          <a:solidFill>
                            <a:srgbClr val="FF0000"/>
                          </a:solidFill>
                        </a:rPr>
                        <a:t>）</a:t>
                      </a:r>
                    </a:p>
                  </a:txBody>
                  <a:tcPr marL="84406" marR="84406"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a:t>
                      </a:r>
                      <a:r>
                        <a:rPr kumimoji="1" lang="en-US" altLang="ja-JP" sz="1100" dirty="0"/>
                        <a:t>UCA2-T</a:t>
                      </a:r>
                      <a:r>
                        <a:rPr kumimoji="1" lang="ja-JP" altLang="en-US" sz="1100" dirty="0"/>
                        <a:t>）</a:t>
                      </a:r>
                      <a:r>
                        <a:rPr kumimoji="1" lang="en-US" altLang="ja-JP" sz="1100" dirty="0"/>
                        <a:t>FMS</a:t>
                      </a:r>
                      <a:r>
                        <a:rPr lang="ja-JP" altLang="en-US" sz="1100" dirty="0" err="1"/>
                        <a:t>への</a:t>
                      </a:r>
                      <a:r>
                        <a:rPr kumimoji="1" lang="ja-JP" altLang="en-US" sz="1100" dirty="0"/>
                        <a:t>情報指示が遅すぎる</a:t>
                      </a:r>
                    </a:p>
                  </a:txBody>
                  <a:tcPr marL="84406" marR="84406" marT="42203" marB="42203"/>
                </a:tc>
                <a:tc>
                  <a:txBody>
                    <a:bodyPr/>
                    <a:lstStyle/>
                    <a:p>
                      <a:r>
                        <a:rPr kumimoji="1" lang="en-US" altLang="ja-JP" sz="1100" dirty="0"/>
                        <a:t>N/A</a:t>
                      </a:r>
                      <a:endParaRPr kumimoji="1" lang="ja-JP" altLang="en-US" sz="1100" dirty="0"/>
                    </a:p>
                  </a:txBody>
                  <a:tcPr marL="84406" marR="84406" marT="42203" marB="42203"/>
                </a:tc>
                <a:extLst>
                  <a:ext uri="{0D108BD9-81ED-4DB2-BD59-A6C34878D82A}">
                    <a16:rowId xmlns:a16="http://schemas.microsoft.com/office/drawing/2014/main" val="10002"/>
                  </a:ext>
                </a:extLst>
              </a:tr>
              <a:tr h="733294">
                <a:tc>
                  <a:txBody>
                    <a:bodyPr/>
                    <a:lstStyle/>
                    <a:p>
                      <a:r>
                        <a:rPr lang="en-US" altLang="ja-JP" sz="1100" dirty="0"/>
                        <a:t>CA4</a:t>
                      </a:r>
                      <a:r>
                        <a:rPr lang="ja-JP" altLang="en-US" sz="1100" dirty="0"/>
                        <a:t>：運航乗務員が上昇率</a:t>
                      </a:r>
                      <a:r>
                        <a:rPr lang="en-US" altLang="ja-JP" sz="1100" dirty="0"/>
                        <a:t>, </a:t>
                      </a:r>
                      <a:r>
                        <a:rPr lang="ja-JP" altLang="en-US" sz="1100" dirty="0"/>
                        <a:t>降下率を任意に操作</a:t>
                      </a:r>
                    </a:p>
                  </a:txBody>
                  <a:tcPr marL="84406" marR="84406"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t>地上からの情報受託時</a:t>
                      </a:r>
                    </a:p>
                  </a:txBody>
                  <a:tcPr marL="84406" marR="84406"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rPr>
                        <a:t>運航乗務員</a:t>
                      </a:r>
                    </a:p>
                  </a:txBody>
                  <a:tcPr marL="84406" marR="84406"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rPr>
                        <a:t>航空機操縦系統</a:t>
                      </a:r>
                      <a:endParaRPr lang="en-US" altLang="ja-JP" sz="1100" dirty="0">
                        <a:solidFill>
                          <a:schemeClr val="tx1"/>
                        </a:solidFill>
                      </a:endParaRPr>
                    </a:p>
                    <a:p>
                      <a:endParaRPr lang="ja-JP" altLang="en-US" sz="1100" dirty="0"/>
                    </a:p>
                  </a:txBody>
                  <a:tcPr marL="84406" marR="84406"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a:t>
                      </a:r>
                      <a:r>
                        <a:rPr kumimoji="1" lang="en-US" altLang="ja-JP" sz="1100" dirty="0"/>
                        <a:t>UCA4-N</a:t>
                      </a:r>
                      <a:r>
                        <a:rPr kumimoji="1" lang="ja-JP" altLang="en-US" sz="1100" dirty="0"/>
                        <a:t>）</a:t>
                      </a:r>
                      <a:r>
                        <a:rPr lang="ja-JP" altLang="en-US" sz="1100" dirty="0"/>
                        <a:t>上昇率</a:t>
                      </a:r>
                      <a:r>
                        <a:rPr lang="en-US" altLang="ja-JP" sz="1100" dirty="0"/>
                        <a:t>, </a:t>
                      </a:r>
                      <a:r>
                        <a:rPr lang="ja-JP" altLang="en-US" sz="1100" dirty="0"/>
                        <a:t>降下率を与えられない</a:t>
                      </a:r>
                      <a:endParaRPr kumimoji="1" lang="ja-JP" altLang="en-US" sz="1100" dirty="0">
                        <a:solidFill>
                          <a:schemeClr val="tx1"/>
                        </a:solidFill>
                      </a:endParaRPr>
                    </a:p>
                  </a:txBody>
                  <a:tcPr marL="84406" marR="84406"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rPr>
                        <a:t>（</a:t>
                      </a:r>
                      <a:r>
                        <a:rPr kumimoji="1" lang="en-US" altLang="ja-JP" sz="1100" dirty="0">
                          <a:solidFill>
                            <a:schemeClr val="tx1"/>
                          </a:solidFill>
                        </a:rPr>
                        <a:t>UCA4-P</a:t>
                      </a:r>
                      <a:r>
                        <a:rPr kumimoji="1" lang="ja-JP" altLang="en-US" sz="1100" dirty="0">
                          <a:solidFill>
                            <a:schemeClr val="tx1"/>
                          </a:solidFill>
                        </a:rPr>
                        <a:t>）誤った</a:t>
                      </a:r>
                      <a:r>
                        <a:rPr lang="ja-JP" altLang="en-US" sz="1100" dirty="0">
                          <a:solidFill>
                            <a:schemeClr val="tx1"/>
                          </a:solidFill>
                        </a:rPr>
                        <a:t>上昇率</a:t>
                      </a:r>
                      <a:r>
                        <a:rPr lang="en-US" altLang="ja-JP" sz="1100" dirty="0">
                          <a:solidFill>
                            <a:schemeClr val="tx1"/>
                          </a:solidFill>
                        </a:rPr>
                        <a:t>, </a:t>
                      </a:r>
                      <a:r>
                        <a:rPr lang="ja-JP" altLang="en-US" sz="1100" dirty="0">
                          <a:solidFill>
                            <a:schemeClr val="tx1"/>
                          </a:solidFill>
                        </a:rPr>
                        <a:t>降下率で操作される</a:t>
                      </a:r>
                      <a:r>
                        <a:rPr kumimoji="1" lang="ja-JP" altLang="en-US" sz="1100" dirty="0">
                          <a:solidFill>
                            <a:schemeClr val="tx1"/>
                          </a:solidFill>
                        </a:rPr>
                        <a:t>（</a:t>
                      </a:r>
                      <a:r>
                        <a:rPr kumimoji="1" lang="en-US" altLang="ja-JP" sz="1100" dirty="0">
                          <a:solidFill>
                            <a:schemeClr val="tx1"/>
                          </a:solidFill>
                        </a:rPr>
                        <a:t>H1-1</a:t>
                      </a:r>
                      <a:r>
                        <a:rPr kumimoji="1" lang="ja-JP" altLang="en-US" sz="1100" dirty="0" err="1">
                          <a:solidFill>
                            <a:schemeClr val="tx1"/>
                          </a:solidFill>
                        </a:rPr>
                        <a:t>、</a:t>
                      </a:r>
                      <a:r>
                        <a:rPr kumimoji="1" lang="en-US" altLang="ja-JP" sz="1100" dirty="0">
                          <a:solidFill>
                            <a:schemeClr val="tx1"/>
                          </a:solidFill>
                        </a:rPr>
                        <a:t>2</a:t>
                      </a:r>
                      <a:r>
                        <a:rPr kumimoji="1" lang="ja-JP" altLang="en-US" sz="1100" dirty="0">
                          <a:solidFill>
                            <a:schemeClr val="tx1"/>
                          </a:solidFill>
                        </a:rPr>
                        <a:t>）</a:t>
                      </a:r>
                    </a:p>
                  </a:txBody>
                  <a:tcPr marL="84406" marR="84406"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a:t>
                      </a:r>
                      <a:r>
                        <a:rPr kumimoji="1" lang="en-US" altLang="ja-JP" sz="1100" dirty="0"/>
                        <a:t>UCA4-T</a:t>
                      </a:r>
                      <a:r>
                        <a:rPr kumimoji="1" lang="ja-JP" altLang="en-US" sz="1100" dirty="0"/>
                        <a:t>）</a:t>
                      </a:r>
                      <a:r>
                        <a:rPr lang="ja-JP" altLang="en-US" sz="1100" dirty="0"/>
                        <a:t>上昇率</a:t>
                      </a:r>
                      <a:r>
                        <a:rPr lang="en-US" altLang="ja-JP" sz="1100" dirty="0"/>
                        <a:t>, </a:t>
                      </a:r>
                      <a:r>
                        <a:rPr lang="ja-JP" altLang="en-US" sz="1100" dirty="0"/>
                        <a:t>降下率の操作が遅すぎる</a:t>
                      </a:r>
                      <a:endParaRPr kumimoji="1" lang="ja-JP" altLang="en-US" sz="1100" dirty="0">
                        <a:solidFill>
                          <a:schemeClr val="tx1"/>
                        </a:solidFill>
                      </a:endParaRPr>
                    </a:p>
                  </a:txBody>
                  <a:tcPr marL="84406" marR="84406"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t>N/A</a:t>
                      </a:r>
                      <a:endParaRPr kumimoji="1" lang="ja-JP" altLang="en-US" sz="1100" dirty="0"/>
                    </a:p>
                    <a:p>
                      <a:endParaRPr kumimoji="1" lang="ja-JP" altLang="en-US" sz="1100" dirty="0"/>
                    </a:p>
                  </a:txBody>
                  <a:tcPr marL="84406" marR="84406" marT="42203" marB="42203"/>
                </a:tc>
                <a:extLst>
                  <a:ext uri="{0D108BD9-81ED-4DB2-BD59-A6C34878D82A}">
                    <a16:rowId xmlns:a16="http://schemas.microsoft.com/office/drawing/2014/main" val="4204206155"/>
                  </a:ext>
                </a:extLst>
              </a:tr>
              <a:tr h="896121">
                <a:tc>
                  <a:txBody>
                    <a:bodyPr/>
                    <a:lstStyle/>
                    <a:p>
                      <a:r>
                        <a:rPr lang="en-US" altLang="ja-JP" sz="1100" dirty="0"/>
                        <a:t>CA5</a:t>
                      </a:r>
                      <a:r>
                        <a:rPr lang="ja-JP" altLang="en-US" sz="1100" dirty="0"/>
                        <a:t>：</a:t>
                      </a:r>
                      <a:r>
                        <a:rPr lang="en-US" altLang="ja-JP" sz="1100" dirty="0"/>
                        <a:t>FMS</a:t>
                      </a:r>
                      <a:r>
                        <a:rPr lang="ja-JP" altLang="en-US" sz="1100" dirty="0"/>
                        <a:t>が計算した性能データを用いて自動操縦を制御</a:t>
                      </a:r>
                    </a:p>
                  </a:txBody>
                  <a:tcPr marL="84406" marR="84406" marT="42203" marB="42203"/>
                </a:tc>
                <a:tc>
                  <a:txBody>
                    <a:bodyPr/>
                    <a:lstStyle/>
                    <a:p>
                      <a:r>
                        <a:rPr lang="en-US" altLang="ja-JP" sz="1100" dirty="0"/>
                        <a:t>FMS</a:t>
                      </a:r>
                      <a:r>
                        <a:rPr lang="ja-JP" altLang="en-US" sz="1100" dirty="0"/>
                        <a:t>からのコマンド受託時</a:t>
                      </a:r>
                    </a:p>
                  </a:txBody>
                  <a:tcPr marL="84406" marR="84406"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dirty="0"/>
                        <a:t>FMS</a:t>
                      </a:r>
                      <a:endParaRPr lang="ja-JP" altLang="en-US" sz="1100" dirty="0"/>
                    </a:p>
                    <a:p>
                      <a:endParaRPr lang="ja-JP" altLang="en-US" sz="1100" dirty="0"/>
                    </a:p>
                  </a:txBody>
                  <a:tcPr marL="84406" marR="84406" marT="42203" marB="42203"/>
                </a:tc>
                <a:tc>
                  <a:txBody>
                    <a:bodyPr/>
                    <a:lstStyle/>
                    <a:p>
                      <a:r>
                        <a:rPr lang="ja-JP" altLang="en-US" sz="1100" dirty="0"/>
                        <a:t>オートパイロット</a:t>
                      </a:r>
                    </a:p>
                  </a:txBody>
                  <a:tcPr marL="84406" marR="84406"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a:t>
                      </a:r>
                      <a:r>
                        <a:rPr kumimoji="1" lang="en-US" altLang="ja-JP" sz="1100" dirty="0"/>
                        <a:t>UCA5-N</a:t>
                      </a:r>
                      <a:r>
                        <a:rPr kumimoji="1" lang="ja-JP" altLang="en-US" sz="1100" dirty="0"/>
                        <a:t>）</a:t>
                      </a:r>
                      <a:r>
                        <a:rPr lang="ja-JP" altLang="en-US" sz="1100" dirty="0"/>
                        <a:t>自動操縦装置に</a:t>
                      </a:r>
                      <a:r>
                        <a:rPr kumimoji="1" lang="ja-JP" altLang="en-US" sz="1100" dirty="0">
                          <a:solidFill>
                            <a:schemeClr val="tx1"/>
                          </a:solidFill>
                        </a:rPr>
                        <a:t>指示が与えられない</a:t>
                      </a:r>
                    </a:p>
                  </a:txBody>
                  <a:tcPr marL="84406" marR="84406"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rPr>
                        <a:t>（</a:t>
                      </a:r>
                      <a:r>
                        <a:rPr kumimoji="1" lang="en-US" altLang="ja-JP" sz="1100" dirty="0">
                          <a:solidFill>
                            <a:schemeClr val="tx1"/>
                          </a:solidFill>
                        </a:rPr>
                        <a:t>UCA5-P</a:t>
                      </a:r>
                      <a:r>
                        <a:rPr kumimoji="1" lang="ja-JP" altLang="en-US" sz="1100" dirty="0">
                          <a:solidFill>
                            <a:schemeClr val="tx1"/>
                          </a:solidFill>
                        </a:rPr>
                        <a:t>）</a:t>
                      </a:r>
                      <a:r>
                        <a:rPr lang="ja-JP" altLang="en-US" sz="1100" dirty="0">
                          <a:solidFill>
                            <a:schemeClr val="tx1"/>
                          </a:solidFill>
                        </a:rPr>
                        <a:t>自動操縦装置に誤って</a:t>
                      </a:r>
                      <a:r>
                        <a:rPr kumimoji="1" lang="ja-JP" altLang="en-US" sz="1100" dirty="0">
                          <a:solidFill>
                            <a:schemeClr val="tx1"/>
                          </a:solidFill>
                        </a:rPr>
                        <a:t>指示がなされる（</a:t>
                      </a:r>
                      <a:r>
                        <a:rPr kumimoji="1" lang="en-US" altLang="ja-JP" sz="1100" dirty="0">
                          <a:solidFill>
                            <a:schemeClr val="tx1"/>
                          </a:solidFill>
                        </a:rPr>
                        <a:t>H1-1</a:t>
                      </a:r>
                      <a:r>
                        <a:rPr kumimoji="1" lang="ja-JP" altLang="en-US" sz="1100" dirty="0" err="1">
                          <a:solidFill>
                            <a:schemeClr val="tx1"/>
                          </a:solidFill>
                        </a:rPr>
                        <a:t>、</a:t>
                      </a:r>
                      <a:r>
                        <a:rPr kumimoji="1" lang="en-US" altLang="ja-JP" sz="1100" dirty="0">
                          <a:solidFill>
                            <a:schemeClr val="tx1"/>
                          </a:solidFill>
                        </a:rPr>
                        <a:t>2</a:t>
                      </a:r>
                      <a:r>
                        <a:rPr kumimoji="1" lang="ja-JP" altLang="en-US" sz="1100" dirty="0">
                          <a:solidFill>
                            <a:schemeClr val="tx1"/>
                          </a:solidFill>
                        </a:rPr>
                        <a:t>）</a:t>
                      </a:r>
                    </a:p>
                  </a:txBody>
                  <a:tcPr marL="84406" marR="84406"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a:t>
                      </a:r>
                      <a:r>
                        <a:rPr kumimoji="1" lang="en-US" altLang="ja-JP" sz="1100" dirty="0"/>
                        <a:t>UCA5-T</a:t>
                      </a:r>
                      <a:r>
                        <a:rPr kumimoji="1" lang="ja-JP" altLang="en-US" sz="1100" dirty="0"/>
                        <a:t>）</a:t>
                      </a:r>
                      <a:r>
                        <a:rPr lang="ja-JP" altLang="en-US" sz="1100" dirty="0"/>
                        <a:t>自動操縦装置に遅すぎる</a:t>
                      </a:r>
                      <a:r>
                        <a:rPr kumimoji="1" lang="ja-JP" altLang="en-US" sz="1100" dirty="0">
                          <a:solidFill>
                            <a:schemeClr val="tx1"/>
                          </a:solidFill>
                        </a:rPr>
                        <a:t>指示がなされる</a:t>
                      </a:r>
                      <a:endParaRPr kumimoji="1" lang="ja-JP" altLang="en-US" sz="1100" dirty="0"/>
                    </a:p>
                  </a:txBody>
                  <a:tcPr marL="84406" marR="84406"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t>N/A</a:t>
                      </a:r>
                      <a:endParaRPr kumimoji="1" lang="ja-JP" altLang="en-US" sz="1100" dirty="0"/>
                    </a:p>
                    <a:p>
                      <a:endParaRPr kumimoji="1" lang="ja-JP" altLang="en-US" sz="1100" dirty="0"/>
                    </a:p>
                  </a:txBody>
                  <a:tcPr marL="84406" marR="84406" marT="42203" marB="42203"/>
                </a:tc>
                <a:extLst>
                  <a:ext uri="{0D108BD9-81ED-4DB2-BD59-A6C34878D82A}">
                    <a16:rowId xmlns:a16="http://schemas.microsoft.com/office/drawing/2014/main" val="734189627"/>
                  </a:ext>
                </a:extLst>
              </a:tr>
              <a:tr h="10589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dirty="0"/>
                        <a:t>CA6</a:t>
                      </a:r>
                      <a:r>
                        <a:rPr lang="ja-JP" altLang="en-US" sz="1100" dirty="0"/>
                        <a:t>：自動操縦装置が</a:t>
                      </a:r>
                      <a:r>
                        <a:rPr lang="ja-JP" altLang="en-US" sz="1100" dirty="0">
                          <a:solidFill>
                            <a:schemeClr val="tx1"/>
                          </a:solidFill>
                        </a:rPr>
                        <a:t>航空機操縦系統</a:t>
                      </a:r>
                      <a:endParaRPr lang="en-US" altLang="ja-JP" sz="1100" dirty="0">
                        <a:solidFill>
                          <a:schemeClr val="tx1"/>
                        </a:solidFill>
                      </a:endParaRPr>
                    </a:p>
                    <a:p>
                      <a:r>
                        <a:rPr lang="ja-JP" altLang="en-US" sz="1100" dirty="0"/>
                        <a:t>を制御</a:t>
                      </a:r>
                    </a:p>
                  </a:txBody>
                  <a:tcPr marL="84406" marR="84406"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t>オートパイロットからのコマンド受託時</a:t>
                      </a:r>
                    </a:p>
                  </a:txBody>
                  <a:tcPr marL="84406" marR="84406"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t>オートパイロット</a:t>
                      </a:r>
                    </a:p>
                    <a:p>
                      <a:endParaRPr lang="ja-JP" altLang="en-US" sz="1100" dirty="0"/>
                    </a:p>
                  </a:txBody>
                  <a:tcPr marL="84406" marR="84406"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rPr>
                        <a:t>航空機操縦系統</a:t>
                      </a:r>
                      <a:endParaRPr lang="en-US" altLang="ja-JP" sz="1100" dirty="0">
                        <a:solidFill>
                          <a:schemeClr val="tx1"/>
                        </a:solidFill>
                      </a:endParaRPr>
                    </a:p>
                    <a:p>
                      <a:endParaRPr lang="ja-JP" altLang="en-US" sz="1100" dirty="0"/>
                    </a:p>
                  </a:txBody>
                  <a:tcPr marL="84406" marR="84406"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a:t>
                      </a:r>
                      <a:r>
                        <a:rPr kumimoji="1" lang="en-US" altLang="ja-JP" sz="1100" dirty="0"/>
                        <a:t>UCA6-N</a:t>
                      </a:r>
                      <a:r>
                        <a:rPr kumimoji="1" lang="ja-JP" altLang="en-US" sz="1100" dirty="0"/>
                        <a:t>）</a:t>
                      </a:r>
                      <a:r>
                        <a:rPr lang="ja-JP" altLang="en-US" sz="1100" dirty="0">
                          <a:solidFill>
                            <a:schemeClr val="tx1"/>
                          </a:solidFill>
                        </a:rPr>
                        <a:t>航空機操縦系統</a:t>
                      </a:r>
                      <a:r>
                        <a:rPr lang="ja-JP" altLang="en-US" sz="1100" dirty="0"/>
                        <a:t>に自動操縦装置が飛行制御を</a:t>
                      </a:r>
                      <a:r>
                        <a:rPr kumimoji="1" lang="ja-JP" altLang="en-US" sz="1100" dirty="0"/>
                        <a:t>与えられない</a:t>
                      </a:r>
                    </a:p>
                  </a:txBody>
                  <a:tcPr marL="84406" marR="84406"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rPr>
                        <a:t>（</a:t>
                      </a:r>
                      <a:r>
                        <a:rPr kumimoji="1" lang="en-US" altLang="ja-JP" sz="1100" dirty="0">
                          <a:solidFill>
                            <a:schemeClr val="tx1"/>
                          </a:solidFill>
                        </a:rPr>
                        <a:t>UCA6-P</a:t>
                      </a:r>
                      <a:r>
                        <a:rPr kumimoji="1" lang="ja-JP" altLang="en-US" sz="1100" dirty="0">
                          <a:solidFill>
                            <a:schemeClr val="tx1"/>
                          </a:solidFill>
                        </a:rPr>
                        <a:t>）</a:t>
                      </a:r>
                      <a:r>
                        <a:rPr lang="zh-TW" altLang="en-US" sz="1100" dirty="0">
                          <a:solidFill>
                            <a:schemeClr val="tx1"/>
                          </a:solidFill>
                        </a:rPr>
                        <a:t>航空機操縦系統</a:t>
                      </a:r>
                      <a:r>
                        <a:rPr lang="ja-JP" altLang="en-US" sz="1100" dirty="0">
                          <a:solidFill>
                            <a:schemeClr val="tx1"/>
                          </a:solidFill>
                        </a:rPr>
                        <a:t>に</a:t>
                      </a:r>
                      <a:r>
                        <a:rPr kumimoji="1" lang="ja-JP" altLang="en-US" sz="1100" dirty="0">
                          <a:solidFill>
                            <a:schemeClr val="tx1"/>
                          </a:solidFill>
                        </a:rPr>
                        <a:t>誤った</a:t>
                      </a:r>
                      <a:r>
                        <a:rPr lang="ja-JP" altLang="en-US" sz="1100" dirty="0">
                          <a:solidFill>
                            <a:schemeClr val="tx1"/>
                          </a:solidFill>
                        </a:rPr>
                        <a:t>飛行制御がなされる</a:t>
                      </a:r>
                      <a:r>
                        <a:rPr kumimoji="1" lang="ja-JP" altLang="en-US" sz="1100" dirty="0">
                          <a:solidFill>
                            <a:schemeClr val="tx1"/>
                          </a:solidFill>
                        </a:rPr>
                        <a:t>（</a:t>
                      </a:r>
                      <a:r>
                        <a:rPr kumimoji="1" lang="en-US" altLang="ja-JP" sz="1100" dirty="0">
                          <a:solidFill>
                            <a:schemeClr val="tx1"/>
                          </a:solidFill>
                        </a:rPr>
                        <a:t>H1-1</a:t>
                      </a:r>
                      <a:r>
                        <a:rPr kumimoji="1" lang="ja-JP" altLang="en-US" sz="1100" dirty="0" err="1">
                          <a:solidFill>
                            <a:schemeClr val="tx1"/>
                          </a:solidFill>
                        </a:rPr>
                        <a:t>、</a:t>
                      </a:r>
                      <a:r>
                        <a:rPr kumimoji="1" lang="en-US" altLang="ja-JP" sz="1100" dirty="0">
                          <a:solidFill>
                            <a:schemeClr val="tx1"/>
                          </a:solidFill>
                        </a:rPr>
                        <a:t>2</a:t>
                      </a:r>
                      <a:r>
                        <a:rPr kumimoji="1" lang="ja-JP" altLang="en-US" sz="1100" dirty="0">
                          <a:solidFill>
                            <a:schemeClr val="tx1"/>
                          </a:solidFill>
                        </a:rPr>
                        <a:t>）</a:t>
                      </a:r>
                    </a:p>
                  </a:txBody>
                  <a:tcPr marL="84406" marR="84406"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a:t>
                      </a:r>
                      <a:r>
                        <a:rPr kumimoji="1" lang="en-US" altLang="ja-JP" sz="1100" dirty="0"/>
                        <a:t>UCA6-T</a:t>
                      </a:r>
                      <a:r>
                        <a:rPr kumimoji="1" lang="ja-JP" altLang="en-US" sz="1100" dirty="0"/>
                        <a:t>）</a:t>
                      </a:r>
                      <a:r>
                        <a:rPr lang="ja-JP" altLang="en-US" sz="1100" dirty="0">
                          <a:solidFill>
                            <a:schemeClr val="tx1"/>
                          </a:solidFill>
                        </a:rPr>
                        <a:t>航空機操縦系統</a:t>
                      </a:r>
                      <a:r>
                        <a:rPr lang="ja-JP" altLang="en-US" sz="1100" dirty="0"/>
                        <a:t>に自動操縦装置に与える飛行制御</a:t>
                      </a:r>
                      <a:r>
                        <a:rPr kumimoji="1" lang="ja-JP" altLang="en-US" sz="1100" dirty="0"/>
                        <a:t>が遅すぎる</a:t>
                      </a:r>
                    </a:p>
                  </a:txBody>
                  <a:tcPr marL="84406" marR="84406"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t>N/A</a:t>
                      </a:r>
                      <a:endParaRPr kumimoji="1" lang="ja-JP" altLang="en-US" sz="1100" dirty="0"/>
                    </a:p>
                  </a:txBody>
                  <a:tcPr marL="84406" marR="84406" marT="42203" marB="42203"/>
                </a:tc>
                <a:extLst>
                  <a:ext uri="{0D108BD9-81ED-4DB2-BD59-A6C34878D82A}">
                    <a16:rowId xmlns:a16="http://schemas.microsoft.com/office/drawing/2014/main" val="1577213531"/>
                  </a:ext>
                </a:extLst>
              </a:tr>
            </a:tbl>
          </a:graphicData>
        </a:graphic>
      </p:graphicFrame>
      <p:sp>
        <p:nvSpPr>
          <p:cNvPr id="25" name="テキスト ボックス 24"/>
          <p:cNvSpPr txBox="1"/>
          <p:nvPr/>
        </p:nvSpPr>
        <p:spPr>
          <a:xfrm>
            <a:off x="467544" y="404664"/>
            <a:ext cx="2985113" cy="461665"/>
          </a:xfrm>
          <a:prstGeom prst="rect">
            <a:avLst/>
          </a:prstGeom>
          <a:noFill/>
        </p:spPr>
        <p:txBody>
          <a:bodyPr wrap="none" rtlCol="0">
            <a:spAutoFit/>
          </a:bodyPr>
          <a:lstStyle/>
          <a:p>
            <a:r>
              <a:rPr lang="en-US" altLang="ja-JP" sz="2400" dirty="0">
                <a:latin typeface="+mn-ea"/>
              </a:rPr>
              <a:t>STPA-Sec</a:t>
            </a:r>
            <a:r>
              <a:rPr lang="ja-JP" altLang="en-US" sz="2400" dirty="0">
                <a:latin typeface="+mn-ea"/>
              </a:rPr>
              <a:t>（</a:t>
            </a:r>
            <a:r>
              <a:rPr lang="en-US" altLang="ja-JP" sz="2400" dirty="0">
                <a:latin typeface="+mn-ea"/>
              </a:rPr>
              <a:t>STEP1</a:t>
            </a:r>
            <a:r>
              <a:rPr lang="ja-JP" altLang="en-US" sz="2400" dirty="0">
                <a:latin typeface="+mn-ea"/>
              </a:rPr>
              <a:t>）　</a:t>
            </a:r>
          </a:p>
        </p:txBody>
      </p:sp>
      <p:sp>
        <p:nvSpPr>
          <p:cNvPr id="5" name="角丸四角形 14">
            <a:extLst>
              <a:ext uri="{FF2B5EF4-FFF2-40B4-BE49-F238E27FC236}">
                <a16:creationId xmlns:a16="http://schemas.microsoft.com/office/drawing/2014/main" id="{3E3117B4-B2B8-4968-97D6-F78DFF31BF43}"/>
              </a:ext>
            </a:extLst>
          </p:cNvPr>
          <p:cNvSpPr/>
          <p:nvPr/>
        </p:nvSpPr>
        <p:spPr>
          <a:xfrm>
            <a:off x="323528" y="6127921"/>
            <a:ext cx="1229206" cy="613447"/>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92" dirty="0">
                <a:solidFill>
                  <a:schemeClr val="tx1"/>
                </a:solidFill>
              </a:rPr>
              <a:t>問題の定義と組み立て</a:t>
            </a:r>
          </a:p>
        </p:txBody>
      </p:sp>
      <p:sp>
        <p:nvSpPr>
          <p:cNvPr id="6" name="右矢印 15">
            <a:extLst>
              <a:ext uri="{FF2B5EF4-FFF2-40B4-BE49-F238E27FC236}">
                <a16:creationId xmlns:a16="http://schemas.microsoft.com/office/drawing/2014/main" id="{CF4533D4-9701-440F-858F-23E458F9A5EC}"/>
              </a:ext>
            </a:extLst>
          </p:cNvPr>
          <p:cNvSpPr/>
          <p:nvPr/>
        </p:nvSpPr>
        <p:spPr>
          <a:xfrm>
            <a:off x="1619203" y="6393796"/>
            <a:ext cx="199407" cy="199407"/>
          </a:xfrm>
          <a:prstGeom prst="rightArrow">
            <a:avLst/>
          </a:prstGeom>
          <a:solidFill>
            <a:schemeClr val="tx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7" name="角丸四角形 16">
            <a:extLst>
              <a:ext uri="{FF2B5EF4-FFF2-40B4-BE49-F238E27FC236}">
                <a16:creationId xmlns:a16="http://schemas.microsoft.com/office/drawing/2014/main" id="{93B390B3-7A15-48EA-B5A4-D781C1CBA81F}"/>
              </a:ext>
            </a:extLst>
          </p:cNvPr>
          <p:cNvSpPr/>
          <p:nvPr/>
        </p:nvSpPr>
        <p:spPr>
          <a:xfrm>
            <a:off x="1885079" y="6127921"/>
            <a:ext cx="1229206" cy="613447"/>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schemeClr val="tx1"/>
                </a:solidFill>
              </a:rPr>
              <a:t>受け入れられない損失とシステムハザード</a:t>
            </a:r>
          </a:p>
        </p:txBody>
      </p:sp>
      <p:sp>
        <p:nvSpPr>
          <p:cNvPr id="8" name="右矢印 17">
            <a:extLst>
              <a:ext uri="{FF2B5EF4-FFF2-40B4-BE49-F238E27FC236}">
                <a16:creationId xmlns:a16="http://schemas.microsoft.com/office/drawing/2014/main" id="{2FD8BBC2-4B81-44C7-8813-2B150816803A}"/>
              </a:ext>
            </a:extLst>
          </p:cNvPr>
          <p:cNvSpPr/>
          <p:nvPr/>
        </p:nvSpPr>
        <p:spPr>
          <a:xfrm>
            <a:off x="3147989" y="6378569"/>
            <a:ext cx="199407" cy="199407"/>
          </a:xfrm>
          <a:prstGeom prst="rightArrow">
            <a:avLst/>
          </a:prstGeom>
          <a:solidFill>
            <a:schemeClr val="tx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9" name="角丸四角形 18">
            <a:extLst>
              <a:ext uri="{FF2B5EF4-FFF2-40B4-BE49-F238E27FC236}">
                <a16:creationId xmlns:a16="http://schemas.microsoft.com/office/drawing/2014/main" id="{7D210315-E1DB-4566-8B5C-821047676AAA}"/>
              </a:ext>
            </a:extLst>
          </p:cNvPr>
          <p:cNvSpPr/>
          <p:nvPr/>
        </p:nvSpPr>
        <p:spPr>
          <a:xfrm>
            <a:off x="3413864" y="6112694"/>
            <a:ext cx="1229206" cy="613447"/>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schemeClr val="tx1"/>
                </a:solidFill>
              </a:rPr>
              <a:t>機能コントロールストラクチャの作成</a:t>
            </a:r>
          </a:p>
        </p:txBody>
      </p:sp>
      <p:sp>
        <p:nvSpPr>
          <p:cNvPr id="10" name="右矢印 19">
            <a:extLst>
              <a:ext uri="{FF2B5EF4-FFF2-40B4-BE49-F238E27FC236}">
                <a16:creationId xmlns:a16="http://schemas.microsoft.com/office/drawing/2014/main" id="{9935AA93-423A-40AF-A718-69EE8C1EF063}"/>
              </a:ext>
            </a:extLst>
          </p:cNvPr>
          <p:cNvSpPr/>
          <p:nvPr/>
        </p:nvSpPr>
        <p:spPr>
          <a:xfrm>
            <a:off x="4710477" y="6327327"/>
            <a:ext cx="199407" cy="199407"/>
          </a:xfrm>
          <a:prstGeom prst="rightArrow">
            <a:avLst/>
          </a:prstGeom>
          <a:solidFill>
            <a:schemeClr val="tx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1" name="角丸四角形 20">
            <a:extLst>
              <a:ext uri="{FF2B5EF4-FFF2-40B4-BE49-F238E27FC236}">
                <a16:creationId xmlns:a16="http://schemas.microsoft.com/office/drawing/2014/main" id="{E4C4234E-8C99-4490-8E25-CC610F81DF6A}"/>
              </a:ext>
            </a:extLst>
          </p:cNvPr>
          <p:cNvSpPr/>
          <p:nvPr/>
        </p:nvSpPr>
        <p:spPr>
          <a:xfrm>
            <a:off x="4976353" y="6115533"/>
            <a:ext cx="1229206" cy="613447"/>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schemeClr val="tx1"/>
                </a:solidFill>
              </a:rPr>
              <a:t>非安全なコントロールアクション</a:t>
            </a:r>
          </a:p>
        </p:txBody>
      </p:sp>
      <p:sp>
        <p:nvSpPr>
          <p:cNvPr id="13" name="右矢印 21">
            <a:extLst>
              <a:ext uri="{FF2B5EF4-FFF2-40B4-BE49-F238E27FC236}">
                <a16:creationId xmlns:a16="http://schemas.microsoft.com/office/drawing/2014/main" id="{DD136CAD-7492-4F11-9B78-A693CA6DF2F5}"/>
              </a:ext>
            </a:extLst>
          </p:cNvPr>
          <p:cNvSpPr/>
          <p:nvPr/>
        </p:nvSpPr>
        <p:spPr>
          <a:xfrm>
            <a:off x="6272028" y="6361952"/>
            <a:ext cx="199407" cy="199407"/>
          </a:xfrm>
          <a:prstGeom prst="rightArrow">
            <a:avLst/>
          </a:prstGeom>
          <a:solidFill>
            <a:schemeClr val="tx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4" name="角丸四角形 22">
            <a:extLst>
              <a:ext uri="{FF2B5EF4-FFF2-40B4-BE49-F238E27FC236}">
                <a16:creationId xmlns:a16="http://schemas.microsoft.com/office/drawing/2014/main" id="{7B1D42D8-E10B-4666-9562-AA73C950EEEA}"/>
              </a:ext>
            </a:extLst>
          </p:cNvPr>
          <p:cNvSpPr/>
          <p:nvPr/>
        </p:nvSpPr>
        <p:spPr>
          <a:xfrm>
            <a:off x="6537904" y="6105805"/>
            <a:ext cx="1229206" cy="613447"/>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schemeClr val="tx1"/>
                </a:solidFill>
              </a:rPr>
              <a:t>要因のシナリオ</a:t>
            </a:r>
          </a:p>
        </p:txBody>
      </p:sp>
      <p:graphicFrame>
        <p:nvGraphicFramePr>
          <p:cNvPr id="4" name="表 3">
            <a:extLst>
              <a:ext uri="{FF2B5EF4-FFF2-40B4-BE49-F238E27FC236}">
                <a16:creationId xmlns:a16="http://schemas.microsoft.com/office/drawing/2014/main" id="{9A6FEC65-BAD0-40BE-B555-05D0A3A3BC67}"/>
              </a:ext>
            </a:extLst>
          </p:cNvPr>
          <p:cNvGraphicFramePr>
            <a:graphicFrameLocks noGrp="1"/>
          </p:cNvGraphicFramePr>
          <p:nvPr>
            <p:extLst>
              <p:ext uri="{D42A27DB-BD31-4B8C-83A1-F6EECF244321}">
                <p14:modId xmlns:p14="http://schemas.microsoft.com/office/powerpoint/2010/main" val="4043216867"/>
              </p:ext>
            </p:extLst>
          </p:nvPr>
        </p:nvGraphicFramePr>
        <p:xfrm>
          <a:off x="7838709" y="5189884"/>
          <a:ext cx="1319647" cy="1097280"/>
        </p:xfrm>
        <a:graphic>
          <a:graphicData uri="http://schemas.openxmlformats.org/drawingml/2006/table">
            <a:tbl>
              <a:tblPr firstRow="1" bandRow="1">
                <a:tableStyleId>{5C22544A-7EE6-4342-B048-85BDC9FD1C3A}</a:tableStyleId>
              </a:tblPr>
              <a:tblGrid>
                <a:gridCol w="1319647">
                  <a:extLst>
                    <a:ext uri="{9D8B030D-6E8A-4147-A177-3AD203B41FA5}">
                      <a16:colId xmlns:a16="http://schemas.microsoft.com/office/drawing/2014/main" val="890006904"/>
                    </a:ext>
                  </a:extLst>
                </a:gridCol>
              </a:tblGrid>
              <a:tr h="253218">
                <a:tc>
                  <a:txBody>
                    <a:bodyPr/>
                    <a:lstStyle/>
                    <a:p>
                      <a:r>
                        <a:rPr kumimoji="1" lang="ja-JP" altLang="en-US" sz="1100" dirty="0"/>
                        <a:t>ハザード</a:t>
                      </a:r>
                    </a:p>
                  </a:txBody>
                  <a:tcPr marL="84406" marR="84406" marT="42203" marB="42203">
                    <a:solidFill>
                      <a:schemeClr val="accent1">
                        <a:lumMod val="90000"/>
                      </a:schemeClr>
                    </a:solidFill>
                  </a:tcPr>
                </a:tc>
                <a:extLst>
                  <a:ext uri="{0D108BD9-81ED-4DB2-BD59-A6C34878D82A}">
                    <a16:rowId xmlns:a16="http://schemas.microsoft.com/office/drawing/2014/main" val="957381922"/>
                  </a:ext>
                </a:extLst>
              </a:tr>
              <a:tr h="422031">
                <a:tc>
                  <a:txBody>
                    <a:bodyPr/>
                    <a:lstStyle/>
                    <a:p>
                      <a:r>
                        <a:rPr kumimoji="1" lang="en-US" altLang="ja-JP" sz="1100" dirty="0"/>
                        <a:t>H1-1</a:t>
                      </a:r>
                      <a:r>
                        <a:rPr kumimoji="1" lang="ja-JP" altLang="en-US" sz="1100" dirty="0"/>
                        <a:t>：航空機が</a:t>
                      </a:r>
                      <a:r>
                        <a:rPr kumimoji="1" lang="ja-JP" altLang="en-US" sz="1100" kern="1200" dirty="0">
                          <a:solidFill>
                            <a:schemeClr val="dk1"/>
                          </a:solidFill>
                          <a:latin typeface="+mn-lt"/>
                          <a:ea typeface="+mn-ea"/>
                          <a:cs typeface="+mn-cs"/>
                        </a:rPr>
                        <a:t>最低高度を下回る</a:t>
                      </a:r>
                      <a:endParaRPr kumimoji="1" lang="ja-JP" altLang="en-US" sz="1100" dirty="0"/>
                    </a:p>
                  </a:txBody>
                  <a:tcPr marL="84406" marR="84406" marT="42203" marB="42203">
                    <a:solidFill>
                      <a:schemeClr val="accent1">
                        <a:lumMod val="90000"/>
                      </a:schemeClr>
                    </a:solidFill>
                  </a:tcPr>
                </a:tc>
                <a:extLst>
                  <a:ext uri="{0D108BD9-81ED-4DB2-BD59-A6C34878D82A}">
                    <a16:rowId xmlns:a16="http://schemas.microsoft.com/office/drawing/2014/main" val="1086304824"/>
                  </a:ext>
                </a:extLst>
              </a:tr>
              <a:tr h="4220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t>H1-2</a:t>
                      </a:r>
                      <a:r>
                        <a:rPr kumimoji="1" lang="ja-JP" altLang="en-US" sz="1100" dirty="0"/>
                        <a:t>：航空機が</a:t>
                      </a:r>
                      <a:r>
                        <a:rPr kumimoji="1" lang="ja-JP" altLang="en-US" sz="1100" kern="1200" dirty="0">
                          <a:solidFill>
                            <a:schemeClr val="dk1"/>
                          </a:solidFill>
                          <a:latin typeface="+mn-lt"/>
                          <a:ea typeface="+mn-ea"/>
                          <a:cs typeface="+mn-cs"/>
                        </a:rPr>
                        <a:t>最高高度を上回る</a:t>
                      </a:r>
                      <a:endParaRPr kumimoji="1" lang="ja-JP" altLang="en-US" sz="1100" dirty="0"/>
                    </a:p>
                  </a:txBody>
                  <a:tcPr marL="84406" marR="84406" marT="42203" marB="42203">
                    <a:solidFill>
                      <a:schemeClr val="accent1">
                        <a:lumMod val="90000"/>
                      </a:schemeClr>
                    </a:solidFill>
                  </a:tcPr>
                </a:tc>
                <a:extLst>
                  <a:ext uri="{0D108BD9-81ED-4DB2-BD59-A6C34878D82A}">
                    <a16:rowId xmlns:a16="http://schemas.microsoft.com/office/drawing/2014/main" val="2824897950"/>
                  </a:ext>
                </a:extLst>
              </a:tr>
            </a:tbl>
          </a:graphicData>
        </a:graphic>
      </p:graphicFrame>
    </p:spTree>
    <p:extLst>
      <p:ext uri="{BB962C8B-B14F-4D97-AF65-F5344CB8AC3E}">
        <p14:creationId xmlns:p14="http://schemas.microsoft.com/office/powerpoint/2010/main" val="2916300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0" y="107950"/>
            <a:ext cx="6978650" cy="576263"/>
          </a:xfrm>
        </p:spPr>
        <p:txBody>
          <a:bodyPr>
            <a:noAutofit/>
          </a:bodyPr>
          <a:lstStyle/>
          <a:p>
            <a:pPr algn="l"/>
            <a:r>
              <a:rPr lang="en-US" altLang="ja-JP" sz="2400" dirty="0"/>
              <a:t>Step 2</a:t>
            </a:r>
            <a:r>
              <a:rPr lang="ja-JP" altLang="en-US" sz="2400" dirty="0"/>
              <a:t>：</a:t>
            </a:r>
            <a:r>
              <a:rPr lang="en-US" altLang="ja-JP" sz="2400" dirty="0"/>
              <a:t>HCF</a:t>
            </a:r>
            <a:r>
              <a:rPr lang="ja-JP" altLang="en-US" sz="2400" dirty="0"/>
              <a:t>（</a:t>
            </a:r>
            <a:r>
              <a:rPr lang="en-US" altLang="ja-JP" sz="2400" dirty="0"/>
              <a:t>Hazard Causal factor</a:t>
            </a:r>
            <a:r>
              <a:rPr lang="ja-JP" altLang="en-US" sz="2400" dirty="0"/>
              <a:t>）の特定</a:t>
            </a:r>
            <a:endParaRPr kumimoji="1" lang="ja-JP" altLang="en-US" sz="2400" dirty="0"/>
          </a:p>
        </p:txBody>
      </p:sp>
      <p:pic>
        <p:nvPicPr>
          <p:cNvPr id="4" name="コンテンツ プレースホルダー 3"/>
          <p:cNvPicPr>
            <a:picLocks noGrp="1"/>
          </p:cNvPicPr>
          <p:nvPr>
            <p:ph idx="4294967295"/>
          </p:nvPr>
        </p:nvPicPr>
        <p:blipFill>
          <a:blip r:embed="rId2" cstate="print">
            <a:extLst>
              <a:ext uri="{28A0092B-C50C-407E-A947-70E740481C1C}">
                <a14:useLocalDpi xmlns:a14="http://schemas.microsoft.com/office/drawing/2010/main" val="0"/>
              </a:ext>
            </a:extLst>
          </a:blip>
          <a:stretch>
            <a:fillRect/>
          </a:stretch>
        </p:blipFill>
        <p:spPr bwMode="auto">
          <a:xfrm>
            <a:off x="774102" y="1481336"/>
            <a:ext cx="8112125" cy="5240337"/>
          </a:xfrm>
          <a:prstGeom prst="rect">
            <a:avLst/>
          </a:prstGeom>
          <a:noFill/>
          <a:ln>
            <a:noFill/>
          </a:ln>
        </p:spPr>
      </p:pic>
      <p:sp>
        <p:nvSpPr>
          <p:cNvPr id="5" name="テキスト ボックス 4"/>
          <p:cNvSpPr txBox="1"/>
          <p:nvPr/>
        </p:nvSpPr>
        <p:spPr>
          <a:xfrm>
            <a:off x="755576" y="908720"/>
            <a:ext cx="7643926" cy="348109"/>
          </a:xfrm>
          <a:prstGeom prst="rect">
            <a:avLst/>
          </a:prstGeom>
          <a:noFill/>
        </p:spPr>
        <p:txBody>
          <a:bodyPr wrap="square" rtlCol="0">
            <a:spAutoFit/>
          </a:bodyPr>
          <a:lstStyle/>
          <a:p>
            <a:r>
              <a:rPr lang="ja-JP" altLang="en-US" sz="1662" dirty="0"/>
              <a:t>「はじめての</a:t>
            </a:r>
            <a:r>
              <a:rPr lang="en-US" altLang="ja-JP" sz="1662" dirty="0"/>
              <a:t>STAMP/STPA</a:t>
            </a:r>
            <a:r>
              <a:rPr lang="ja-JP" altLang="en-US" sz="1662" dirty="0"/>
              <a:t>」　</a:t>
            </a:r>
            <a:r>
              <a:rPr lang="en-US" altLang="ja-JP" sz="1662" dirty="0"/>
              <a:t>P21</a:t>
            </a:r>
            <a:endParaRPr lang="ja-JP" altLang="en-US" sz="1662" dirty="0"/>
          </a:p>
        </p:txBody>
      </p:sp>
    </p:spTree>
    <p:extLst>
      <p:ext uri="{BB962C8B-B14F-4D97-AF65-F5344CB8AC3E}">
        <p14:creationId xmlns:p14="http://schemas.microsoft.com/office/powerpoint/2010/main" val="2823772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2D81E046-9E28-404E-B63D-F5129CCB1487}"/>
              </a:ext>
            </a:extLst>
          </p:cNvPr>
          <p:cNvGrpSpPr>
            <a:grpSpLocks noChangeAspect="1"/>
          </p:cNvGrpSpPr>
          <p:nvPr/>
        </p:nvGrpSpPr>
        <p:grpSpPr>
          <a:xfrm>
            <a:off x="3426407" y="3656597"/>
            <a:ext cx="2073830" cy="2644122"/>
            <a:chOff x="5935978" y="2348979"/>
            <a:chExt cx="3028510" cy="3861336"/>
          </a:xfrm>
        </p:grpSpPr>
        <p:pic>
          <p:nvPicPr>
            <p:cNvPr id="4" name="図 3">
              <a:extLst>
                <a:ext uri="{FF2B5EF4-FFF2-40B4-BE49-F238E27FC236}">
                  <a16:creationId xmlns:a16="http://schemas.microsoft.com/office/drawing/2014/main" id="{1309B8A7-81DE-4DA3-8FFE-0C510E125F76}"/>
                </a:ext>
              </a:extLst>
            </p:cNvPr>
            <p:cNvPicPr>
              <a:picLocks noChangeAspect="1"/>
            </p:cNvPicPr>
            <p:nvPr/>
          </p:nvPicPr>
          <p:blipFill rotWithShape="1">
            <a:blip r:embed="rId2">
              <a:lum bright="50000" contrast="-50000"/>
            </a:blip>
            <a:srcRect r="961"/>
            <a:stretch/>
          </p:blipFill>
          <p:spPr>
            <a:xfrm>
              <a:off x="5935978" y="2348979"/>
              <a:ext cx="3028510" cy="2511179"/>
            </a:xfrm>
            <a:prstGeom prst="rect">
              <a:avLst/>
            </a:prstGeom>
            <a:noFill/>
          </p:spPr>
        </p:pic>
        <p:pic>
          <p:nvPicPr>
            <p:cNvPr id="5" name="図 4">
              <a:extLst>
                <a:ext uri="{FF2B5EF4-FFF2-40B4-BE49-F238E27FC236}">
                  <a16:creationId xmlns:a16="http://schemas.microsoft.com/office/drawing/2014/main" id="{1AAF92EE-E9C3-4178-9A9C-02C019056C44}"/>
                </a:ext>
              </a:extLst>
            </p:cNvPr>
            <p:cNvPicPr>
              <a:picLocks noChangeAspect="1"/>
            </p:cNvPicPr>
            <p:nvPr/>
          </p:nvPicPr>
          <p:blipFill>
            <a:blip r:embed="rId3">
              <a:lum bright="50000" contrast="-50000"/>
            </a:blip>
            <a:stretch>
              <a:fillRect/>
            </a:stretch>
          </p:blipFill>
          <p:spPr>
            <a:xfrm>
              <a:off x="6311465" y="4941168"/>
              <a:ext cx="1644911" cy="1269147"/>
            </a:xfrm>
            <a:prstGeom prst="rect">
              <a:avLst/>
            </a:prstGeom>
            <a:noFill/>
          </p:spPr>
        </p:pic>
      </p:grpSp>
      <p:sp>
        <p:nvSpPr>
          <p:cNvPr id="2" name="スライド番号プレースホルダー 1">
            <a:extLst>
              <a:ext uri="{FF2B5EF4-FFF2-40B4-BE49-F238E27FC236}">
                <a16:creationId xmlns:a16="http://schemas.microsoft.com/office/drawing/2014/main" id="{143A6147-28E2-46A1-8089-6C04CEDD7EE6}"/>
              </a:ext>
            </a:extLst>
          </p:cNvPr>
          <p:cNvSpPr>
            <a:spLocks noGrp="1"/>
          </p:cNvSpPr>
          <p:nvPr>
            <p:ph type="sldNum" sz="quarter" idx="12"/>
          </p:nvPr>
        </p:nvSpPr>
        <p:spPr>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200" b="0" i="0" u="none" strike="noStrike" kern="1200" cap="none" spc="0" normalizeH="0" baseline="0" noProof="0" smtClean="0">
                <a:ln>
                  <a:noFill/>
                </a:ln>
                <a:solidFill>
                  <a:srgbClr val="5B9BD5">
                    <a:lumMod val="50000"/>
                  </a:srgbClr>
                </a:solidFill>
                <a:effectLst/>
                <a:uLnTx/>
                <a:uFillTx/>
                <a:latin typeface="Century Gothic" panose="020F030202020403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srgbClr val="5B9BD5">
                  <a:lumMod val="50000"/>
                </a:srgbClr>
              </a:solidFill>
              <a:effectLst/>
              <a:uLnTx/>
              <a:uFillTx/>
              <a:latin typeface="Century Gothic" panose="020F0302020204030204"/>
              <a:ea typeface="メイリオ" panose="020B0604030504040204" pitchFamily="50" charset="-128"/>
              <a:cs typeface="+mn-cs"/>
            </a:endParaRPr>
          </a:p>
        </p:txBody>
      </p:sp>
      <p:sp>
        <p:nvSpPr>
          <p:cNvPr id="10" name="コンテンツ プレースホルダー 9">
            <a:extLst>
              <a:ext uri="{FF2B5EF4-FFF2-40B4-BE49-F238E27FC236}">
                <a16:creationId xmlns:a16="http://schemas.microsoft.com/office/drawing/2014/main" id="{BDB513CC-B57A-47C1-92B4-EAC43644F6C7}"/>
              </a:ext>
            </a:extLst>
          </p:cNvPr>
          <p:cNvSpPr>
            <a:spLocks noGrp="1"/>
          </p:cNvSpPr>
          <p:nvPr>
            <p:ph idx="4294967295"/>
          </p:nvPr>
        </p:nvSpPr>
        <p:spPr>
          <a:xfrm>
            <a:off x="749300" y="1168400"/>
            <a:ext cx="8394700" cy="5240338"/>
          </a:xfrm>
          <a:prstGeom prst="rect">
            <a:avLst/>
          </a:prstGeom>
        </p:spPr>
        <p:txBody>
          <a:bodyPr>
            <a:normAutofit/>
          </a:bodyPr>
          <a:lstStyle/>
          <a:p>
            <a:pPr marL="514350" indent="-514350">
              <a:lnSpc>
                <a:spcPct val="110000"/>
              </a:lnSpc>
              <a:spcBef>
                <a:spcPts val="600"/>
              </a:spcBef>
              <a:buClr>
                <a:srgbClr val="0000FF"/>
              </a:buClr>
              <a:buFont typeface="+mj-lt"/>
              <a:buAutoNum type="arabicPeriod"/>
              <a:tabLst>
                <a:tab pos="542925" algn="l"/>
              </a:tabLst>
            </a:pPr>
            <a:r>
              <a:rPr lang="en-US" altLang="ja-JP" sz="3200" spc="-200" dirty="0">
                <a:latin typeface="Century" panose="02040604050505020304" pitchFamily="18" charset="0"/>
                <a:cs typeface="源真ゴシックP Bold" panose="020B0602020203020207" pitchFamily="50" charset="-128"/>
              </a:rPr>
              <a:t>STAMP</a:t>
            </a:r>
            <a:r>
              <a:rPr lang="ja-JP" altLang="en-US" sz="3200" dirty="0">
                <a:latin typeface="Century" panose="02040604050505020304" pitchFamily="18" charset="0"/>
                <a:cs typeface="源真ゴシックP Bold" panose="020B0602020203020207" pitchFamily="50" charset="-128"/>
              </a:rPr>
              <a:t>とは</a:t>
            </a:r>
            <a:endParaRPr lang="en-US" altLang="ja-JP" sz="3200" dirty="0">
              <a:latin typeface="Century" panose="02040604050505020304" pitchFamily="18" charset="0"/>
              <a:cs typeface="源真ゴシックP Bold" panose="020B0602020203020207" pitchFamily="50" charset="-128"/>
            </a:endParaRPr>
          </a:p>
          <a:p>
            <a:pPr marL="514350" indent="-514350">
              <a:lnSpc>
                <a:spcPct val="110000"/>
              </a:lnSpc>
              <a:spcBef>
                <a:spcPts val="600"/>
              </a:spcBef>
              <a:buClr>
                <a:srgbClr val="0000FF"/>
              </a:buClr>
              <a:buFont typeface="+mj-lt"/>
              <a:buAutoNum type="arabicPeriod"/>
              <a:tabLst>
                <a:tab pos="542925" algn="l"/>
              </a:tabLst>
            </a:pPr>
            <a:r>
              <a:rPr lang="en-US" altLang="ja-JP" sz="3200" spc="-200" dirty="0">
                <a:solidFill>
                  <a:srgbClr val="B2B2B2"/>
                </a:solidFill>
                <a:latin typeface="Century" panose="02040604050505020304" pitchFamily="18" charset="0"/>
                <a:cs typeface="源真ゴシックP Bold" panose="020B0602020203020207" pitchFamily="50" charset="-128"/>
              </a:rPr>
              <a:t>STPA/STPA-Sec</a:t>
            </a:r>
            <a:r>
              <a:rPr lang="ja-JP" altLang="en-US" sz="3200" dirty="0">
                <a:solidFill>
                  <a:srgbClr val="B2B2B2"/>
                </a:solidFill>
                <a:latin typeface="Century" panose="02040604050505020304" pitchFamily="18" charset="0"/>
                <a:cs typeface="源真ゴシックP Bold" panose="020B0602020203020207" pitchFamily="50" charset="-128"/>
              </a:rPr>
              <a:t>とは</a:t>
            </a:r>
            <a:endParaRPr lang="en-US" altLang="ja-JP" sz="3200" dirty="0">
              <a:solidFill>
                <a:srgbClr val="B2B2B2"/>
              </a:solidFill>
              <a:latin typeface="Century" panose="02040604050505020304" pitchFamily="18" charset="0"/>
              <a:cs typeface="源真ゴシックP Bold" panose="020B0602020203020207" pitchFamily="50" charset="-128"/>
            </a:endParaRPr>
          </a:p>
          <a:p>
            <a:pPr marL="514350" indent="-514350">
              <a:lnSpc>
                <a:spcPct val="110000"/>
              </a:lnSpc>
              <a:spcBef>
                <a:spcPts val="600"/>
              </a:spcBef>
              <a:buClr>
                <a:srgbClr val="0000FF"/>
              </a:buClr>
              <a:buFont typeface="+mj-lt"/>
              <a:buAutoNum type="arabicPeriod"/>
              <a:tabLst>
                <a:tab pos="542925" algn="l"/>
              </a:tabLst>
            </a:pPr>
            <a:r>
              <a:rPr lang="ja-JP" altLang="en-US" sz="3200" dirty="0">
                <a:solidFill>
                  <a:srgbClr val="B2B2B2"/>
                </a:solidFill>
                <a:latin typeface="Century" panose="02040604050505020304" pitchFamily="18" charset="0"/>
                <a:cs typeface="源真ゴシックP Bold" panose="020B0602020203020207" pitchFamily="50" charset="-128"/>
              </a:rPr>
              <a:t>航空機オートパイロットの事例</a:t>
            </a:r>
            <a:endParaRPr lang="en-US" altLang="ja-JP" sz="3200" dirty="0">
              <a:solidFill>
                <a:srgbClr val="B2B2B2"/>
              </a:solidFill>
              <a:latin typeface="Century" panose="02040604050505020304" pitchFamily="18" charset="0"/>
              <a:cs typeface="源真ゴシックP Bold" panose="020B0602020203020207" pitchFamily="50" charset="-128"/>
            </a:endParaRPr>
          </a:p>
        </p:txBody>
      </p:sp>
    </p:spTree>
    <p:extLst>
      <p:ext uri="{BB962C8B-B14F-4D97-AF65-F5344CB8AC3E}">
        <p14:creationId xmlns:p14="http://schemas.microsoft.com/office/powerpoint/2010/main" val="40362954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0" y="107950"/>
            <a:ext cx="6978650" cy="576263"/>
          </a:xfrm>
        </p:spPr>
        <p:txBody>
          <a:bodyPr>
            <a:noAutofit/>
          </a:bodyPr>
          <a:lstStyle/>
          <a:p>
            <a:pPr algn="l"/>
            <a:r>
              <a:rPr lang="en-US" altLang="ja-JP" sz="2400" dirty="0">
                <a:latin typeface="+mn-ea"/>
                <a:ea typeface="+mn-ea"/>
              </a:rPr>
              <a:t>Step 2</a:t>
            </a:r>
            <a:r>
              <a:rPr lang="ja-JP" altLang="en-US" sz="2400" dirty="0">
                <a:latin typeface="+mn-ea"/>
                <a:ea typeface="+mn-ea"/>
              </a:rPr>
              <a:t>：</a:t>
            </a:r>
            <a:r>
              <a:rPr lang="en-US" altLang="ja-JP" sz="2400" dirty="0">
                <a:latin typeface="+mn-ea"/>
                <a:ea typeface="+mn-ea"/>
              </a:rPr>
              <a:t>SCF</a:t>
            </a:r>
            <a:r>
              <a:rPr lang="ja-JP" altLang="en-US" sz="2400" dirty="0">
                <a:latin typeface="+mn-ea"/>
                <a:ea typeface="+mn-ea"/>
              </a:rPr>
              <a:t>（</a:t>
            </a:r>
            <a:r>
              <a:rPr lang="en-US" altLang="ja-JP" sz="2400" dirty="0">
                <a:latin typeface="+mn-ea"/>
                <a:ea typeface="+mn-ea"/>
              </a:rPr>
              <a:t>Security Causal factor</a:t>
            </a:r>
            <a:r>
              <a:rPr lang="ja-JP" altLang="en-US" sz="2400" dirty="0">
                <a:latin typeface="+mn-ea"/>
                <a:ea typeface="+mn-ea"/>
              </a:rPr>
              <a:t>）の特定</a:t>
            </a:r>
            <a:endParaRPr kumimoji="1" lang="ja-JP" altLang="en-US" sz="2400" dirty="0">
              <a:latin typeface="+mn-ea"/>
              <a:ea typeface="+mn-ea"/>
            </a:endParaRPr>
          </a:p>
        </p:txBody>
      </p:sp>
      <p:graphicFrame>
        <p:nvGraphicFramePr>
          <p:cNvPr id="7" name="表 6">
            <a:extLst>
              <a:ext uri="{FF2B5EF4-FFF2-40B4-BE49-F238E27FC236}">
                <a16:creationId xmlns:a16="http://schemas.microsoft.com/office/drawing/2014/main" id="{C6543F6E-0990-461F-9194-F0CF1AF6D598}"/>
              </a:ext>
            </a:extLst>
          </p:cNvPr>
          <p:cNvGraphicFramePr>
            <a:graphicFrameLocks noGrp="1"/>
          </p:cNvGraphicFramePr>
          <p:nvPr>
            <p:extLst>
              <p:ext uri="{D42A27DB-BD31-4B8C-83A1-F6EECF244321}">
                <p14:modId xmlns:p14="http://schemas.microsoft.com/office/powerpoint/2010/main" val="3445861569"/>
              </p:ext>
            </p:extLst>
          </p:nvPr>
        </p:nvGraphicFramePr>
        <p:xfrm>
          <a:off x="394061" y="1169056"/>
          <a:ext cx="8066371" cy="5536896"/>
        </p:xfrm>
        <a:graphic>
          <a:graphicData uri="http://schemas.openxmlformats.org/drawingml/2006/table">
            <a:tbl>
              <a:tblPr firstRow="1" bandRow="1">
                <a:tableStyleId>{91EBBBCC-DAD2-459C-BE2E-F6DE35CF9A28}</a:tableStyleId>
              </a:tblPr>
              <a:tblGrid>
                <a:gridCol w="1120369">
                  <a:extLst>
                    <a:ext uri="{9D8B030D-6E8A-4147-A177-3AD203B41FA5}">
                      <a16:colId xmlns:a16="http://schemas.microsoft.com/office/drawing/2014/main" val="1937317460"/>
                    </a:ext>
                  </a:extLst>
                </a:gridCol>
                <a:gridCol w="6946002">
                  <a:extLst>
                    <a:ext uri="{9D8B030D-6E8A-4147-A177-3AD203B41FA5}">
                      <a16:colId xmlns:a16="http://schemas.microsoft.com/office/drawing/2014/main" val="1987804715"/>
                    </a:ext>
                  </a:extLst>
                </a:gridCol>
              </a:tblGrid>
              <a:tr h="526996">
                <a:tc>
                  <a:txBody>
                    <a:bodyPr/>
                    <a:lstStyle/>
                    <a:p>
                      <a:r>
                        <a:rPr kumimoji="1" lang="ja-JP" altLang="en-US" sz="1700" dirty="0"/>
                        <a:t>作業名称</a:t>
                      </a:r>
                    </a:p>
                  </a:txBody>
                  <a:tcPr marL="84406" marR="84406" marT="42203" marB="42203">
                    <a:lnB w="12700" cap="flat" cmpd="sng" algn="ctr">
                      <a:solidFill>
                        <a:schemeClr val="tx1"/>
                      </a:solidFill>
                      <a:prstDash val="solid"/>
                      <a:round/>
                      <a:headEnd type="none" w="med" len="med"/>
                      <a:tailEnd type="none" w="med" len="med"/>
                    </a:lnB>
                    <a:solidFill>
                      <a:schemeClr val="tx1"/>
                    </a:solidFill>
                  </a:tcPr>
                </a:tc>
                <a:tc>
                  <a:txBody>
                    <a:bodyPr/>
                    <a:lstStyle/>
                    <a:p>
                      <a:r>
                        <a:rPr lang="en-US" altLang="ja-JP" sz="1700" dirty="0"/>
                        <a:t>SCF</a:t>
                      </a:r>
                      <a:r>
                        <a:rPr lang="ja-JP" altLang="en-US" sz="1700" dirty="0"/>
                        <a:t>（</a:t>
                      </a:r>
                      <a:r>
                        <a:rPr lang="en-US" altLang="ja-JP" sz="1700" dirty="0"/>
                        <a:t>Security Causal factor</a:t>
                      </a:r>
                      <a:r>
                        <a:rPr lang="ja-JP" altLang="en-US" sz="1700" dirty="0"/>
                        <a:t>）の特定</a:t>
                      </a:r>
                      <a:endParaRPr kumimoji="1" lang="ja-JP" altLang="en-US" sz="1700" dirty="0"/>
                    </a:p>
                  </a:txBody>
                  <a:tcPr marL="84406" marR="84406" marT="42203" marB="42203">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587295602"/>
                  </a:ext>
                </a:extLst>
              </a:tr>
              <a:tr h="526996">
                <a:tc>
                  <a:txBody>
                    <a:bodyPr/>
                    <a:lstStyle/>
                    <a:p>
                      <a:r>
                        <a:rPr kumimoji="1" lang="ja-JP" altLang="en-US" sz="1700" dirty="0"/>
                        <a:t>目的</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700" dirty="0"/>
                        <a:t>どのような</a:t>
                      </a:r>
                      <a:r>
                        <a:rPr kumimoji="1" lang="en-US" altLang="ja-JP" sz="1700" dirty="0"/>
                        <a:t>SCF</a:t>
                      </a:r>
                      <a:r>
                        <a:rPr kumimoji="1" lang="ja-JP" altLang="en-US" sz="1700" dirty="0"/>
                        <a:t>があったら</a:t>
                      </a:r>
                      <a:r>
                        <a:rPr kumimoji="1" lang="en-US" altLang="ja-JP" sz="1700" dirty="0"/>
                        <a:t>UCA</a:t>
                      </a:r>
                      <a:r>
                        <a:rPr kumimoji="1" lang="ja-JP" altLang="en-US" sz="1700" dirty="0"/>
                        <a:t>になりうるのかを考え、脅威シナリオを作る</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716396"/>
                  </a:ext>
                </a:extLst>
              </a:tr>
              <a:tr h="844062">
                <a:tc>
                  <a:txBody>
                    <a:bodyPr/>
                    <a:lstStyle/>
                    <a:p>
                      <a:r>
                        <a:rPr kumimoji="1" lang="ja-JP" altLang="en-US" sz="1700" dirty="0"/>
                        <a:t>入力</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700" dirty="0"/>
                        <a:t>①</a:t>
                      </a:r>
                      <a:r>
                        <a:rPr lang="en-US" altLang="ja-JP" sz="1700" dirty="0"/>
                        <a:t>SCF</a:t>
                      </a:r>
                      <a:r>
                        <a:rPr lang="ja-JP" altLang="en-US" sz="1700" dirty="0"/>
                        <a:t>（</a:t>
                      </a:r>
                      <a:r>
                        <a:rPr lang="en-US" altLang="ja-JP" sz="1700" dirty="0"/>
                        <a:t>Security Causal factor</a:t>
                      </a:r>
                      <a:r>
                        <a:rPr lang="ja-JP" altLang="en-US" sz="1700" dirty="0"/>
                        <a:t>）特定のための</a:t>
                      </a:r>
                      <a:r>
                        <a:rPr lang="en-US" altLang="ja-JP" sz="1700" dirty="0"/>
                        <a:t>6</a:t>
                      </a:r>
                      <a:r>
                        <a:rPr lang="ja-JP" altLang="en-US" sz="1700" dirty="0" err="1"/>
                        <a:t>つの</a:t>
                      </a:r>
                      <a:r>
                        <a:rPr lang="ja-JP" altLang="en-US" sz="1700" dirty="0"/>
                        <a:t>ガイドワード</a:t>
                      </a:r>
                      <a:endParaRPr kumimoji="1" lang="en-US" altLang="ja-JP" sz="1700" dirty="0"/>
                    </a:p>
                    <a:p>
                      <a:r>
                        <a:rPr kumimoji="1" lang="ja-JP" altLang="en-US" sz="1700" dirty="0"/>
                        <a:t>②制御構造図</a:t>
                      </a:r>
                      <a:endParaRPr kumimoji="1" lang="en-US" altLang="ja-JP" sz="1700" dirty="0"/>
                    </a:p>
                    <a:p>
                      <a:r>
                        <a:rPr kumimoji="1" lang="ja-JP" altLang="en-US" sz="1700" dirty="0"/>
                        <a:t>③</a:t>
                      </a:r>
                      <a:r>
                        <a:rPr kumimoji="1" lang="en-US" altLang="ja-JP" sz="1700" dirty="0"/>
                        <a:t>UCA</a:t>
                      </a:r>
                      <a:r>
                        <a:rPr kumimoji="1" lang="ja-JP" altLang="en-US" sz="1700" dirty="0"/>
                        <a:t>一覧表</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3397405"/>
                  </a:ext>
                </a:extLst>
              </a:tr>
              <a:tr h="2110154">
                <a:tc>
                  <a:txBody>
                    <a:bodyPr/>
                    <a:lstStyle/>
                    <a:p>
                      <a:r>
                        <a:rPr kumimoji="1" lang="ja-JP" altLang="en-US" sz="1700" dirty="0"/>
                        <a:t>処理</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700" dirty="0"/>
                        <a:t>①制御構造図からコントロールループを抜き出してその中の各制御に該当するガイドワードを割り当てる。</a:t>
                      </a:r>
                      <a:endParaRPr kumimoji="1" lang="en-US" altLang="ja-JP" sz="1700" dirty="0"/>
                    </a:p>
                    <a:p>
                      <a:r>
                        <a:rPr kumimoji="1" lang="ja-JP" altLang="en-US" sz="1700" dirty="0"/>
                        <a:t>②</a:t>
                      </a:r>
                      <a:r>
                        <a:rPr kumimoji="1" lang="en-US" altLang="ja-JP" sz="1700" dirty="0"/>
                        <a:t>[</a:t>
                      </a:r>
                      <a:r>
                        <a:rPr kumimoji="1" lang="ja-JP" altLang="en-US" sz="1700" dirty="0"/>
                        <a:t>制御構造図中の各制御に該当するガイドワードを割り当てる。</a:t>
                      </a:r>
                      <a:r>
                        <a:rPr kumimoji="1" lang="en-US" altLang="ja-JP" sz="1700" dirty="0"/>
                        <a:t>]</a:t>
                      </a:r>
                    </a:p>
                    <a:p>
                      <a:r>
                        <a:rPr kumimoji="1" lang="ja-JP" altLang="en-US" sz="1700" dirty="0"/>
                        <a:t>③</a:t>
                      </a:r>
                      <a:r>
                        <a:rPr kumimoji="1" lang="en-US" altLang="ja-JP" sz="1700" dirty="0"/>
                        <a:t>STEP</a:t>
                      </a:r>
                      <a:r>
                        <a:rPr kumimoji="1" lang="ja-JP" altLang="en-US" sz="1700" dirty="0"/>
                        <a:t>１で識別した</a:t>
                      </a:r>
                      <a:r>
                        <a:rPr kumimoji="1" lang="en-US" altLang="ja-JP" sz="1700" dirty="0"/>
                        <a:t>UCA</a:t>
                      </a:r>
                      <a:r>
                        <a:rPr kumimoji="1" lang="ja-JP" altLang="en-US" sz="1700" dirty="0"/>
                        <a:t>毎に</a:t>
                      </a:r>
                      <a:r>
                        <a:rPr kumimoji="1" lang="en-US" altLang="ja-JP" sz="1700" dirty="0"/>
                        <a:t>UCA</a:t>
                      </a:r>
                      <a:r>
                        <a:rPr kumimoji="1" lang="ja-JP" altLang="en-US" sz="1700" dirty="0"/>
                        <a:t>を１つずつ当てはめてみて、ハザードとなりえるかを考える</a:t>
                      </a:r>
                      <a:endParaRPr kumimoji="1" lang="en-US" altLang="ja-JP" sz="1700" dirty="0"/>
                    </a:p>
                    <a:p>
                      <a:r>
                        <a:rPr kumimoji="1" lang="ja-JP" altLang="en-US" sz="1700" dirty="0"/>
                        <a:t>④ハザードと成り得るならば、どういう条件下で当該ガイドワードの事象が発生して、その後、どういったシステム挙動になったらハザードとなってアクシデントにつながるのかのシナリオを作る</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0416864"/>
                  </a:ext>
                </a:extLst>
              </a:tr>
              <a:tr h="590843">
                <a:tc>
                  <a:txBody>
                    <a:bodyPr/>
                    <a:lstStyle/>
                    <a:p>
                      <a:r>
                        <a:rPr kumimoji="1" lang="ja-JP" altLang="en-US" sz="1700" dirty="0"/>
                        <a:t>出力</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700" dirty="0"/>
                        <a:t>①縦軸：</a:t>
                      </a:r>
                      <a:r>
                        <a:rPr kumimoji="1" lang="en-US" altLang="ja-JP" sz="1700" dirty="0"/>
                        <a:t>UCA</a:t>
                      </a:r>
                      <a:r>
                        <a:rPr kumimoji="1" lang="ja-JP" altLang="en-US" sz="1700" dirty="0" err="1"/>
                        <a:t>、</a:t>
                      </a:r>
                      <a:r>
                        <a:rPr kumimoji="1" lang="ja-JP" altLang="en-US" sz="1700" dirty="0"/>
                        <a:t>横軸：ガイドワードとした、セキュリティ要因の一覧表</a:t>
                      </a:r>
                      <a:endParaRPr kumimoji="1" lang="en-US" altLang="ja-JP" sz="1700" dirty="0"/>
                    </a:p>
                    <a:p>
                      <a:r>
                        <a:rPr kumimoji="1" lang="ja-JP" altLang="en-US" sz="1700" dirty="0"/>
                        <a:t>②脅威シナリオ</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0944159"/>
                  </a:ext>
                </a:extLst>
              </a:tr>
              <a:tr h="526996">
                <a:tc>
                  <a:txBody>
                    <a:bodyPr/>
                    <a:lstStyle/>
                    <a:p>
                      <a:r>
                        <a:rPr kumimoji="1" lang="ja-JP" altLang="en-US" sz="1700" dirty="0"/>
                        <a:t>備考</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700" dirty="0"/>
                        <a:t>すべての</a:t>
                      </a:r>
                      <a:r>
                        <a:rPr kumimoji="1" lang="en-US" altLang="ja-JP" sz="1700" dirty="0"/>
                        <a:t>UCA</a:t>
                      </a:r>
                      <a:r>
                        <a:rPr kumimoji="1" lang="ja-JP" altLang="en-US" sz="1700" dirty="0"/>
                        <a:t>にそれぞれガイドワードの全てを当てはめて考える</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7945239"/>
                  </a:ext>
                </a:extLst>
              </a:tr>
            </a:tbl>
          </a:graphicData>
        </a:graphic>
      </p:graphicFrame>
    </p:spTree>
    <p:extLst>
      <p:ext uri="{BB962C8B-B14F-4D97-AF65-F5344CB8AC3E}">
        <p14:creationId xmlns:p14="http://schemas.microsoft.com/office/powerpoint/2010/main" val="24544321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p:nvPr/>
        </p:nvPicPr>
        <p:blipFill>
          <a:blip r:embed="rId3">
            <a:extLst>
              <a:ext uri="{28A0092B-C50C-407E-A947-70E740481C1C}">
                <a14:useLocalDpi xmlns:a14="http://schemas.microsoft.com/office/drawing/2010/main" val="0"/>
              </a:ext>
            </a:extLst>
          </a:blip>
          <a:srcRect/>
          <a:stretch>
            <a:fillRect/>
          </a:stretch>
        </p:blipFill>
        <p:spPr bwMode="auto">
          <a:xfrm>
            <a:off x="965585" y="964111"/>
            <a:ext cx="7444519" cy="4985169"/>
          </a:xfrm>
          <a:prstGeom prst="rect">
            <a:avLst/>
          </a:prstGeom>
          <a:noFill/>
          <a:ln>
            <a:noFill/>
          </a:ln>
        </p:spPr>
      </p:pic>
      <p:sp>
        <p:nvSpPr>
          <p:cNvPr id="4" name="テキスト ボックス 3"/>
          <p:cNvSpPr txBox="1"/>
          <p:nvPr/>
        </p:nvSpPr>
        <p:spPr>
          <a:xfrm>
            <a:off x="5790952" y="1777463"/>
            <a:ext cx="1326004" cy="262829"/>
          </a:xfrm>
          <a:prstGeom prst="rect">
            <a:avLst/>
          </a:prstGeom>
          <a:noFill/>
        </p:spPr>
        <p:txBody>
          <a:bodyPr wrap="none" rtlCol="0">
            <a:spAutoFit/>
          </a:bodyPr>
          <a:lstStyle/>
          <a:p>
            <a:r>
              <a:rPr lang="ja-JP" altLang="en-US" sz="1108" b="1" dirty="0">
                <a:solidFill>
                  <a:srgbClr val="0000FF"/>
                </a:solidFill>
                <a:latin typeface="メイリオ" panose="020B0604030504040204" pitchFamily="50" charset="-128"/>
                <a:ea typeface="メイリオ" panose="020B0604030504040204" pitchFamily="50" charset="-128"/>
              </a:rPr>
              <a:t>・正当な権限なし</a:t>
            </a:r>
          </a:p>
        </p:txBody>
      </p:sp>
      <p:sp>
        <p:nvSpPr>
          <p:cNvPr id="5" name="テキスト ボックス 4"/>
          <p:cNvSpPr txBox="1"/>
          <p:nvPr/>
        </p:nvSpPr>
        <p:spPr>
          <a:xfrm>
            <a:off x="1104467" y="3847647"/>
            <a:ext cx="1040670" cy="262829"/>
          </a:xfrm>
          <a:prstGeom prst="rect">
            <a:avLst/>
          </a:prstGeom>
          <a:noFill/>
        </p:spPr>
        <p:txBody>
          <a:bodyPr wrap="none" rtlCol="0">
            <a:spAutoFit/>
          </a:bodyPr>
          <a:lstStyle/>
          <a:p>
            <a:r>
              <a:rPr lang="ja-JP" altLang="en-US" sz="1108" b="1" dirty="0">
                <a:solidFill>
                  <a:srgbClr val="0000FF"/>
                </a:solidFill>
                <a:latin typeface="メイリオ" panose="020B0604030504040204" pitchFamily="50" charset="-128"/>
                <a:ea typeface="メイリオ" panose="020B0604030504040204" pitchFamily="50" charset="-128"/>
              </a:rPr>
              <a:t>部分的な情報</a:t>
            </a:r>
          </a:p>
        </p:txBody>
      </p:sp>
      <p:sp>
        <p:nvSpPr>
          <p:cNvPr id="6" name="テキスト ボックス 5"/>
          <p:cNvSpPr txBox="1"/>
          <p:nvPr/>
        </p:nvSpPr>
        <p:spPr>
          <a:xfrm>
            <a:off x="1763688" y="1628800"/>
            <a:ext cx="898003" cy="262829"/>
          </a:xfrm>
          <a:prstGeom prst="rect">
            <a:avLst/>
          </a:prstGeom>
          <a:noFill/>
        </p:spPr>
        <p:txBody>
          <a:bodyPr wrap="none" rtlCol="0">
            <a:spAutoFit/>
          </a:bodyPr>
          <a:lstStyle/>
          <a:p>
            <a:r>
              <a:rPr lang="ja-JP" altLang="en-US" sz="1108" b="1" dirty="0">
                <a:solidFill>
                  <a:srgbClr val="0000FF"/>
                </a:solidFill>
                <a:latin typeface="メイリオ" panose="020B0604030504040204" pitchFamily="50" charset="-128"/>
                <a:ea typeface="メイリオ" panose="020B0604030504040204" pitchFamily="50" charset="-128"/>
              </a:rPr>
              <a:t>悪い形状・</a:t>
            </a:r>
          </a:p>
        </p:txBody>
      </p:sp>
      <p:sp>
        <p:nvSpPr>
          <p:cNvPr id="7" name="テキスト ボックス 6"/>
          <p:cNvSpPr txBox="1"/>
          <p:nvPr/>
        </p:nvSpPr>
        <p:spPr>
          <a:xfrm>
            <a:off x="6444387" y="2060848"/>
            <a:ext cx="919308" cy="262829"/>
          </a:xfrm>
          <a:prstGeom prst="rect">
            <a:avLst/>
          </a:prstGeom>
          <a:noFill/>
        </p:spPr>
        <p:txBody>
          <a:bodyPr wrap="square" rtlCol="0">
            <a:spAutoFit/>
          </a:bodyPr>
          <a:lstStyle/>
          <a:p>
            <a:r>
              <a:rPr lang="ja-JP" altLang="en-US" sz="1108" b="1" dirty="0">
                <a:solidFill>
                  <a:srgbClr val="0000FF"/>
                </a:solidFill>
                <a:latin typeface="メイリオ" panose="020B0604030504040204" pitchFamily="50" charset="-128"/>
                <a:ea typeface="メイリオ" panose="020B0604030504040204" pitchFamily="50" charset="-128"/>
              </a:rPr>
              <a:t>悪い形状・</a:t>
            </a:r>
          </a:p>
        </p:txBody>
      </p:sp>
      <p:sp>
        <p:nvSpPr>
          <p:cNvPr id="8" name="テキスト ボックス 7"/>
          <p:cNvSpPr txBox="1"/>
          <p:nvPr/>
        </p:nvSpPr>
        <p:spPr>
          <a:xfrm>
            <a:off x="6673274" y="3645024"/>
            <a:ext cx="1183337" cy="262829"/>
          </a:xfrm>
          <a:prstGeom prst="rect">
            <a:avLst/>
          </a:prstGeom>
          <a:noFill/>
        </p:spPr>
        <p:txBody>
          <a:bodyPr wrap="none" rtlCol="0">
            <a:spAutoFit/>
          </a:bodyPr>
          <a:lstStyle/>
          <a:p>
            <a:r>
              <a:rPr lang="ja-JP" altLang="en-US" sz="1108" b="1" dirty="0">
                <a:solidFill>
                  <a:srgbClr val="0000FF"/>
                </a:solidFill>
                <a:latin typeface="メイリオ" panose="020B0604030504040204" pitchFamily="50" charset="-128"/>
                <a:ea typeface="メイリオ" panose="020B0604030504040204" pitchFamily="50" charset="-128"/>
              </a:rPr>
              <a:t>部分的な情報・</a:t>
            </a:r>
          </a:p>
        </p:txBody>
      </p:sp>
      <p:sp>
        <p:nvSpPr>
          <p:cNvPr id="10" name="テキスト ボックス 9"/>
          <p:cNvSpPr txBox="1"/>
          <p:nvPr/>
        </p:nvSpPr>
        <p:spPr>
          <a:xfrm>
            <a:off x="3331603" y="3899375"/>
            <a:ext cx="1439804" cy="433324"/>
          </a:xfrm>
          <a:prstGeom prst="rect">
            <a:avLst/>
          </a:prstGeom>
          <a:noFill/>
        </p:spPr>
        <p:txBody>
          <a:bodyPr wrap="square" rtlCol="0">
            <a:spAutoFit/>
          </a:bodyPr>
          <a:lstStyle/>
          <a:p>
            <a:r>
              <a:rPr lang="ja-JP" altLang="en-US" sz="1108" b="1" dirty="0">
                <a:solidFill>
                  <a:srgbClr val="0000FF"/>
                </a:solidFill>
                <a:latin typeface="メイリオ" panose="020B0604030504040204" pitchFamily="50" charset="-128"/>
                <a:ea typeface="メイリオ" panose="020B0604030504040204" pitchFamily="50" charset="-128"/>
              </a:rPr>
              <a:t>部分的・悪い形状のオペレーション</a:t>
            </a:r>
          </a:p>
        </p:txBody>
      </p:sp>
      <p:sp>
        <p:nvSpPr>
          <p:cNvPr id="9" name="テキスト ボックス 8"/>
          <p:cNvSpPr txBox="1"/>
          <p:nvPr/>
        </p:nvSpPr>
        <p:spPr>
          <a:xfrm>
            <a:off x="611560" y="393967"/>
            <a:ext cx="5120312" cy="461665"/>
          </a:xfrm>
          <a:prstGeom prst="rect">
            <a:avLst/>
          </a:prstGeom>
          <a:noFill/>
        </p:spPr>
        <p:txBody>
          <a:bodyPr wrap="none" rtlCol="0">
            <a:spAutoFit/>
          </a:bodyPr>
          <a:lstStyle/>
          <a:p>
            <a:r>
              <a:rPr lang="ja-JP" altLang="en-US" sz="2400" dirty="0">
                <a:solidFill>
                  <a:srgbClr val="0000FF"/>
                </a:solidFill>
                <a:latin typeface="+mn-ea"/>
              </a:rPr>
              <a:t>＊</a:t>
            </a:r>
            <a:r>
              <a:rPr lang="en-US" altLang="ja-JP" sz="2400" dirty="0">
                <a:solidFill>
                  <a:srgbClr val="0000FF"/>
                </a:solidFill>
                <a:latin typeface="+mn-ea"/>
              </a:rPr>
              <a:t>STPA-Sec</a:t>
            </a:r>
            <a:r>
              <a:rPr lang="ja-JP" altLang="en-US" sz="2400" dirty="0">
                <a:solidFill>
                  <a:srgbClr val="0000FF"/>
                </a:solidFill>
                <a:latin typeface="+mn-ea"/>
              </a:rPr>
              <a:t>で追加されたヒントワード</a:t>
            </a:r>
          </a:p>
        </p:txBody>
      </p:sp>
      <p:sp>
        <p:nvSpPr>
          <p:cNvPr id="2" name="テキスト ボックス 1">
            <a:extLst>
              <a:ext uri="{FF2B5EF4-FFF2-40B4-BE49-F238E27FC236}">
                <a16:creationId xmlns:a16="http://schemas.microsoft.com/office/drawing/2014/main" id="{BBF2E521-96D5-4CAB-99F4-6E19ACF1001D}"/>
              </a:ext>
            </a:extLst>
          </p:cNvPr>
          <p:cNvSpPr txBox="1"/>
          <p:nvPr/>
        </p:nvSpPr>
        <p:spPr>
          <a:xfrm>
            <a:off x="0" y="5949280"/>
            <a:ext cx="9252520" cy="461665"/>
          </a:xfrm>
          <a:prstGeom prst="rect">
            <a:avLst/>
          </a:prstGeom>
          <a:noFill/>
        </p:spPr>
        <p:txBody>
          <a:bodyPr wrap="square" rtlCol="0">
            <a:spAutoFit/>
          </a:bodyPr>
          <a:lstStyle/>
          <a:p>
            <a:r>
              <a:rPr kumimoji="1" lang="ja-JP" altLang="en-US" sz="2400" dirty="0">
                <a:solidFill>
                  <a:srgbClr val="FF0000"/>
                </a:solidFill>
              </a:rPr>
              <a:t>＊</a:t>
            </a:r>
            <a:r>
              <a:rPr kumimoji="1" lang="en-US" altLang="ja-JP" sz="2400" dirty="0">
                <a:solidFill>
                  <a:srgbClr val="FF0000"/>
                </a:solidFill>
              </a:rPr>
              <a:t>(1)</a:t>
            </a:r>
            <a:r>
              <a:rPr kumimoji="1" lang="ja-JP" altLang="en-US" sz="2400" dirty="0">
                <a:solidFill>
                  <a:srgbClr val="FF0000"/>
                </a:solidFill>
              </a:rPr>
              <a:t>から</a:t>
            </a:r>
            <a:r>
              <a:rPr kumimoji="1" lang="en-US" altLang="ja-JP" sz="2400" dirty="0">
                <a:solidFill>
                  <a:srgbClr val="FF0000"/>
                </a:solidFill>
              </a:rPr>
              <a:t>(11)</a:t>
            </a:r>
            <a:r>
              <a:rPr kumimoji="1" lang="ja-JP" altLang="en-US" sz="2400" dirty="0">
                <a:solidFill>
                  <a:srgbClr val="FF0000"/>
                </a:solidFill>
              </a:rPr>
              <a:t>の分析に加えて、脅威分析を</a:t>
            </a:r>
            <a:r>
              <a:rPr lang="ja-JP" altLang="en-US" sz="2400" dirty="0">
                <a:solidFill>
                  <a:srgbClr val="FF0000"/>
                </a:solidFill>
              </a:rPr>
              <a:t>実施</a:t>
            </a:r>
            <a:r>
              <a:rPr kumimoji="1" lang="ja-JP" altLang="en-US" sz="2400" dirty="0">
                <a:solidFill>
                  <a:srgbClr val="FF0000"/>
                </a:solidFill>
              </a:rPr>
              <a:t>してみよう！</a:t>
            </a:r>
          </a:p>
        </p:txBody>
      </p:sp>
    </p:spTree>
    <p:extLst>
      <p:ext uri="{BB962C8B-B14F-4D97-AF65-F5344CB8AC3E}">
        <p14:creationId xmlns:p14="http://schemas.microsoft.com/office/powerpoint/2010/main" val="2740682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prstGeom prst="rect">
            <a:avLst/>
          </a:prstGeom>
        </p:spPr>
        <p:txBody>
          <a:bodyPr/>
          <a:lstStyle/>
          <a:p>
            <a:pPr>
              <a:defRPr/>
            </a:pPr>
            <a:fld id="{FBE25DA8-FCDC-4044-A929-6B5DF34DA7CF}" type="slidenum">
              <a:rPr lang="en-US" altLang="ja-JP" smtClean="0"/>
              <a:pPr>
                <a:defRPr/>
              </a:pPr>
              <a:t>31</a:t>
            </a:fld>
            <a:endParaRPr lang="en-US" altLang="ja-JP"/>
          </a:p>
        </p:txBody>
      </p:sp>
      <p:sp>
        <p:nvSpPr>
          <p:cNvPr id="5" name="タイトル 4"/>
          <p:cNvSpPr>
            <a:spLocks noGrp="1"/>
          </p:cNvSpPr>
          <p:nvPr>
            <p:ph type="title" idx="4294967295"/>
          </p:nvPr>
        </p:nvSpPr>
        <p:spPr>
          <a:xfrm>
            <a:off x="0" y="107950"/>
            <a:ext cx="6978650" cy="576263"/>
          </a:xfrm>
        </p:spPr>
        <p:txBody>
          <a:bodyPr>
            <a:noAutofit/>
          </a:bodyPr>
          <a:lstStyle/>
          <a:p>
            <a:pPr algn="l"/>
            <a:r>
              <a:rPr lang="ja-JP" altLang="en-US" sz="2400" dirty="0">
                <a:cs typeface="Meiryo UI" panose="020B0604030504040204" pitchFamily="50" charset="-128"/>
              </a:rPr>
              <a:t>ＳＴＲＩＤＥ</a:t>
            </a:r>
            <a:endParaRPr kumimoji="1" lang="ja-JP" altLang="en-US" sz="2400" dirty="0"/>
          </a:p>
        </p:txBody>
      </p:sp>
      <p:sp>
        <p:nvSpPr>
          <p:cNvPr id="3" name="テキスト ボックス 2"/>
          <p:cNvSpPr txBox="1"/>
          <p:nvPr/>
        </p:nvSpPr>
        <p:spPr>
          <a:xfrm>
            <a:off x="0" y="1917227"/>
            <a:ext cx="9036495" cy="1015663"/>
          </a:xfrm>
          <a:prstGeom prst="rect">
            <a:avLst/>
          </a:prstGeom>
          <a:noFill/>
        </p:spPr>
        <p:txBody>
          <a:bodyPr wrap="square" rtlCol="0">
            <a:spAutoFit/>
          </a:bodyPr>
          <a:lstStyle/>
          <a:p>
            <a:r>
              <a:rPr lang="ja-JP" altLang="ja-JP" sz="2000" b="1" dirty="0">
                <a:latin typeface="メイリオ" panose="020B0604030504040204" pitchFamily="50" charset="-128"/>
                <a:ea typeface="メイリオ" panose="020B0604030504040204" pitchFamily="50" charset="-128"/>
                <a:cs typeface="Meiryo UI" panose="020B0604030504040204" pitchFamily="50" charset="-128"/>
              </a:rPr>
              <a:t>マイクロソフトが定義する</a:t>
            </a:r>
            <a:r>
              <a:rPr lang="ja-JP" altLang="en-US" sz="2000" b="1" dirty="0">
                <a:latin typeface="メイリオ" panose="020B0604030504040204" pitchFamily="50" charset="-128"/>
                <a:ea typeface="メイリオ" panose="020B0604030504040204" pitchFamily="50" charset="-128"/>
                <a:cs typeface="Meiryo UI" panose="020B0604030504040204" pitchFamily="50" charset="-128"/>
              </a:rPr>
              <a:t>脅威モデル</a:t>
            </a:r>
            <a:r>
              <a:rPr lang="ja-JP" altLang="en-US" sz="2000" dirty="0">
                <a:solidFill>
                  <a:srgbClr val="000000"/>
                </a:solidFill>
                <a:latin typeface="メイリオ" panose="020B0604030504040204" pitchFamily="50" charset="-128"/>
                <a:ea typeface="メイリオ" panose="020B0604030504040204" pitchFamily="50" charset="-128"/>
                <a:cs typeface="Meiryo UI" panose="020B0604030504040204" pitchFamily="50" charset="-128"/>
              </a:rPr>
              <a:t>。</a:t>
            </a:r>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アプリケーションに対するセキュリティ上の脅威の分類名の頭文字から成る語。アプリケーションの脆弱性や未知の攻撃のタイプを理解するために脅威を</a:t>
            </a:r>
            <a:r>
              <a:rPr lang="en-US" altLang="ja-JP" sz="2000" dirty="0">
                <a:latin typeface="メイリオ" panose="020B0604030504040204" pitchFamily="50" charset="-128"/>
                <a:ea typeface="メイリオ" panose="020B0604030504040204" pitchFamily="50" charset="-128"/>
                <a:cs typeface="Meiryo UI" panose="020B0604030504040204" pitchFamily="50" charset="-128"/>
              </a:rPr>
              <a:t>6</a:t>
            </a:r>
            <a:r>
              <a:rPr lang="ja-JP" altLang="en-US" sz="2000" dirty="0" err="1">
                <a:latin typeface="メイリオ" panose="020B0604030504040204" pitchFamily="50" charset="-128"/>
                <a:ea typeface="メイリオ" panose="020B0604030504040204" pitchFamily="50" charset="-128"/>
                <a:cs typeface="Meiryo UI" panose="020B0604030504040204" pitchFamily="50" charset="-128"/>
              </a:rPr>
              <a:t>つの</a:t>
            </a:r>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カテゴリに分類</a:t>
            </a:r>
            <a:r>
              <a:rPr lang="en-US" altLang="ja-JP" sz="2000" dirty="0">
                <a:latin typeface="メイリオ" panose="020B0604030504040204" pitchFamily="50" charset="-128"/>
                <a:ea typeface="メイリオ" panose="020B0604030504040204" pitchFamily="50" charset="-128"/>
                <a:cs typeface="Meiryo UI" panose="020B0604030504040204" pitchFamily="50" charset="-128"/>
              </a:rPr>
              <a:t> </a:t>
            </a:r>
          </a:p>
        </p:txBody>
      </p:sp>
      <p:graphicFrame>
        <p:nvGraphicFramePr>
          <p:cNvPr id="4" name="表 3"/>
          <p:cNvGraphicFramePr>
            <a:graphicFrameLocks noGrp="1"/>
          </p:cNvGraphicFramePr>
          <p:nvPr>
            <p:extLst>
              <p:ext uri="{D42A27DB-BD31-4B8C-83A1-F6EECF244321}">
                <p14:modId xmlns:p14="http://schemas.microsoft.com/office/powerpoint/2010/main" val="2960958548"/>
              </p:ext>
            </p:extLst>
          </p:nvPr>
        </p:nvGraphicFramePr>
        <p:xfrm>
          <a:off x="35496" y="2932890"/>
          <a:ext cx="9073008" cy="3520446"/>
        </p:xfrm>
        <a:graphic>
          <a:graphicData uri="http://schemas.openxmlformats.org/drawingml/2006/table">
            <a:tbl>
              <a:tblPr firstRow="1" bandRow="1">
                <a:tableStyleId>{69CF1AB2-1976-4502-BF36-3FF5EA218861}</a:tableStyleId>
              </a:tblPr>
              <a:tblGrid>
                <a:gridCol w="360040">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6264696">
                  <a:extLst>
                    <a:ext uri="{9D8B030D-6E8A-4147-A177-3AD203B41FA5}">
                      <a16:colId xmlns:a16="http://schemas.microsoft.com/office/drawing/2014/main" val="20003"/>
                    </a:ext>
                  </a:extLst>
                </a:gridCol>
              </a:tblGrid>
              <a:tr h="617220">
                <a:tc>
                  <a:txBody>
                    <a:bodyPr/>
                    <a:lstStyle/>
                    <a:p>
                      <a:r>
                        <a:rPr lang="ja-JP" altLang="en-US" sz="15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Ｓ</a:t>
                      </a:r>
                      <a:endParaRPr kumimoji="1" lang="ja-JP" altLang="en-US" sz="15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T="34291" marB="34291"/>
                </a:tc>
                <a:tc>
                  <a:txBody>
                    <a:bodyPr/>
                    <a:lstStyle/>
                    <a:p>
                      <a:r>
                        <a:rPr lang="en-US" altLang="ja-JP" sz="1500" b="0" dirty="0">
                          <a:latin typeface="Meiryo UI" panose="020B0604030504040204" pitchFamily="50" charset="-128"/>
                          <a:ea typeface="Meiryo UI" panose="020B0604030504040204" pitchFamily="50" charset="-128"/>
                          <a:cs typeface="Meiryo UI" panose="020B0604030504040204" pitchFamily="50" charset="-128"/>
                        </a:rPr>
                        <a:t>Spoofing identity</a:t>
                      </a:r>
                      <a:endParaRPr kumimoji="1" lang="ja-JP" altLang="en-US" sz="1500" b="0" dirty="0">
                        <a:latin typeface="Meiryo UI" panose="020B0604030504040204" pitchFamily="50" charset="-128"/>
                        <a:ea typeface="Meiryo UI" panose="020B0604030504040204" pitchFamily="50" charset="-128"/>
                        <a:cs typeface="Meiryo UI" panose="020B0604030504040204" pitchFamily="50" charset="-128"/>
                      </a:endParaRPr>
                    </a:p>
                  </a:txBody>
                  <a:tcPr marT="34291" marB="34291"/>
                </a:tc>
                <a:tc>
                  <a:txBody>
                    <a:bodyPr/>
                    <a:lstStyle/>
                    <a:p>
                      <a:r>
                        <a:rPr lang="ja-JP" altLang="en-US" sz="1500" b="0" dirty="0">
                          <a:latin typeface="Meiryo UI" panose="020B0604030504040204" pitchFamily="50" charset="-128"/>
                          <a:ea typeface="Meiryo UI" panose="020B0604030504040204" pitchFamily="50" charset="-128"/>
                          <a:cs typeface="Meiryo UI" panose="020B0604030504040204" pitchFamily="50" charset="-128"/>
                        </a:rPr>
                        <a:t>なりすまし</a:t>
                      </a:r>
                      <a:endParaRPr kumimoji="1" lang="ja-JP" altLang="en-US" sz="15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4291" marB="3429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コンピュータに対し、他のユーザーを装うこと。なりすましにより、攻撃者は不法にアクセスを行い、ユーザー名やパスワードなど、他のユーザーの認証情報を使用する</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txBody>
                  <a:tcPr marT="34291" marB="34291"/>
                </a:tc>
                <a:extLst>
                  <a:ext uri="{0D108BD9-81ED-4DB2-BD59-A6C34878D82A}">
                    <a16:rowId xmlns:a16="http://schemas.microsoft.com/office/drawing/2014/main" val="10000"/>
                  </a:ext>
                </a:extLst>
              </a:tr>
              <a:tr h="617221">
                <a:tc>
                  <a:txBody>
                    <a:bodyPr/>
                    <a:lstStyle/>
                    <a:p>
                      <a:r>
                        <a:rPr lang="ja-JP" altLang="en-US" sz="15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Ｔ</a:t>
                      </a:r>
                      <a:endParaRPr kumimoji="1" lang="ja-JP" altLang="en-US" sz="15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T="34291" marB="34291"/>
                </a:tc>
                <a:tc>
                  <a:txBody>
                    <a:bodyPr/>
                    <a:lstStyle/>
                    <a:p>
                      <a:r>
                        <a:rPr lang="en-US" altLang="ja-JP" sz="1500" dirty="0">
                          <a:latin typeface="Meiryo UI" panose="020B0604030504040204" pitchFamily="50" charset="-128"/>
                          <a:ea typeface="Meiryo UI" panose="020B0604030504040204" pitchFamily="50" charset="-128"/>
                          <a:cs typeface="Meiryo UI" panose="020B0604030504040204" pitchFamily="50" charset="-128"/>
                        </a:rPr>
                        <a:t>Tampering</a:t>
                      </a:r>
                      <a:endParaRPr kumimoji="1" lang="ja-JP" altLang="en-US" sz="1500" dirty="0">
                        <a:latin typeface="Meiryo UI" panose="020B0604030504040204" pitchFamily="50" charset="-128"/>
                        <a:ea typeface="Meiryo UI" panose="020B0604030504040204" pitchFamily="50" charset="-128"/>
                        <a:cs typeface="Meiryo UI" panose="020B0604030504040204" pitchFamily="50" charset="-128"/>
                      </a:endParaRPr>
                    </a:p>
                  </a:txBody>
                  <a:tcPr marT="34291" marB="34291"/>
                </a:tc>
                <a:tc>
                  <a:txBody>
                    <a:bodyPr/>
                    <a:lstStyle/>
                    <a:p>
                      <a:r>
                        <a:rPr kumimoji="1" lang="ja-JP" altLang="en-US" sz="1500" b="0" kern="1200" dirty="0">
                          <a:latin typeface="Meiryo UI" panose="020B0604030504040204" pitchFamily="50" charset="-128"/>
                          <a:ea typeface="Meiryo UI" panose="020B0604030504040204" pitchFamily="50" charset="-128"/>
                          <a:cs typeface="Meiryo UI" panose="020B0604030504040204" pitchFamily="50" charset="-128"/>
                        </a:rPr>
                        <a:t>改ざん</a:t>
                      </a:r>
                      <a:endParaRPr kumimoji="1" lang="ja-JP" altLang="en-US" sz="15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4291" marB="3429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データを意図的に操作すること。データベースに保持されている永続データを承認を受けずに変更したり、インターネットなどのオープンなネットワークを介してコンピュータ間で伝送されるデータを改ざんすることなど</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txBody>
                  <a:tcPr marT="34291" marB="34291"/>
                </a:tc>
                <a:extLst>
                  <a:ext uri="{0D108BD9-81ED-4DB2-BD59-A6C34878D82A}">
                    <a16:rowId xmlns:a16="http://schemas.microsoft.com/office/drawing/2014/main" val="10001"/>
                  </a:ext>
                </a:extLst>
              </a:tr>
              <a:tr h="617220">
                <a:tc>
                  <a:txBody>
                    <a:bodyPr/>
                    <a:lstStyle/>
                    <a:p>
                      <a:r>
                        <a:rPr lang="ja-JP" altLang="en-US" sz="15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Ｒ</a:t>
                      </a:r>
                      <a:endParaRPr kumimoji="1" lang="ja-JP" altLang="en-US" sz="15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T="34291" marB="34291"/>
                </a:tc>
                <a:tc>
                  <a:txBody>
                    <a:bodyPr/>
                    <a:lstStyle/>
                    <a:p>
                      <a:r>
                        <a:rPr lang="en-US" altLang="ja-JP" sz="1500" dirty="0">
                          <a:latin typeface="Meiryo UI" panose="020B0604030504040204" pitchFamily="50" charset="-128"/>
                          <a:ea typeface="Meiryo UI" panose="020B0604030504040204" pitchFamily="50" charset="-128"/>
                          <a:cs typeface="Meiryo UI" panose="020B0604030504040204" pitchFamily="50" charset="-128"/>
                        </a:rPr>
                        <a:t>Repudiation</a:t>
                      </a:r>
                      <a:endParaRPr kumimoji="1" lang="ja-JP" altLang="en-US" sz="1500" dirty="0">
                        <a:latin typeface="Meiryo UI" panose="020B0604030504040204" pitchFamily="50" charset="-128"/>
                        <a:ea typeface="Meiryo UI" panose="020B0604030504040204" pitchFamily="50" charset="-128"/>
                        <a:cs typeface="Meiryo UI" panose="020B0604030504040204" pitchFamily="50" charset="-128"/>
                      </a:endParaRPr>
                    </a:p>
                  </a:txBody>
                  <a:tcPr marT="34291" marB="34291"/>
                </a:tc>
                <a:tc>
                  <a:txBody>
                    <a:bodyPr/>
                    <a:lstStyle/>
                    <a:p>
                      <a:r>
                        <a:rPr lang="ja-JP" altLang="en-US" sz="1500" b="0" dirty="0">
                          <a:latin typeface="Meiryo UI" panose="020B0604030504040204" pitchFamily="50" charset="-128"/>
                          <a:ea typeface="Meiryo UI" panose="020B0604030504040204" pitchFamily="50" charset="-128"/>
                          <a:cs typeface="Meiryo UI" panose="020B0604030504040204" pitchFamily="50" charset="-128"/>
                        </a:rPr>
                        <a:t>否認</a:t>
                      </a:r>
                      <a:endParaRPr kumimoji="1" lang="ja-JP" altLang="en-US" sz="15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4291" marB="3429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ユーザーがあるアクションを行ったこと否認し、相手はこのアクションを証明する方法がないこと。禁止された操作をトレースする能力がないシステムで、ユーザーが不法な操作を行うことなど</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txBody>
                  <a:tcPr marT="34291" marB="34291"/>
                </a:tc>
                <a:extLst>
                  <a:ext uri="{0D108BD9-81ED-4DB2-BD59-A6C34878D82A}">
                    <a16:rowId xmlns:a16="http://schemas.microsoft.com/office/drawing/2014/main" val="10002"/>
                  </a:ext>
                </a:extLst>
              </a:tr>
              <a:tr h="617220">
                <a:tc>
                  <a:txBody>
                    <a:bodyPr/>
                    <a:lstStyle/>
                    <a:p>
                      <a:r>
                        <a:rPr lang="ja-JP" altLang="en-US" sz="15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Ｉ</a:t>
                      </a:r>
                      <a:endParaRPr kumimoji="1" lang="ja-JP" altLang="en-US" sz="15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T="34291" marB="34291"/>
                </a:tc>
                <a:tc>
                  <a:txBody>
                    <a:bodyPr/>
                    <a:lstStyle/>
                    <a:p>
                      <a:r>
                        <a:rPr lang="en-US" altLang="ja-JP" sz="1500" dirty="0">
                          <a:latin typeface="Meiryo UI" panose="020B0604030504040204" pitchFamily="50" charset="-128"/>
                          <a:ea typeface="Meiryo UI" panose="020B0604030504040204" pitchFamily="50" charset="-128"/>
                          <a:cs typeface="Meiryo UI" panose="020B0604030504040204" pitchFamily="50" charset="-128"/>
                        </a:rPr>
                        <a:t>Information Disclosure</a:t>
                      </a:r>
                      <a:endParaRPr kumimoji="1" lang="ja-JP" altLang="en-US" sz="1500" dirty="0">
                        <a:latin typeface="Meiryo UI" panose="020B0604030504040204" pitchFamily="50" charset="-128"/>
                        <a:ea typeface="Meiryo UI" panose="020B0604030504040204" pitchFamily="50" charset="-128"/>
                        <a:cs typeface="Meiryo UI" panose="020B0604030504040204" pitchFamily="50" charset="-128"/>
                      </a:endParaRPr>
                    </a:p>
                  </a:txBody>
                  <a:tcPr marT="34291" marB="34291"/>
                </a:tc>
                <a:tc>
                  <a:txBody>
                    <a:bodyPr/>
                    <a:lstStyle/>
                    <a:p>
                      <a:r>
                        <a:rPr lang="ja-JP" altLang="en-US" sz="1500" b="0" dirty="0">
                          <a:latin typeface="Meiryo UI" panose="020B0604030504040204" pitchFamily="50" charset="-128"/>
                          <a:ea typeface="Meiryo UI" panose="020B0604030504040204" pitchFamily="50" charset="-128"/>
                          <a:cs typeface="Meiryo UI" panose="020B0604030504040204" pitchFamily="50" charset="-128"/>
                        </a:rPr>
                        <a:t>情報の暴露</a:t>
                      </a:r>
                      <a:endParaRPr kumimoji="1" lang="ja-JP" altLang="en-US" sz="15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4291" marB="3429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アクセス権限を持たない個人に情報が公開されること。アクセスを許可されていないファイルを読むことができたり、侵入者がコンピュータ間で伝送されているデータを読むことができる場合など</a:t>
                      </a:r>
                    </a:p>
                  </a:txBody>
                  <a:tcPr marT="34291" marB="34291"/>
                </a:tc>
                <a:extLst>
                  <a:ext uri="{0D108BD9-81ED-4DB2-BD59-A6C34878D82A}">
                    <a16:rowId xmlns:a16="http://schemas.microsoft.com/office/drawing/2014/main" val="10003"/>
                  </a:ext>
                </a:extLst>
              </a:tr>
              <a:tr h="515621">
                <a:tc>
                  <a:txBody>
                    <a:bodyPr/>
                    <a:lstStyle/>
                    <a:p>
                      <a:r>
                        <a:rPr lang="ja-JP" altLang="en-US" sz="15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Ｄ</a:t>
                      </a:r>
                      <a:endParaRPr kumimoji="1" lang="ja-JP" altLang="en-US" sz="15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T="34291" marB="34291"/>
                </a:tc>
                <a:tc>
                  <a:txBody>
                    <a:bodyPr/>
                    <a:lstStyle/>
                    <a:p>
                      <a:r>
                        <a:rPr lang="en-US" altLang="ja-JP" sz="1500" dirty="0">
                          <a:latin typeface="Meiryo UI" panose="020B0604030504040204" pitchFamily="50" charset="-128"/>
                          <a:ea typeface="Meiryo UI" panose="020B0604030504040204" pitchFamily="50" charset="-128"/>
                          <a:cs typeface="Meiryo UI" panose="020B0604030504040204" pitchFamily="50" charset="-128"/>
                        </a:rPr>
                        <a:t>Denial of Service</a:t>
                      </a:r>
                      <a:endParaRPr kumimoji="1" lang="ja-JP" altLang="en-US" sz="1500" dirty="0">
                        <a:latin typeface="Meiryo UI" panose="020B0604030504040204" pitchFamily="50" charset="-128"/>
                        <a:ea typeface="Meiryo UI" panose="020B0604030504040204" pitchFamily="50" charset="-128"/>
                        <a:cs typeface="Meiryo UI" panose="020B0604030504040204" pitchFamily="50" charset="-128"/>
                      </a:endParaRPr>
                    </a:p>
                  </a:txBody>
                  <a:tcPr marT="34291" marB="34291"/>
                </a:tc>
                <a:tc>
                  <a:txBody>
                    <a:bodyPr/>
                    <a:lstStyle/>
                    <a:p>
                      <a:r>
                        <a:rPr lang="ja-JP" altLang="en-US" sz="1500" b="0" dirty="0">
                          <a:latin typeface="Meiryo UI" panose="020B0604030504040204" pitchFamily="50" charset="-128"/>
                          <a:ea typeface="Meiryo UI" panose="020B0604030504040204" pitchFamily="50" charset="-128"/>
                          <a:cs typeface="Meiryo UI" panose="020B0604030504040204" pitchFamily="50" charset="-128"/>
                        </a:rPr>
                        <a:t>サービス不能</a:t>
                      </a:r>
                      <a:endParaRPr kumimoji="1" lang="ja-JP" altLang="en-US" sz="15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4291" marB="34291"/>
                </a:tc>
                <a:tc>
                  <a:txBody>
                    <a:body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攻撃により正規のユーザーへのサービスが中断される。</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Web </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サーバーを一時的に使用できない状態にするなどが</a:t>
                      </a:r>
                      <a:r>
                        <a:rPr lang="en-US" altLang="ja-JP" sz="1200" b="1" dirty="0" err="1">
                          <a:latin typeface="Meiryo UI" panose="020B0604030504040204" pitchFamily="50" charset="-128"/>
                          <a:ea typeface="Meiryo UI" panose="020B0604030504040204" pitchFamily="50" charset="-128"/>
                          <a:cs typeface="Meiryo UI" panose="020B0604030504040204" pitchFamily="50" charset="-128"/>
                        </a:rPr>
                        <a:t>DoS</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攻撃。</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marT="34291" marB="34291"/>
                </a:tc>
                <a:extLst>
                  <a:ext uri="{0D108BD9-81ED-4DB2-BD59-A6C34878D82A}">
                    <a16:rowId xmlns:a16="http://schemas.microsoft.com/office/drawing/2014/main" val="10004"/>
                  </a:ext>
                </a:extLst>
              </a:tr>
              <a:tr h="515621">
                <a:tc>
                  <a:txBody>
                    <a:bodyPr/>
                    <a:lstStyle/>
                    <a:p>
                      <a:r>
                        <a:rPr lang="ja-JP" altLang="en-US" sz="15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Ｅ</a:t>
                      </a:r>
                      <a:endParaRPr kumimoji="1" lang="ja-JP" altLang="en-US" sz="15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T="34291" marB="34291"/>
                </a:tc>
                <a:tc>
                  <a:txBody>
                    <a:bodyPr/>
                    <a:lstStyle/>
                    <a:p>
                      <a:r>
                        <a:rPr lang="en-US" altLang="ja-JP" sz="1500" dirty="0">
                          <a:latin typeface="Meiryo UI" panose="020B0604030504040204" pitchFamily="50" charset="-128"/>
                          <a:ea typeface="Meiryo UI" panose="020B0604030504040204" pitchFamily="50" charset="-128"/>
                          <a:cs typeface="Meiryo UI" panose="020B0604030504040204" pitchFamily="50" charset="-128"/>
                        </a:rPr>
                        <a:t>Elevation of Privilege</a:t>
                      </a:r>
                      <a:endParaRPr kumimoji="1" lang="ja-JP" altLang="en-US" sz="1500" dirty="0">
                        <a:latin typeface="Meiryo UI" panose="020B0604030504040204" pitchFamily="50" charset="-128"/>
                        <a:ea typeface="Meiryo UI" panose="020B0604030504040204" pitchFamily="50" charset="-128"/>
                        <a:cs typeface="Meiryo UI" panose="020B0604030504040204" pitchFamily="50" charset="-128"/>
                      </a:endParaRPr>
                    </a:p>
                  </a:txBody>
                  <a:tcPr marT="34291" marB="34291"/>
                </a:tc>
                <a:tc>
                  <a:txBody>
                    <a:bodyPr/>
                    <a:lstStyle/>
                    <a:p>
                      <a:r>
                        <a:rPr lang="ja-JP" altLang="ja-JP" sz="1500" b="0" dirty="0">
                          <a:latin typeface="Meiryo UI" panose="020B0604030504040204" pitchFamily="50" charset="-128"/>
                          <a:ea typeface="Meiryo UI" panose="020B0604030504040204" pitchFamily="50" charset="-128"/>
                          <a:cs typeface="Meiryo UI" panose="020B0604030504040204" pitchFamily="50" charset="-128"/>
                        </a:rPr>
                        <a:t>権限</a:t>
                      </a:r>
                      <a:r>
                        <a:rPr lang="ja-JP" altLang="en-US" sz="1500" b="0" dirty="0">
                          <a:latin typeface="Meiryo UI" panose="020B0604030504040204" pitchFamily="50" charset="-128"/>
                          <a:ea typeface="Meiryo UI" panose="020B0604030504040204" pitchFamily="50" charset="-128"/>
                          <a:cs typeface="Meiryo UI" panose="020B0604030504040204" pitchFamily="50" charset="-128"/>
                        </a:rPr>
                        <a:t>の</a:t>
                      </a:r>
                      <a:r>
                        <a:rPr lang="ja-JP" altLang="ja-JP" sz="1500" b="0" dirty="0">
                          <a:latin typeface="Meiryo UI" panose="020B0604030504040204" pitchFamily="50" charset="-128"/>
                          <a:ea typeface="Meiryo UI" panose="020B0604030504040204" pitchFamily="50" charset="-128"/>
                          <a:cs typeface="Meiryo UI" panose="020B0604030504040204" pitchFamily="50" charset="-128"/>
                        </a:rPr>
                        <a:t>昇格</a:t>
                      </a:r>
                      <a:endParaRPr kumimoji="1" lang="ja-JP" altLang="en-US" sz="15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4291" marB="3429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権限のないユーザーがアクセス権限を得ること。システム全体を使用不可にしたり、破壊するために十分なアクセス権限を得ること。</a:t>
                      </a:r>
                    </a:p>
                  </a:txBody>
                  <a:tcPr marT="34291" marB="34291"/>
                </a:tc>
                <a:extLst>
                  <a:ext uri="{0D108BD9-81ED-4DB2-BD59-A6C34878D82A}">
                    <a16:rowId xmlns:a16="http://schemas.microsoft.com/office/drawing/2014/main" val="10005"/>
                  </a:ext>
                </a:extLst>
              </a:tr>
            </a:tbl>
          </a:graphicData>
        </a:graphic>
      </p:graphicFrame>
      <p:sp>
        <p:nvSpPr>
          <p:cNvPr id="6" name="テキスト ボックス 5">
            <a:extLst>
              <a:ext uri="{FF2B5EF4-FFF2-40B4-BE49-F238E27FC236}">
                <a16:creationId xmlns:a16="http://schemas.microsoft.com/office/drawing/2014/main" id="{56246492-7E42-4342-8FEF-F64B64656430}"/>
              </a:ext>
            </a:extLst>
          </p:cNvPr>
          <p:cNvSpPr txBox="1"/>
          <p:nvPr/>
        </p:nvSpPr>
        <p:spPr>
          <a:xfrm>
            <a:off x="323528" y="836712"/>
            <a:ext cx="8784975" cy="830997"/>
          </a:xfrm>
          <a:prstGeom prst="rect">
            <a:avLst/>
          </a:prstGeom>
          <a:noFill/>
        </p:spPr>
        <p:txBody>
          <a:bodyPr wrap="square" rtlCol="0">
            <a:spAutoFit/>
          </a:bodyPr>
          <a:lstStyle/>
          <a:p>
            <a:r>
              <a:rPr kumimoji="1" lang="ja-JP" altLang="en-US" sz="2400" dirty="0"/>
              <a:t>脅威分析手法の中で、</a:t>
            </a:r>
            <a:r>
              <a:rPr kumimoji="1" lang="ja-JP" altLang="en-US" sz="2400" dirty="0">
                <a:solidFill>
                  <a:srgbClr val="FF0000"/>
                </a:solidFill>
              </a:rPr>
              <a:t>６つと少なめな分類でセキュリティ対策につなげやすい</a:t>
            </a:r>
            <a:r>
              <a:rPr kumimoji="1" lang="en-US" altLang="ja-JP" sz="2400" dirty="0">
                <a:solidFill>
                  <a:srgbClr val="FF0000"/>
                </a:solidFill>
              </a:rPr>
              <a:t>STRIDE</a:t>
            </a:r>
            <a:r>
              <a:rPr kumimoji="1" lang="ja-JP" altLang="en-US" sz="2400" dirty="0"/>
              <a:t>を適用</a:t>
            </a:r>
            <a:r>
              <a:rPr lang="ja-JP" altLang="en-US" sz="2400" dirty="0"/>
              <a:t>してみる</a:t>
            </a:r>
            <a:endParaRPr kumimoji="1" lang="ja-JP" altLang="en-US" sz="2400" dirty="0"/>
          </a:p>
        </p:txBody>
      </p:sp>
    </p:spTree>
    <p:extLst>
      <p:ext uri="{BB962C8B-B14F-4D97-AF65-F5344CB8AC3E}">
        <p14:creationId xmlns:p14="http://schemas.microsoft.com/office/powerpoint/2010/main" val="14930585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A1F7B2-CAB8-4CB6-9982-3C2AB28D9FB6}"/>
              </a:ext>
            </a:extLst>
          </p:cNvPr>
          <p:cNvSpPr>
            <a:spLocks noGrp="1"/>
          </p:cNvSpPr>
          <p:nvPr>
            <p:ph type="title" idx="4294967295"/>
          </p:nvPr>
        </p:nvSpPr>
        <p:spPr>
          <a:xfrm>
            <a:off x="0" y="107950"/>
            <a:ext cx="6978650" cy="576263"/>
          </a:xfrm>
        </p:spPr>
        <p:txBody>
          <a:bodyPr>
            <a:normAutofit/>
          </a:bodyPr>
          <a:lstStyle/>
          <a:p>
            <a:pPr algn="l"/>
            <a:r>
              <a:rPr lang="en-US" altLang="ja-JP" sz="2400" dirty="0">
                <a:latin typeface="+mn-ea"/>
                <a:ea typeface="+mn-ea"/>
              </a:rPr>
              <a:t>STRIDE</a:t>
            </a:r>
            <a:r>
              <a:rPr lang="ja-JP" altLang="en-US" sz="2400" dirty="0">
                <a:latin typeface="+mn-ea"/>
                <a:ea typeface="+mn-ea"/>
              </a:rPr>
              <a:t>別の脅威緩和策</a:t>
            </a:r>
            <a:endParaRPr kumimoji="1" lang="ja-JP" altLang="en-US" sz="2400" dirty="0">
              <a:latin typeface="+mn-ea"/>
              <a:ea typeface="+mn-ea"/>
            </a:endParaRPr>
          </a:p>
        </p:txBody>
      </p:sp>
      <p:graphicFrame>
        <p:nvGraphicFramePr>
          <p:cNvPr id="3" name="表 2">
            <a:extLst>
              <a:ext uri="{FF2B5EF4-FFF2-40B4-BE49-F238E27FC236}">
                <a16:creationId xmlns:a16="http://schemas.microsoft.com/office/drawing/2014/main" id="{E2EAF9D1-144C-4D04-9D89-ABC600DBF8CF}"/>
              </a:ext>
            </a:extLst>
          </p:cNvPr>
          <p:cNvGraphicFramePr>
            <a:graphicFrameLocks noGrp="1"/>
          </p:cNvGraphicFramePr>
          <p:nvPr>
            <p:extLst>
              <p:ext uri="{D42A27DB-BD31-4B8C-83A1-F6EECF244321}">
                <p14:modId xmlns:p14="http://schemas.microsoft.com/office/powerpoint/2010/main" val="1552336121"/>
              </p:ext>
            </p:extLst>
          </p:nvPr>
        </p:nvGraphicFramePr>
        <p:xfrm>
          <a:off x="52114" y="1110094"/>
          <a:ext cx="9106241" cy="5710218"/>
        </p:xfrm>
        <a:graphic>
          <a:graphicData uri="http://schemas.openxmlformats.org/drawingml/2006/table">
            <a:tbl>
              <a:tblPr firstRow="1" bandRow="1">
                <a:tableStyleId>{5C22544A-7EE6-4342-B048-85BDC9FD1C3A}</a:tableStyleId>
              </a:tblPr>
              <a:tblGrid>
                <a:gridCol w="1894098">
                  <a:extLst>
                    <a:ext uri="{9D8B030D-6E8A-4147-A177-3AD203B41FA5}">
                      <a16:colId xmlns:a16="http://schemas.microsoft.com/office/drawing/2014/main" val="539973122"/>
                    </a:ext>
                  </a:extLst>
                </a:gridCol>
                <a:gridCol w="1257636">
                  <a:extLst>
                    <a:ext uri="{9D8B030D-6E8A-4147-A177-3AD203B41FA5}">
                      <a16:colId xmlns:a16="http://schemas.microsoft.com/office/drawing/2014/main" val="990021574"/>
                    </a:ext>
                  </a:extLst>
                </a:gridCol>
                <a:gridCol w="5954507">
                  <a:extLst>
                    <a:ext uri="{9D8B030D-6E8A-4147-A177-3AD203B41FA5}">
                      <a16:colId xmlns:a16="http://schemas.microsoft.com/office/drawing/2014/main" val="3595153179"/>
                    </a:ext>
                  </a:extLst>
                </a:gridCol>
              </a:tblGrid>
              <a:tr h="427658">
                <a:tc>
                  <a:txBody>
                    <a:bodyPr/>
                    <a:lstStyle/>
                    <a:p>
                      <a:pPr marL="0" marR="0" algn="l" defTabSz="914400" rtl="0" eaLnBrk="1" latinLnBrk="0" hangingPunct="1">
                        <a:lnSpc>
                          <a:spcPct val="115000"/>
                        </a:lnSpc>
                        <a:spcBef>
                          <a:spcPts val="1000"/>
                        </a:spcBef>
                        <a:spcAft>
                          <a:spcPts val="0"/>
                        </a:spcAft>
                      </a:pPr>
                      <a:r>
                        <a:rPr lang="en-US" sz="1500" kern="1200" dirty="0">
                          <a:solidFill>
                            <a:schemeClr val="tx1"/>
                          </a:solidFill>
                          <a:effectLst>
                            <a:outerShdw blurRad="38100" dist="38100" dir="2700000" algn="tl">
                              <a:srgbClr val="000000">
                                <a:alpha val="43137"/>
                              </a:srgbClr>
                            </a:outerShdw>
                          </a:effectLst>
                          <a:latin typeface="+mn-lt"/>
                          <a:ea typeface="+mn-ea"/>
                          <a:cs typeface="+mn-cs"/>
                        </a:rPr>
                        <a:t>Threat</a:t>
                      </a:r>
                    </a:p>
                  </a:txBody>
                  <a:tcPr marL="84406" marR="84406" marT="84406" marB="84406"/>
                </a:tc>
                <a:tc>
                  <a:txBody>
                    <a:bodyPr/>
                    <a:lstStyle/>
                    <a:p>
                      <a:pPr marL="0" marR="0" indent="0" algn="l" defTabSz="914400" rtl="0" eaLnBrk="1" fontAlgn="auto" latinLnBrk="0" hangingPunct="1">
                        <a:lnSpc>
                          <a:spcPct val="115000"/>
                        </a:lnSpc>
                        <a:spcBef>
                          <a:spcPts val="1000"/>
                        </a:spcBef>
                        <a:spcAft>
                          <a:spcPts val="0"/>
                        </a:spcAft>
                        <a:buClrTx/>
                        <a:buSzTx/>
                        <a:buFontTx/>
                        <a:buNone/>
                        <a:tabLst/>
                        <a:defRPr/>
                      </a:pPr>
                      <a:r>
                        <a:rPr lang="ja-JP" altLang="en-US" sz="1500" kern="1200" dirty="0">
                          <a:solidFill>
                            <a:schemeClr val="tx1"/>
                          </a:solidFill>
                          <a:effectLst>
                            <a:outerShdw blurRad="38100" dist="38100" dir="2700000" algn="tl">
                              <a:srgbClr val="000000">
                                <a:alpha val="43137"/>
                              </a:srgbClr>
                            </a:outerShdw>
                          </a:effectLst>
                          <a:latin typeface="+mn-lt"/>
                          <a:ea typeface="+mn-ea"/>
                          <a:cs typeface="+mn-cs"/>
                        </a:rPr>
                        <a:t>必要な属性</a:t>
                      </a:r>
                      <a:endParaRPr lang="en-US" sz="1500" kern="1200" dirty="0">
                        <a:solidFill>
                          <a:schemeClr val="tx1"/>
                        </a:solidFill>
                        <a:effectLst>
                          <a:outerShdw blurRad="38100" dist="38100" dir="2700000" algn="tl">
                            <a:srgbClr val="000000">
                              <a:alpha val="43137"/>
                            </a:srgbClr>
                          </a:outerShdw>
                        </a:effectLst>
                        <a:latin typeface="+mn-lt"/>
                        <a:ea typeface="+mn-ea"/>
                        <a:cs typeface="+mn-cs"/>
                      </a:endParaRPr>
                    </a:p>
                  </a:txBody>
                  <a:tcPr marL="84406" marR="84406" marT="84406" marB="84406"/>
                </a:tc>
                <a:tc>
                  <a:txBody>
                    <a:bodyPr/>
                    <a:lstStyle/>
                    <a:p>
                      <a:pPr marL="0" marR="0" indent="0" algn="l" defTabSz="914400" rtl="0" eaLnBrk="1" fontAlgn="auto" latinLnBrk="0" hangingPunct="1">
                        <a:lnSpc>
                          <a:spcPct val="115000"/>
                        </a:lnSpc>
                        <a:spcBef>
                          <a:spcPts val="1000"/>
                        </a:spcBef>
                        <a:spcAft>
                          <a:spcPts val="0"/>
                        </a:spcAft>
                        <a:buClrTx/>
                        <a:buSzTx/>
                        <a:buFontTx/>
                        <a:buNone/>
                        <a:tabLst/>
                        <a:defRPr/>
                      </a:pPr>
                      <a:r>
                        <a:rPr lang="ja-JP" altLang="en-US" sz="1500" kern="1200" dirty="0">
                          <a:solidFill>
                            <a:schemeClr val="tx1"/>
                          </a:solidFill>
                          <a:effectLst>
                            <a:outerShdw blurRad="38100" dist="38100" dir="2700000" algn="tl">
                              <a:srgbClr val="000000">
                                <a:alpha val="43137"/>
                              </a:srgbClr>
                            </a:outerShdw>
                          </a:effectLst>
                          <a:latin typeface="+mn-lt"/>
                          <a:ea typeface="+mn-ea"/>
                          <a:cs typeface="+mn-cs"/>
                        </a:rPr>
                        <a:t>標準的な緩和策例</a:t>
                      </a:r>
                      <a:endParaRPr lang="en-US" sz="1500" kern="1200" dirty="0">
                        <a:solidFill>
                          <a:schemeClr val="tx1"/>
                        </a:solidFill>
                        <a:effectLst>
                          <a:outerShdw blurRad="38100" dist="38100" dir="2700000" algn="tl">
                            <a:srgbClr val="000000">
                              <a:alpha val="43137"/>
                            </a:srgbClr>
                          </a:outerShdw>
                        </a:effectLst>
                        <a:latin typeface="+mn-lt"/>
                        <a:ea typeface="+mn-ea"/>
                        <a:cs typeface="+mn-cs"/>
                      </a:endParaRPr>
                    </a:p>
                  </a:txBody>
                  <a:tcPr marL="84406" marR="84406" marT="84406" marB="84406"/>
                </a:tc>
                <a:extLst>
                  <a:ext uri="{0D108BD9-81ED-4DB2-BD59-A6C34878D82A}">
                    <a16:rowId xmlns:a16="http://schemas.microsoft.com/office/drawing/2014/main" val="2451418269"/>
                  </a:ext>
                </a:extLst>
              </a:tr>
              <a:tr h="1321425">
                <a:tc>
                  <a:txBody>
                    <a:bodyPr/>
                    <a:lstStyle/>
                    <a:p>
                      <a:pPr marL="0" marR="0" algn="l" defTabSz="914400" rtl="0" eaLnBrk="1" latinLnBrk="0" hangingPunct="1">
                        <a:lnSpc>
                          <a:spcPct val="115000"/>
                        </a:lnSpc>
                        <a:spcBef>
                          <a:spcPts val="1000"/>
                        </a:spcBef>
                        <a:spcAft>
                          <a:spcPts val="0"/>
                        </a:spcAft>
                      </a:pPr>
                      <a:r>
                        <a:rPr lang="en-US" sz="1500" b="1" kern="1200" dirty="0">
                          <a:solidFill>
                            <a:schemeClr val="tx1"/>
                          </a:solidFill>
                          <a:effectLst>
                            <a:outerShdw blurRad="38100" dist="38100" dir="2700000" algn="tl">
                              <a:srgbClr val="000000">
                                <a:alpha val="43137"/>
                              </a:srgbClr>
                            </a:outerShdw>
                          </a:effectLst>
                          <a:latin typeface="+mn-lt"/>
                          <a:ea typeface="+mn-ea"/>
                          <a:cs typeface="+mn-cs"/>
                        </a:rPr>
                        <a:t>S</a:t>
                      </a:r>
                      <a:r>
                        <a:rPr lang="en-US" sz="1500" kern="1200" dirty="0">
                          <a:solidFill>
                            <a:schemeClr val="tx1"/>
                          </a:solidFill>
                          <a:latin typeface="+mn-lt"/>
                          <a:ea typeface="+mn-ea"/>
                          <a:cs typeface="+mn-cs"/>
                        </a:rPr>
                        <a:t>poofing</a:t>
                      </a:r>
                      <a:r>
                        <a:rPr lang="ja-JP" altLang="en-US" sz="1100" kern="1200" dirty="0">
                          <a:solidFill>
                            <a:schemeClr val="tx1"/>
                          </a:solidFill>
                          <a:latin typeface="+mn-lt"/>
                          <a:ea typeface="+mn-ea"/>
                          <a:cs typeface="+mn-cs"/>
                        </a:rPr>
                        <a:t>なりすまし</a:t>
                      </a:r>
                      <a:endParaRPr lang="en-US" sz="1300" kern="1200" dirty="0">
                        <a:solidFill>
                          <a:schemeClr val="tx1"/>
                        </a:solidFill>
                        <a:latin typeface="+mn-lt"/>
                        <a:ea typeface="+mn-ea"/>
                        <a:cs typeface="+mn-cs"/>
                      </a:endParaRPr>
                    </a:p>
                  </a:txBody>
                  <a:tcPr marL="84406" marR="84406" marT="84406" marB="84406"/>
                </a:tc>
                <a:tc>
                  <a:txBody>
                    <a:bodyPr/>
                    <a:lstStyle/>
                    <a:p>
                      <a:pPr marL="0" marR="0" algn="l" defTabSz="914400" rtl="0" eaLnBrk="1" latinLnBrk="0" hangingPunct="1">
                        <a:lnSpc>
                          <a:spcPct val="115000"/>
                        </a:lnSpc>
                        <a:spcBef>
                          <a:spcPts val="1000"/>
                        </a:spcBef>
                        <a:spcAft>
                          <a:spcPts val="0"/>
                        </a:spcAft>
                      </a:pPr>
                      <a:r>
                        <a:rPr lang="en-US" sz="1300" kern="1200" dirty="0">
                          <a:solidFill>
                            <a:schemeClr val="tx1"/>
                          </a:solidFill>
                          <a:latin typeface="+mn-lt"/>
                          <a:ea typeface="+mn-ea"/>
                          <a:cs typeface="+mn-cs"/>
                        </a:rPr>
                        <a:t>Authentication</a:t>
                      </a:r>
                      <a:r>
                        <a:rPr lang="ja-JP" altLang="en-US" sz="1300" kern="1200" dirty="0">
                          <a:solidFill>
                            <a:schemeClr val="tx1"/>
                          </a:solidFill>
                          <a:latin typeface="+mn-lt"/>
                          <a:ea typeface="+mn-ea"/>
                          <a:cs typeface="+mn-cs"/>
                        </a:rPr>
                        <a:t>　認証</a:t>
                      </a:r>
                      <a:endParaRPr lang="en-US" sz="1300" kern="1200" dirty="0">
                        <a:solidFill>
                          <a:schemeClr val="tx1"/>
                        </a:solidFill>
                        <a:latin typeface="+mn-lt"/>
                        <a:ea typeface="+mn-ea"/>
                        <a:cs typeface="+mn-cs"/>
                      </a:endParaRPr>
                    </a:p>
                  </a:txBody>
                  <a:tcPr marL="84406" marR="84406" marT="84406" marB="84406"/>
                </a:tc>
                <a:tc>
                  <a:txBody>
                    <a:bodyPr/>
                    <a:lstStyle/>
                    <a:p>
                      <a:pPr marL="0" marR="0" algn="l" defTabSz="914400" rtl="0" eaLnBrk="1" latinLnBrk="0" hangingPunct="1">
                        <a:lnSpc>
                          <a:spcPct val="115000"/>
                        </a:lnSpc>
                        <a:spcBef>
                          <a:spcPts val="1000"/>
                        </a:spcBef>
                        <a:spcAft>
                          <a:spcPts val="0"/>
                        </a:spcAft>
                      </a:pPr>
                      <a:r>
                        <a:rPr lang="ja-JP" altLang="en-US" sz="1500" kern="1200" dirty="0">
                          <a:solidFill>
                            <a:schemeClr val="tx1"/>
                          </a:solidFill>
                          <a:latin typeface="+mn-lt"/>
                          <a:ea typeface="+mn-ea"/>
                          <a:cs typeface="+mn-cs"/>
                        </a:rPr>
                        <a:t>主体の認証：ベーシック認証、ダイジェスト認証、クッキー認証、</a:t>
                      </a:r>
                      <a:r>
                        <a:rPr lang="en-US" sz="1500" kern="1200" dirty="0">
                          <a:solidFill>
                            <a:schemeClr val="tx1"/>
                          </a:solidFill>
                          <a:latin typeface="+mn-lt"/>
                          <a:ea typeface="+mn-ea"/>
                          <a:cs typeface="+mn-cs"/>
                        </a:rPr>
                        <a:t>Windows</a:t>
                      </a:r>
                      <a:r>
                        <a:rPr lang="ja-JP" altLang="en-US" sz="1500" kern="1200" dirty="0">
                          <a:solidFill>
                            <a:schemeClr val="tx1"/>
                          </a:solidFill>
                          <a:latin typeface="+mn-lt"/>
                          <a:ea typeface="+mn-ea"/>
                          <a:cs typeface="+mn-cs"/>
                        </a:rPr>
                        <a:t>認証</a:t>
                      </a:r>
                      <a:r>
                        <a:rPr lang="en-US" altLang="ja-JP" sz="1500" kern="1200" dirty="0">
                          <a:solidFill>
                            <a:schemeClr val="tx1"/>
                          </a:solidFill>
                          <a:latin typeface="+mn-lt"/>
                          <a:ea typeface="+mn-ea"/>
                          <a:cs typeface="+mn-cs"/>
                        </a:rPr>
                        <a:t>(NTLM)</a:t>
                      </a:r>
                      <a:r>
                        <a:rPr lang="ja-JP" altLang="en-US" sz="1500" kern="1200" dirty="0">
                          <a:solidFill>
                            <a:schemeClr val="tx1"/>
                          </a:solidFill>
                          <a:latin typeface="+mn-lt"/>
                          <a:ea typeface="+mn-ea"/>
                          <a:cs typeface="+mn-cs"/>
                        </a:rPr>
                        <a:t>、</a:t>
                      </a:r>
                      <a:r>
                        <a:rPr lang="en-US" sz="1500" kern="1200" dirty="0">
                          <a:solidFill>
                            <a:schemeClr val="tx1"/>
                          </a:solidFill>
                          <a:latin typeface="+mn-lt"/>
                          <a:ea typeface="+mn-ea"/>
                          <a:cs typeface="+mn-cs"/>
                        </a:rPr>
                        <a:t>Kerberos</a:t>
                      </a:r>
                      <a:r>
                        <a:rPr lang="ja-JP" altLang="en-US" sz="1500" kern="1200" dirty="0">
                          <a:solidFill>
                            <a:schemeClr val="tx1"/>
                          </a:solidFill>
                          <a:latin typeface="+mn-lt"/>
                          <a:ea typeface="+mn-ea"/>
                          <a:cs typeface="+mn-cs"/>
                        </a:rPr>
                        <a:t>認証、</a:t>
                      </a:r>
                      <a:r>
                        <a:rPr lang="en-US" sz="1500" kern="1200" dirty="0">
                          <a:solidFill>
                            <a:schemeClr val="tx1"/>
                          </a:solidFill>
                          <a:latin typeface="+mn-lt"/>
                          <a:ea typeface="+mn-ea"/>
                          <a:cs typeface="+mn-cs"/>
                        </a:rPr>
                        <a:t>SSL</a:t>
                      </a:r>
                      <a:r>
                        <a:rPr lang="ja-JP" altLang="en-US" sz="1500" kern="1200" dirty="0">
                          <a:solidFill>
                            <a:schemeClr val="tx1"/>
                          </a:solidFill>
                          <a:latin typeface="+mn-lt"/>
                          <a:ea typeface="+mn-ea"/>
                          <a:cs typeface="+mn-cs"/>
                        </a:rPr>
                        <a:t>か</a:t>
                      </a:r>
                      <a:r>
                        <a:rPr lang="en-US" sz="1500" kern="1200" dirty="0">
                          <a:solidFill>
                            <a:schemeClr val="tx1"/>
                          </a:solidFill>
                          <a:latin typeface="+mn-lt"/>
                          <a:ea typeface="+mn-ea"/>
                          <a:cs typeface="+mn-cs"/>
                        </a:rPr>
                        <a:t>TLS</a:t>
                      </a:r>
                      <a:r>
                        <a:rPr lang="ja-JP" altLang="en-US" sz="1500" kern="1200" dirty="0">
                          <a:solidFill>
                            <a:schemeClr val="tx1"/>
                          </a:solidFill>
                          <a:latin typeface="+mn-lt"/>
                          <a:ea typeface="+mn-ea"/>
                          <a:cs typeface="+mn-cs"/>
                        </a:rPr>
                        <a:t>と証明書、</a:t>
                      </a:r>
                      <a:r>
                        <a:rPr lang="en-US" sz="1500" kern="1200" dirty="0">
                          <a:solidFill>
                            <a:schemeClr val="tx1"/>
                          </a:solidFill>
                          <a:latin typeface="+mn-lt"/>
                          <a:ea typeface="+mn-ea"/>
                          <a:cs typeface="+mn-cs"/>
                        </a:rPr>
                        <a:t>IPSec（</a:t>
                      </a:r>
                      <a:r>
                        <a:rPr lang="ja-JP" altLang="en-US" sz="1500" kern="1200" dirty="0">
                          <a:solidFill>
                            <a:schemeClr val="tx1"/>
                          </a:solidFill>
                          <a:latin typeface="+mn-lt"/>
                          <a:ea typeface="+mn-ea"/>
                          <a:cs typeface="+mn-cs"/>
                        </a:rPr>
                        <a:t>ネットワーク層セキュリティプロトコル）、デジタル署名タイムスタンプ</a:t>
                      </a:r>
                      <a:endParaRPr lang="en-US" altLang="ja-JP" sz="1500" kern="1200" dirty="0">
                        <a:solidFill>
                          <a:schemeClr val="tx1"/>
                        </a:solidFill>
                        <a:latin typeface="+mn-lt"/>
                        <a:ea typeface="+mn-ea"/>
                        <a:cs typeface="+mn-cs"/>
                      </a:endParaRPr>
                    </a:p>
                    <a:p>
                      <a:pPr marL="0" marR="0" algn="l" defTabSz="914400" rtl="0" eaLnBrk="1" latinLnBrk="0" hangingPunct="1">
                        <a:lnSpc>
                          <a:spcPct val="115000"/>
                        </a:lnSpc>
                        <a:spcBef>
                          <a:spcPts val="1000"/>
                        </a:spcBef>
                        <a:spcAft>
                          <a:spcPts val="0"/>
                        </a:spcAft>
                      </a:pPr>
                      <a:r>
                        <a:rPr lang="ja-JP" altLang="en-US" sz="1500" kern="1200" dirty="0">
                          <a:solidFill>
                            <a:schemeClr val="tx1"/>
                          </a:solidFill>
                          <a:latin typeface="+mn-lt"/>
                          <a:ea typeface="+mn-ea"/>
                          <a:cs typeface="+mn-cs"/>
                        </a:rPr>
                        <a:t>コードかデータの認証：デジタル署名、メッセージ認証コード、ハッシュ</a:t>
                      </a:r>
                    </a:p>
                  </a:txBody>
                  <a:tcPr marL="84406" marR="84406" marT="84406" marB="84406"/>
                </a:tc>
                <a:extLst>
                  <a:ext uri="{0D108BD9-81ED-4DB2-BD59-A6C34878D82A}">
                    <a16:rowId xmlns:a16="http://schemas.microsoft.com/office/drawing/2014/main" val="1914617926"/>
                  </a:ext>
                </a:extLst>
              </a:tr>
              <a:tr h="427658">
                <a:tc>
                  <a:txBody>
                    <a:bodyPr/>
                    <a:lstStyle/>
                    <a:p>
                      <a:pPr marL="0" marR="0" algn="l" defTabSz="914400" rtl="0" eaLnBrk="1" latinLnBrk="0" hangingPunct="1">
                        <a:lnSpc>
                          <a:spcPct val="115000"/>
                        </a:lnSpc>
                        <a:spcBef>
                          <a:spcPts val="1000"/>
                        </a:spcBef>
                        <a:spcAft>
                          <a:spcPts val="0"/>
                        </a:spcAft>
                      </a:pPr>
                      <a:r>
                        <a:rPr lang="en-US" sz="1500" b="1" kern="1200" dirty="0">
                          <a:solidFill>
                            <a:schemeClr val="tx1"/>
                          </a:solidFill>
                          <a:effectLst>
                            <a:outerShdw blurRad="38100" dist="38100" dir="2700000" algn="tl">
                              <a:srgbClr val="000000">
                                <a:alpha val="43137"/>
                              </a:srgbClr>
                            </a:outerShdw>
                          </a:effectLst>
                          <a:latin typeface="+mn-lt"/>
                          <a:ea typeface="+mn-ea"/>
                          <a:cs typeface="+mn-cs"/>
                        </a:rPr>
                        <a:t>T</a:t>
                      </a:r>
                      <a:r>
                        <a:rPr lang="en-US" sz="1500" kern="1200" dirty="0">
                          <a:solidFill>
                            <a:schemeClr val="tx1"/>
                          </a:solidFill>
                          <a:latin typeface="+mn-lt"/>
                          <a:ea typeface="+mn-ea"/>
                          <a:cs typeface="+mn-cs"/>
                        </a:rPr>
                        <a:t>ampering</a:t>
                      </a:r>
                      <a:r>
                        <a:rPr lang="ja-JP" altLang="en-US" sz="1300" kern="1200" dirty="0">
                          <a:solidFill>
                            <a:schemeClr val="tx1"/>
                          </a:solidFill>
                          <a:latin typeface="+mn-lt"/>
                          <a:ea typeface="+mn-ea"/>
                          <a:cs typeface="+mn-cs"/>
                        </a:rPr>
                        <a:t>改ざん</a:t>
                      </a:r>
                      <a:endParaRPr lang="en-US" sz="1500" kern="1200" dirty="0">
                        <a:solidFill>
                          <a:schemeClr val="tx1"/>
                        </a:solidFill>
                        <a:latin typeface="+mn-lt"/>
                        <a:ea typeface="+mn-ea"/>
                        <a:cs typeface="+mn-cs"/>
                      </a:endParaRPr>
                    </a:p>
                  </a:txBody>
                  <a:tcPr marL="84406" marR="84406" marT="84406" marB="84406"/>
                </a:tc>
                <a:tc>
                  <a:txBody>
                    <a:bodyPr/>
                    <a:lstStyle/>
                    <a:p>
                      <a:pPr marL="0" marR="0" algn="l" defTabSz="914400" rtl="0" eaLnBrk="1" latinLnBrk="0" hangingPunct="1">
                        <a:lnSpc>
                          <a:spcPct val="115000"/>
                        </a:lnSpc>
                        <a:spcBef>
                          <a:spcPts val="1000"/>
                        </a:spcBef>
                        <a:spcAft>
                          <a:spcPts val="0"/>
                        </a:spcAft>
                      </a:pPr>
                      <a:r>
                        <a:rPr lang="en-US" sz="1300" kern="1200" dirty="0">
                          <a:solidFill>
                            <a:schemeClr val="tx1"/>
                          </a:solidFill>
                          <a:latin typeface="+mn-lt"/>
                          <a:ea typeface="+mn-ea"/>
                          <a:cs typeface="+mn-cs"/>
                        </a:rPr>
                        <a:t>Integrity</a:t>
                      </a:r>
                      <a:r>
                        <a:rPr lang="ja-JP" altLang="en-US" sz="1300" kern="1200" dirty="0">
                          <a:solidFill>
                            <a:schemeClr val="tx1"/>
                          </a:solidFill>
                          <a:latin typeface="+mn-lt"/>
                          <a:ea typeface="+mn-ea"/>
                          <a:cs typeface="+mn-cs"/>
                        </a:rPr>
                        <a:t>　完全性</a:t>
                      </a:r>
                      <a:endParaRPr lang="en-US" sz="1300" kern="1200" dirty="0">
                        <a:solidFill>
                          <a:schemeClr val="tx1"/>
                        </a:solidFill>
                        <a:latin typeface="+mn-lt"/>
                        <a:ea typeface="+mn-ea"/>
                        <a:cs typeface="+mn-cs"/>
                      </a:endParaRPr>
                    </a:p>
                  </a:txBody>
                  <a:tcPr marL="84406" marR="84406" marT="84406" marB="84406"/>
                </a:tc>
                <a:tc>
                  <a:txBody>
                    <a:bodyPr/>
                    <a:lstStyle/>
                    <a:p>
                      <a:pPr marL="0" marR="0" algn="l" defTabSz="914400" rtl="0" eaLnBrk="1" latinLnBrk="0" hangingPunct="1">
                        <a:lnSpc>
                          <a:spcPct val="115000"/>
                        </a:lnSpc>
                        <a:spcBef>
                          <a:spcPts val="1000"/>
                        </a:spcBef>
                        <a:spcAft>
                          <a:spcPts val="0"/>
                        </a:spcAft>
                      </a:pPr>
                      <a:r>
                        <a:rPr lang="ja-JP" altLang="en-US" sz="1500" kern="1200" dirty="0">
                          <a:solidFill>
                            <a:schemeClr val="tx1"/>
                          </a:solidFill>
                          <a:latin typeface="+mn-lt"/>
                          <a:ea typeface="+mn-ea"/>
                          <a:cs typeface="+mn-cs"/>
                        </a:rPr>
                        <a:t>アクセス制御リスト、デジタル署名、メッセージ認証コード</a:t>
                      </a:r>
                      <a:endParaRPr lang="en-US" sz="1500" kern="1200" dirty="0">
                        <a:solidFill>
                          <a:schemeClr val="tx1"/>
                        </a:solidFill>
                        <a:latin typeface="+mn-lt"/>
                        <a:ea typeface="+mn-ea"/>
                        <a:cs typeface="+mn-cs"/>
                      </a:endParaRPr>
                    </a:p>
                  </a:txBody>
                  <a:tcPr marL="84406" marR="84406" marT="84406" marB="84406"/>
                </a:tc>
                <a:extLst>
                  <a:ext uri="{0D108BD9-81ED-4DB2-BD59-A6C34878D82A}">
                    <a16:rowId xmlns:a16="http://schemas.microsoft.com/office/drawing/2014/main" val="1304959898"/>
                  </a:ext>
                </a:extLst>
              </a:tr>
              <a:tr h="686503">
                <a:tc>
                  <a:txBody>
                    <a:bodyPr/>
                    <a:lstStyle/>
                    <a:p>
                      <a:pPr marL="0" marR="0" algn="l" defTabSz="914400" rtl="0" eaLnBrk="1" latinLnBrk="0" hangingPunct="1">
                        <a:lnSpc>
                          <a:spcPct val="115000"/>
                        </a:lnSpc>
                        <a:spcBef>
                          <a:spcPts val="1000"/>
                        </a:spcBef>
                        <a:spcAft>
                          <a:spcPts val="0"/>
                        </a:spcAft>
                      </a:pPr>
                      <a:r>
                        <a:rPr lang="en-US" sz="1500" b="1" kern="1200" dirty="0">
                          <a:solidFill>
                            <a:schemeClr val="tx1"/>
                          </a:solidFill>
                          <a:effectLst>
                            <a:outerShdw blurRad="38100" dist="38100" dir="2700000" algn="tl">
                              <a:srgbClr val="000000">
                                <a:alpha val="43137"/>
                              </a:srgbClr>
                            </a:outerShdw>
                          </a:effectLst>
                          <a:latin typeface="+mn-lt"/>
                          <a:ea typeface="+mn-ea"/>
                          <a:cs typeface="+mn-cs"/>
                        </a:rPr>
                        <a:t>R</a:t>
                      </a:r>
                      <a:r>
                        <a:rPr lang="en-US" sz="1500" kern="1200" dirty="0">
                          <a:solidFill>
                            <a:schemeClr val="tx1"/>
                          </a:solidFill>
                          <a:latin typeface="+mn-lt"/>
                          <a:ea typeface="+mn-ea"/>
                          <a:cs typeface="+mn-cs"/>
                        </a:rPr>
                        <a:t>epudiation</a:t>
                      </a:r>
                      <a:r>
                        <a:rPr lang="ja-JP" altLang="en-US" sz="1300" kern="1200" dirty="0">
                          <a:solidFill>
                            <a:schemeClr val="tx1"/>
                          </a:solidFill>
                          <a:latin typeface="+mn-lt"/>
                          <a:ea typeface="+mn-ea"/>
                          <a:cs typeface="+mn-cs"/>
                        </a:rPr>
                        <a:t>否認</a:t>
                      </a:r>
                      <a:endParaRPr lang="en-US" sz="1500" kern="1200" dirty="0">
                        <a:solidFill>
                          <a:schemeClr val="tx1"/>
                        </a:solidFill>
                        <a:latin typeface="+mn-lt"/>
                        <a:ea typeface="+mn-ea"/>
                        <a:cs typeface="+mn-cs"/>
                      </a:endParaRPr>
                    </a:p>
                  </a:txBody>
                  <a:tcPr marL="84406" marR="84406" marT="84406" marB="84406"/>
                </a:tc>
                <a:tc>
                  <a:txBody>
                    <a:bodyPr/>
                    <a:lstStyle/>
                    <a:p>
                      <a:pPr marL="0" marR="0" algn="l" defTabSz="914400" rtl="0" eaLnBrk="1" latinLnBrk="0" hangingPunct="1">
                        <a:lnSpc>
                          <a:spcPct val="115000"/>
                        </a:lnSpc>
                        <a:spcBef>
                          <a:spcPts val="1000"/>
                        </a:spcBef>
                        <a:spcAft>
                          <a:spcPts val="0"/>
                        </a:spcAft>
                      </a:pPr>
                      <a:r>
                        <a:rPr lang="en-US" sz="1300" kern="1200" dirty="0">
                          <a:solidFill>
                            <a:schemeClr val="tx1"/>
                          </a:solidFill>
                          <a:latin typeface="+mn-lt"/>
                          <a:ea typeface="+mn-ea"/>
                          <a:cs typeface="+mn-cs"/>
                        </a:rPr>
                        <a:t>Nonrepudiation</a:t>
                      </a:r>
                      <a:r>
                        <a:rPr lang="ja-JP" altLang="en-US" sz="1300" kern="1200" dirty="0">
                          <a:solidFill>
                            <a:schemeClr val="tx1"/>
                          </a:solidFill>
                          <a:latin typeface="+mn-lt"/>
                          <a:ea typeface="+mn-ea"/>
                          <a:cs typeface="+mn-cs"/>
                        </a:rPr>
                        <a:t>　否認防止</a:t>
                      </a:r>
                      <a:endParaRPr lang="en-US" sz="1300" kern="1200" dirty="0">
                        <a:solidFill>
                          <a:schemeClr val="tx1"/>
                        </a:solidFill>
                        <a:latin typeface="+mn-lt"/>
                        <a:ea typeface="+mn-ea"/>
                        <a:cs typeface="+mn-cs"/>
                      </a:endParaRPr>
                    </a:p>
                  </a:txBody>
                  <a:tcPr marL="84406" marR="84406" marT="84406" marB="84406"/>
                </a:tc>
                <a:tc>
                  <a:txBody>
                    <a:bodyPr/>
                    <a:lstStyle/>
                    <a:p>
                      <a:pPr marL="0" marR="0" algn="l" defTabSz="914400" rtl="0" eaLnBrk="1" latinLnBrk="0" hangingPunct="1">
                        <a:lnSpc>
                          <a:spcPct val="115000"/>
                        </a:lnSpc>
                        <a:spcBef>
                          <a:spcPts val="1000"/>
                        </a:spcBef>
                        <a:spcAft>
                          <a:spcPts val="0"/>
                        </a:spcAft>
                      </a:pPr>
                      <a:r>
                        <a:rPr lang="ja-JP" altLang="en-US" sz="1500" kern="1200" dirty="0">
                          <a:solidFill>
                            <a:schemeClr val="tx1"/>
                          </a:solidFill>
                          <a:latin typeface="+mn-lt"/>
                          <a:ea typeface="+mn-ea"/>
                          <a:cs typeface="+mn-cs"/>
                        </a:rPr>
                        <a:t>強度のある認証、セキュアなログ収集と監査、デジタル署名、セキュアタイムスタンプ、信頼性のあるサードパーティ</a:t>
                      </a:r>
                    </a:p>
                  </a:txBody>
                  <a:tcPr marL="84406" marR="84406" marT="84406" marB="84406"/>
                </a:tc>
                <a:extLst>
                  <a:ext uri="{0D108BD9-81ED-4DB2-BD59-A6C34878D82A}">
                    <a16:rowId xmlns:a16="http://schemas.microsoft.com/office/drawing/2014/main" val="4200373953"/>
                  </a:ext>
                </a:extLst>
              </a:tr>
              <a:tr h="686503">
                <a:tc>
                  <a:txBody>
                    <a:bodyPr/>
                    <a:lstStyle/>
                    <a:p>
                      <a:pPr marL="0" marR="0" algn="l" defTabSz="914400" rtl="0" eaLnBrk="1" latinLnBrk="0" hangingPunct="1">
                        <a:lnSpc>
                          <a:spcPct val="115000"/>
                        </a:lnSpc>
                        <a:spcBef>
                          <a:spcPts val="1000"/>
                        </a:spcBef>
                        <a:spcAft>
                          <a:spcPts val="0"/>
                        </a:spcAft>
                      </a:pPr>
                      <a:r>
                        <a:rPr lang="en-US" sz="1500" b="1" kern="1200" dirty="0">
                          <a:solidFill>
                            <a:schemeClr val="tx1"/>
                          </a:solidFill>
                          <a:effectLst>
                            <a:outerShdw blurRad="38100" dist="38100" dir="2700000" algn="tl">
                              <a:srgbClr val="000000">
                                <a:alpha val="43137"/>
                              </a:srgbClr>
                            </a:outerShdw>
                          </a:effectLst>
                          <a:latin typeface="+mn-lt"/>
                          <a:ea typeface="+mn-ea"/>
                          <a:cs typeface="+mn-cs"/>
                        </a:rPr>
                        <a:t>I</a:t>
                      </a:r>
                      <a:r>
                        <a:rPr lang="en-US" sz="1500" kern="1200" dirty="0">
                          <a:solidFill>
                            <a:schemeClr val="tx1"/>
                          </a:solidFill>
                          <a:latin typeface="+mn-lt"/>
                          <a:ea typeface="+mn-ea"/>
                          <a:cs typeface="+mn-cs"/>
                        </a:rPr>
                        <a:t>nformation Disclosure</a:t>
                      </a:r>
                      <a:r>
                        <a:rPr lang="ja-JP" altLang="en-US" sz="1100" kern="1200" dirty="0">
                          <a:solidFill>
                            <a:schemeClr val="tx1"/>
                          </a:solidFill>
                          <a:latin typeface="+mn-lt"/>
                          <a:ea typeface="+mn-ea"/>
                          <a:cs typeface="+mn-cs"/>
                        </a:rPr>
                        <a:t>情報漏えい</a:t>
                      </a:r>
                      <a:endParaRPr lang="en-US" sz="1100" kern="1200" dirty="0">
                        <a:solidFill>
                          <a:schemeClr val="tx1"/>
                        </a:solidFill>
                        <a:latin typeface="+mn-lt"/>
                        <a:ea typeface="+mn-ea"/>
                        <a:cs typeface="+mn-cs"/>
                      </a:endParaRPr>
                    </a:p>
                  </a:txBody>
                  <a:tcPr marL="84406" marR="84406" marT="84406" marB="84406"/>
                </a:tc>
                <a:tc>
                  <a:txBody>
                    <a:bodyPr/>
                    <a:lstStyle/>
                    <a:p>
                      <a:pPr marL="0" marR="0" algn="l" defTabSz="914400" rtl="0" eaLnBrk="1" latinLnBrk="0" hangingPunct="1">
                        <a:lnSpc>
                          <a:spcPct val="115000"/>
                        </a:lnSpc>
                        <a:spcBef>
                          <a:spcPts val="1000"/>
                        </a:spcBef>
                        <a:spcAft>
                          <a:spcPts val="0"/>
                        </a:spcAft>
                      </a:pPr>
                      <a:r>
                        <a:rPr lang="en-US" sz="1300" kern="1200" dirty="0">
                          <a:solidFill>
                            <a:schemeClr val="tx1"/>
                          </a:solidFill>
                          <a:latin typeface="+mn-lt"/>
                          <a:ea typeface="+mn-ea"/>
                          <a:cs typeface="+mn-cs"/>
                        </a:rPr>
                        <a:t>Confidentiality</a:t>
                      </a:r>
                      <a:r>
                        <a:rPr lang="ja-JP" altLang="en-US" sz="1300" kern="1200" dirty="0">
                          <a:solidFill>
                            <a:schemeClr val="tx1"/>
                          </a:solidFill>
                          <a:latin typeface="+mn-lt"/>
                          <a:ea typeface="+mn-ea"/>
                          <a:cs typeface="+mn-cs"/>
                        </a:rPr>
                        <a:t>　機密性</a:t>
                      </a:r>
                      <a:endParaRPr lang="en-US" sz="1300" kern="1200" dirty="0">
                        <a:solidFill>
                          <a:schemeClr val="tx1"/>
                        </a:solidFill>
                        <a:latin typeface="+mn-lt"/>
                        <a:ea typeface="+mn-ea"/>
                        <a:cs typeface="+mn-cs"/>
                      </a:endParaRPr>
                    </a:p>
                  </a:txBody>
                  <a:tcPr marL="84406" marR="84406" marT="84406" marB="84406"/>
                </a:tc>
                <a:tc>
                  <a:txBody>
                    <a:bodyPr/>
                    <a:lstStyle/>
                    <a:p>
                      <a:pPr marL="0" marR="0" algn="l" defTabSz="914400" rtl="0" eaLnBrk="1" latinLnBrk="0" hangingPunct="1">
                        <a:lnSpc>
                          <a:spcPct val="115000"/>
                        </a:lnSpc>
                        <a:spcBef>
                          <a:spcPts val="1000"/>
                        </a:spcBef>
                        <a:spcAft>
                          <a:spcPts val="0"/>
                        </a:spcAft>
                      </a:pPr>
                      <a:r>
                        <a:rPr lang="ja-JP" altLang="en-US" sz="1500" kern="1200" dirty="0">
                          <a:solidFill>
                            <a:schemeClr val="tx1"/>
                          </a:solidFill>
                          <a:latin typeface="+mn-lt"/>
                          <a:ea typeface="+mn-ea"/>
                          <a:cs typeface="+mn-cs"/>
                        </a:rPr>
                        <a:t>暗号化、アクセス制御リスト </a:t>
                      </a:r>
                    </a:p>
                  </a:txBody>
                  <a:tcPr marL="84406" marR="84406" marT="84406" marB="84406"/>
                </a:tc>
                <a:extLst>
                  <a:ext uri="{0D108BD9-81ED-4DB2-BD59-A6C34878D82A}">
                    <a16:rowId xmlns:a16="http://schemas.microsoft.com/office/drawing/2014/main" val="2334789017"/>
                  </a:ext>
                </a:extLst>
              </a:tr>
              <a:tr h="686503">
                <a:tc>
                  <a:txBody>
                    <a:bodyPr/>
                    <a:lstStyle/>
                    <a:p>
                      <a:pPr marL="0" marR="0" algn="l" defTabSz="914400" rtl="0" eaLnBrk="1" latinLnBrk="0" hangingPunct="1">
                        <a:lnSpc>
                          <a:spcPct val="115000"/>
                        </a:lnSpc>
                        <a:spcBef>
                          <a:spcPts val="1000"/>
                        </a:spcBef>
                        <a:spcAft>
                          <a:spcPts val="0"/>
                        </a:spcAft>
                      </a:pPr>
                      <a:r>
                        <a:rPr lang="en-US" sz="1500" b="1" kern="1200" dirty="0">
                          <a:solidFill>
                            <a:schemeClr val="tx1"/>
                          </a:solidFill>
                          <a:effectLst>
                            <a:outerShdw blurRad="38100" dist="38100" dir="2700000" algn="tl">
                              <a:srgbClr val="000000">
                                <a:alpha val="43137"/>
                              </a:srgbClr>
                            </a:outerShdw>
                          </a:effectLst>
                          <a:latin typeface="+mn-lt"/>
                          <a:ea typeface="+mn-ea"/>
                          <a:cs typeface="+mn-cs"/>
                        </a:rPr>
                        <a:t>D</a:t>
                      </a:r>
                      <a:r>
                        <a:rPr lang="en-US" sz="1500" kern="1200" dirty="0">
                          <a:solidFill>
                            <a:schemeClr val="tx1"/>
                          </a:solidFill>
                          <a:latin typeface="+mn-lt"/>
                          <a:ea typeface="+mn-ea"/>
                          <a:cs typeface="+mn-cs"/>
                        </a:rPr>
                        <a:t>enial of Service</a:t>
                      </a:r>
                      <a:r>
                        <a:rPr lang="ja-JP" altLang="en-US" sz="1000" kern="1200" dirty="0">
                          <a:solidFill>
                            <a:schemeClr val="tx1"/>
                          </a:solidFill>
                          <a:latin typeface="+mn-lt"/>
                          <a:ea typeface="+mn-ea"/>
                          <a:cs typeface="+mn-cs"/>
                        </a:rPr>
                        <a:t>サービス不能</a:t>
                      </a:r>
                      <a:endParaRPr lang="en-US" sz="1000" kern="1200" dirty="0">
                        <a:solidFill>
                          <a:schemeClr val="tx1"/>
                        </a:solidFill>
                        <a:latin typeface="+mn-lt"/>
                        <a:ea typeface="+mn-ea"/>
                        <a:cs typeface="+mn-cs"/>
                      </a:endParaRPr>
                    </a:p>
                  </a:txBody>
                  <a:tcPr marL="84406" marR="84406" marT="84406" marB="84406"/>
                </a:tc>
                <a:tc>
                  <a:txBody>
                    <a:bodyPr/>
                    <a:lstStyle/>
                    <a:p>
                      <a:pPr marL="0" marR="0" algn="l" defTabSz="914400" rtl="0" eaLnBrk="1" latinLnBrk="0" hangingPunct="1">
                        <a:lnSpc>
                          <a:spcPct val="115000"/>
                        </a:lnSpc>
                        <a:spcBef>
                          <a:spcPts val="1000"/>
                        </a:spcBef>
                        <a:spcAft>
                          <a:spcPts val="0"/>
                        </a:spcAft>
                      </a:pPr>
                      <a:r>
                        <a:rPr lang="en-US" sz="1300" kern="1200" dirty="0">
                          <a:solidFill>
                            <a:schemeClr val="tx1"/>
                          </a:solidFill>
                          <a:latin typeface="+mn-lt"/>
                          <a:ea typeface="+mn-ea"/>
                          <a:cs typeface="+mn-cs"/>
                        </a:rPr>
                        <a:t>Availability</a:t>
                      </a:r>
                      <a:r>
                        <a:rPr lang="ja-JP" altLang="en-US" sz="1300" kern="1200" dirty="0">
                          <a:solidFill>
                            <a:schemeClr val="tx1"/>
                          </a:solidFill>
                          <a:latin typeface="+mn-lt"/>
                          <a:ea typeface="+mn-ea"/>
                          <a:cs typeface="+mn-cs"/>
                        </a:rPr>
                        <a:t>　</a:t>
                      </a:r>
                      <a:br>
                        <a:rPr lang="en-US" altLang="ja-JP" sz="1300" kern="1200" dirty="0">
                          <a:solidFill>
                            <a:schemeClr val="tx1"/>
                          </a:solidFill>
                          <a:latin typeface="+mn-lt"/>
                          <a:ea typeface="+mn-ea"/>
                          <a:cs typeface="+mn-cs"/>
                        </a:rPr>
                      </a:br>
                      <a:r>
                        <a:rPr lang="ja-JP" altLang="en-US" sz="1300" kern="1200" dirty="0">
                          <a:solidFill>
                            <a:schemeClr val="tx1"/>
                          </a:solidFill>
                          <a:latin typeface="+mn-lt"/>
                          <a:ea typeface="+mn-ea"/>
                          <a:cs typeface="+mn-cs"/>
                        </a:rPr>
                        <a:t>可用性</a:t>
                      </a:r>
                      <a:endParaRPr lang="en-US" sz="1300" kern="1200" dirty="0">
                        <a:solidFill>
                          <a:schemeClr val="tx1"/>
                        </a:solidFill>
                        <a:latin typeface="+mn-lt"/>
                        <a:ea typeface="+mn-ea"/>
                        <a:cs typeface="+mn-cs"/>
                      </a:endParaRPr>
                    </a:p>
                  </a:txBody>
                  <a:tcPr marL="84406" marR="84406" marT="84406" marB="84406"/>
                </a:tc>
                <a:tc>
                  <a:txBody>
                    <a:bodyPr/>
                    <a:lstStyle/>
                    <a:p>
                      <a:pPr marL="0" marR="0" algn="l" defTabSz="914400" rtl="0" eaLnBrk="1" latinLnBrk="0" hangingPunct="1">
                        <a:lnSpc>
                          <a:spcPct val="115000"/>
                        </a:lnSpc>
                        <a:spcBef>
                          <a:spcPts val="1000"/>
                        </a:spcBef>
                        <a:spcAft>
                          <a:spcPts val="0"/>
                        </a:spcAft>
                      </a:pPr>
                      <a:r>
                        <a:rPr lang="ja-JP" altLang="en-US" sz="1500" kern="1200" dirty="0">
                          <a:solidFill>
                            <a:schemeClr val="tx1"/>
                          </a:solidFill>
                          <a:latin typeface="+mn-lt"/>
                          <a:ea typeface="+mn-ea"/>
                          <a:cs typeface="+mn-cs"/>
                        </a:rPr>
                        <a:t>アクセス制御リスト、フィルタリング、割り当て、認証、可用性の高いデザイン</a:t>
                      </a:r>
                      <a:endParaRPr lang="en-US" sz="1500" kern="1200" dirty="0">
                        <a:solidFill>
                          <a:schemeClr val="tx1"/>
                        </a:solidFill>
                        <a:latin typeface="+mn-lt"/>
                        <a:ea typeface="+mn-ea"/>
                        <a:cs typeface="+mn-cs"/>
                      </a:endParaRPr>
                    </a:p>
                  </a:txBody>
                  <a:tcPr marL="84406" marR="84406" marT="84406" marB="84406"/>
                </a:tc>
                <a:extLst>
                  <a:ext uri="{0D108BD9-81ED-4DB2-BD59-A6C34878D82A}">
                    <a16:rowId xmlns:a16="http://schemas.microsoft.com/office/drawing/2014/main" val="1645555872"/>
                  </a:ext>
                </a:extLst>
              </a:tr>
              <a:tr h="741412">
                <a:tc>
                  <a:txBody>
                    <a:bodyPr/>
                    <a:lstStyle/>
                    <a:p>
                      <a:pPr marL="0" marR="0" algn="l" defTabSz="914400" rtl="0" eaLnBrk="1" latinLnBrk="0" hangingPunct="1">
                        <a:lnSpc>
                          <a:spcPct val="115000"/>
                        </a:lnSpc>
                        <a:spcBef>
                          <a:spcPts val="1000"/>
                        </a:spcBef>
                        <a:spcAft>
                          <a:spcPts val="0"/>
                        </a:spcAft>
                      </a:pPr>
                      <a:r>
                        <a:rPr lang="en-US" sz="1500" b="1" kern="1200" dirty="0">
                          <a:solidFill>
                            <a:schemeClr val="tx1"/>
                          </a:solidFill>
                          <a:effectLst>
                            <a:outerShdw blurRad="38100" dist="38100" dir="2700000" algn="tl">
                              <a:srgbClr val="000000">
                                <a:alpha val="43137"/>
                              </a:srgbClr>
                            </a:outerShdw>
                          </a:effectLst>
                          <a:latin typeface="+mn-lt"/>
                          <a:ea typeface="+mn-ea"/>
                          <a:cs typeface="+mn-cs"/>
                        </a:rPr>
                        <a:t>E</a:t>
                      </a:r>
                      <a:r>
                        <a:rPr lang="en-US" sz="1500" kern="1200" dirty="0">
                          <a:solidFill>
                            <a:schemeClr val="tx1"/>
                          </a:solidFill>
                          <a:latin typeface="+mn-lt"/>
                          <a:ea typeface="+mn-ea"/>
                          <a:cs typeface="+mn-cs"/>
                        </a:rPr>
                        <a:t>levation of Privilege</a:t>
                      </a:r>
                      <a:r>
                        <a:rPr lang="ja-JP" altLang="en-US" sz="1100" kern="1200" dirty="0">
                          <a:solidFill>
                            <a:schemeClr val="tx1"/>
                          </a:solidFill>
                          <a:latin typeface="+mn-lt"/>
                          <a:ea typeface="+mn-ea"/>
                          <a:cs typeface="+mn-cs"/>
                        </a:rPr>
                        <a:t>権限昇格</a:t>
                      </a:r>
                      <a:endParaRPr lang="en-US" sz="1500" kern="1200" dirty="0">
                        <a:solidFill>
                          <a:schemeClr val="tx1"/>
                        </a:solidFill>
                        <a:latin typeface="+mn-lt"/>
                        <a:ea typeface="+mn-ea"/>
                        <a:cs typeface="+mn-cs"/>
                      </a:endParaRPr>
                    </a:p>
                  </a:txBody>
                  <a:tcPr marL="84406" marR="84406" marT="84406" marB="84406"/>
                </a:tc>
                <a:tc>
                  <a:txBody>
                    <a:bodyPr/>
                    <a:lstStyle/>
                    <a:p>
                      <a:pPr marL="0" marR="0" algn="l" defTabSz="914400" rtl="0" eaLnBrk="1" latinLnBrk="0" hangingPunct="1">
                        <a:lnSpc>
                          <a:spcPct val="115000"/>
                        </a:lnSpc>
                        <a:spcBef>
                          <a:spcPts val="1000"/>
                        </a:spcBef>
                        <a:spcAft>
                          <a:spcPts val="0"/>
                        </a:spcAft>
                      </a:pPr>
                      <a:r>
                        <a:rPr lang="en-US" sz="1300" kern="1200" dirty="0">
                          <a:solidFill>
                            <a:schemeClr val="tx1"/>
                          </a:solidFill>
                          <a:latin typeface="+mn-lt"/>
                          <a:ea typeface="+mn-ea"/>
                          <a:cs typeface="+mn-cs"/>
                        </a:rPr>
                        <a:t>Authorization</a:t>
                      </a:r>
                      <a:r>
                        <a:rPr lang="ja-JP" altLang="en-US" sz="1300" kern="1200" dirty="0">
                          <a:solidFill>
                            <a:schemeClr val="tx1"/>
                          </a:solidFill>
                          <a:latin typeface="+mn-lt"/>
                          <a:ea typeface="+mn-ea"/>
                          <a:cs typeface="+mn-cs"/>
                        </a:rPr>
                        <a:t>　認可</a:t>
                      </a:r>
                      <a:endParaRPr lang="en-US" sz="1300" kern="1200" dirty="0">
                        <a:solidFill>
                          <a:schemeClr val="tx1"/>
                        </a:solidFill>
                        <a:latin typeface="+mn-lt"/>
                        <a:ea typeface="+mn-ea"/>
                        <a:cs typeface="+mn-cs"/>
                      </a:endParaRPr>
                    </a:p>
                  </a:txBody>
                  <a:tcPr marL="84406" marR="84406" marT="84406" marB="84406"/>
                </a:tc>
                <a:tc>
                  <a:txBody>
                    <a:bodyPr/>
                    <a:lstStyle/>
                    <a:p>
                      <a:pPr marL="0" marR="0" algn="l" defTabSz="914400" rtl="0" eaLnBrk="1" latinLnBrk="0" hangingPunct="1">
                        <a:lnSpc>
                          <a:spcPct val="115000"/>
                        </a:lnSpc>
                        <a:spcBef>
                          <a:spcPts val="1000"/>
                        </a:spcBef>
                        <a:spcAft>
                          <a:spcPts val="0"/>
                        </a:spcAft>
                      </a:pPr>
                      <a:r>
                        <a:rPr lang="ja-JP" altLang="en-US" sz="1500" kern="1200" dirty="0">
                          <a:solidFill>
                            <a:schemeClr val="tx1"/>
                          </a:solidFill>
                          <a:latin typeface="+mn-lt"/>
                          <a:ea typeface="+mn-ea"/>
                          <a:cs typeface="+mn-cs"/>
                        </a:rPr>
                        <a:t>アクセス制御リスト、グループロールメンバーシップ、特権所有、許可、入力妥当性確認</a:t>
                      </a:r>
                    </a:p>
                  </a:txBody>
                  <a:tcPr marL="84406" marR="84406" marT="84406" marB="84406"/>
                </a:tc>
                <a:extLst>
                  <a:ext uri="{0D108BD9-81ED-4DB2-BD59-A6C34878D82A}">
                    <a16:rowId xmlns:a16="http://schemas.microsoft.com/office/drawing/2014/main" val="2945001978"/>
                  </a:ext>
                </a:extLst>
              </a:tr>
            </a:tbl>
          </a:graphicData>
        </a:graphic>
      </p:graphicFrame>
    </p:spTree>
    <p:extLst>
      <p:ext uri="{BB962C8B-B14F-4D97-AF65-F5344CB8AC3E}">
        <p14:creationId xmlns:p14="http://schemas.microsoft.com/office/powerpoint/2010/main" val="10460147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1E7578-172E-40AF-BB87-DB65CA29DAB7}"/>
              </a:ext>
            </a:extLst>
          </p:cNvPr>
          <p:cNvSpPr>
            <a:spLocks noGrp="1"/>
          </p:cNvSpPr>
          <p:nvPr>
            <p:ph type="title" idx="4294967295"/>
          </p:nvPr>
        </p:nvSpPr>
        <p:spPr>
          <a:xfrm>
            <a:off x="0" y="107950"/>
            <a:ext cx="7269163" cy="576263"/>
          </a:xfrm>
        </p:spPr>
        <p:txBody>
          <a:bodyPr>
            <a:noAutofit/>
          </a:bodyPr>
          <a:lstStyle/>
          <a:p>
            <a:r>
              <a:rPr lang="ja-JP" altLang="en-US" sz="2400" dirty="0">
                <a:latin typeface="+mn-ea"/>
                <a:ea typeface="+mn-ea"/>
              </a:rPr>
              <a:t>（</a:t>
            </a:r>
            <a:r>
              <a:rPr lang="en-US" altLang="ja-JP" sz="2400" dirty="0">
                <a:latin typeface="+mn-ea"/>
                <a:ea typeface="+mn-ea"/>
              </a:rPr>
              <a:t>UCA1-P</a:t>
            </a:r>
            <a:r>
              <a:rPr lang="ja-JP" altLang="en-US" sz="2400" dirty="0">
                <a:latin typeface="+mn-ea"/>
                <a:ea typeface="+mn-ea"/>
              </a:rPr>
              <a:t>）航空管制より誤った指示が与えられる（</a:t>
            </a:r>
            <a:r>
              <a:rPr lang="en-US" altLang="ja-JP" sz="2400" dirty="0">
                <a:latin typeface="+mn-ea"/>
                <a:ea typeface="+mn-ea"/>
              </a:rPr>
              <a:t>H1-6</a:t>
            </a:r>
            <a:r>
              <a:rPr lang="ja-JP" altLang="en-US" sz="2400" dirty="0">
                <a:latin typeface="+mn-ea"/>
                <a:ea typeface="+mn-ea"/>
              </a:rPr>
              <a:t>）</a:t>
            </a:r>
            <a:endParaRPr kumimoji="1" lang="ja-JP" altLang="en-US" sz="2400" dirty="0">
              <a:latin typeface="+mn-ea"/>
              <a:ea typeface="+mn-ea"/>
            </a:endParaRPr>
          </a:p>
        </p:txBody>
      </p:sp>
      <p:sp>
        <p:nvSpPr>
          <p:cNvPr id="3" name="正方形/長方形 2">
            <a:extLst>
              <a:ext uri="{FF2B5EF4-FFF2-40B4-BE49-F238E27FC236}">
                <a16:creationId xmlns:a16="http://schemas.microsoft.com/office/drawing/2014/main" id="{0C1217A3-0802-4144-9669-7CB0E37B9015}"/>
              </a:ext>
            </a:extLst>
          </p:cNvPr>
          <p:cNvSpPr/>
          <p:nvPr/>
        </p:nvSpPr>
        <p:spPr>
          <a:xfrm>
            <a:off x="2352477" y="3761345"/>
            <a:ext cx="5168851" cy="79762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62" dirty="0">
                <a:solidFill>
                  <a:schemeClr val="tx1"/>
                </a:solidFill>
              </a:rPr>
              <a:t>運航乗務員（パイロット）</a:t>
            </a:r>
            <a:endParaRPr lang="en-US" altLang="ja-JP" sz="1662" dirty="0">
              <a:solidFill>
                <a:schemeClr val="tx1"/>
              </a:solidFill>
            </a:endParaRPr>
          </a:p>
          <a:p>
            <a:r>
              <a:rPr lang="en-US" altLang="ja-JP" sz="1200" dirty="0">
                <a:solidFill>
                  <a:srgbClr val="FF0000"/>
                </a:solidFill>
              </a:rPr>
              <a:t>T</a:t>
            </a:r>
            <a:r>
              <a:rPr lang="ja-JP" altLang="en-US" sz="1200" dirty="0">
                <a:solidFill>
                  <a:srgbClr val="FF0000"/>
                </a:solidFill>
              </a:rPr>
              <a:t>：</a:t>
            </a:r>
            <a:r>
              <a:rPr lang="ja-JP" altLang="en-US" sz="1200" dirty="0">
                <a:solidFill>
                  <a:srgbClr val="0000CC"/>
                </a:solidFill>
              </a:rPr>
              <a:t>運航乗務員が上昇率</a:t>
            </a:r>
            <a:r>
              <a:rPr lang="en-US" altLang="ja-JP" sz="1200" dirty="0">
                <a:solidFill>
                  <a:srgbClr val="0000CC"/>
                </a:solidFill>
              </a:rPr>
              <a:t>/</a:t>
            </a:r>
            <a:r>
              <a:rPr lang="ja-JP" altLang="en-US" sz="1200" dirty="0">
                <a:solidFill>
                  <a:srgbClr val="0000CC"/>
                </a:solidFill>
              </a:rPr>
              <a:t>降下率の情報を改ざんして設定する</a:t>
            </a:r>
          </a:p>
          <a:p>
            <a:pPr algn="ctr"/>
            <a:endParaRPr lang="en-US" altLang="ja-JP" sz="1662" dirty="0">
              <a:solidFill>
                <a:schemeClr val="tx1"/>
              </a:solidFill>
            </a:endParaRPr>
          </a:p>
        </p:txBody>
      </p:sp>
      <p:sp>
        <p:nvSpPr>
          <p:cNvPr id="4" name="正方形/長方形 3">
            <a:extLst>
              <a:ext uri="{FF2B5EF4-FFF2-40B4-BE49-F238E27FC236}">
                <a16:creationId xmlns:a16="http://schemas.microsoft.com/office/drawing/2014/main" id="{1EDF79F6-B167-4F4F-B527-73C0726F1BD4}"/>
              </a:ext>
            </a:extLst>
          </p:cNvPr>
          <p:cNvSpPr/>
          <p:nvPr/>
        </p:nvSpPr>
        <p:spPr>
          <a:xfrm>
            <a:off x="2312056" y="1767277"/>
            <a:ext cx="5212272" cy="147654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62" dirty="0">
                <a:solidFill>
                  <a:schemeClr val="tx1"/>
                </a:solidFill>
              </a:rPr>
              <a:t>航空管制</a:t>
            </a:r>
            <a:endParaRPr lang="en-US" altLang="ja-JP" sz="1662" dirty="0">
              <a:solidFill>
                <a:schemeClr val="tx1"/>
              </a:solidFill>
            </a:endParaRPr>
          </a:p>
          <a:p>
            <a:r>
              <a:rPr lang="en-US" altLang="ja-JP" sz="1200" dirty="0">
                <a:solidFill>
                  <a:srgbClr val="FF0000"/>
                </a:solidFill>
              </a:rPr>
              <a:t>S</a:t>
            </a:r>
            <a:r>
              <a:rPr lang="ja-JP" altLang="en-US" sz="1200" dirty="0">
                <a:solidFill>
                  <a:srgbClr val="FF0000"/>
                </a:solidFill>
              </a:rPr>
              <a:t>：</a:t>
            </a:r>
            <a:r>
              <a:rPr lang="ja-JP" altLang="en-US" sz="1200" dirty="0">
                <a:solidFill>
                  <a:srgbClr val="0000CC"/>
                </a:solidFill>
              </a:rPr>
              <a:t>なりすました航空管制官がうその指示をだす</a:t>
            </a:r>
          </a:p>
          <a:p>
            <a:r>
              <a:rPr lang="en-US" altLang="ja-JP" sz="1200" dirty="0">
                <a:solidFill>
                  <a:srgbClr val="FF0000"/>
                </a:solidFill>
              </a:rPr>
              <a:t>T</a:t>
            </a:r>
            <a:r>
              <a:rPr lang="ja-JP" altLang="en-US" sz="1200" dirty="0">
                <a:solidFill>
                  <a:srgbClr val="FF0000"/>
                </a:solidFill>
              </a:rPr>
              <a:t>：</a:t>
            </a:r>
            <a:r>
              <a:rPr lang="ja-JP" altLang="en-US" sz="1200" dirty="0">
                <a:solidFill>
                  <a:srgbClr val="0000CC"/>
                </a:solidFill>
              </a:rPr>
              <a:t>無線の航空管制指示が途中で改ざんされる</a:t>
            </a:r>
            <a:r>
              <a:rPr lang="en-US" altLang="ja-JP" sz="1200" dirty="0">
                <a:solidFill>
                  <a:srgbClr val="0000CC"/>
                </a:solidFill>
              </a:rPr>
              <a:t>(Man in the middle)</a:t>
            </a:r>
          </a:p>
          <a:p>
            <a:r>
              <a:rPr lang="en-US" altLang="ja-JP" sz="1200" dirty="0">
                <a:solidFill>
                  <a:srgbClr val="FF0000"/>
                </a:solidFill>
              </a:rPr>
              <a:t>R:</a:t>
            </a:r>
            <a:r>
              <a:rPr lang="ja-JP" altLang="en-US" sz="1200" dirty="0">
                <a:solidFill>
                  <a:srgbClr val="0000CC"/>
                </a:solidFill>
              </a:rPr>
              <a:t>航空管制官が運航乗務員からの許可を認めない</a:t>
            </a:r>
            <a:endParaRPr lang="en-US" altLang="ja-JP" sz="1200" dirty="0">
              <a:solidFill>
                <a:srgbClr val="0000CC"/>
              </a:solidFill>
            </a:endParaRPr>
          </a:p>
          <a:p>
            <a:r>
              <a:rPr lang="en-US" altLang="ja-JP" sz="1200" dirty="0">
                <a:solidFill>
                  <a:srgbClr val="FF0000"/>
                </a:solidFill>
              </a:rPr>
              <a:t>I:</a:t>
            </a:r>
            <a:r>
              <a:rPr lang="ja-JP" altLang="en-US" sz="1200" dirty="0">
                <a:solidFill>
                  <a:srgbClr val="0000CC"/>
                </a:solidFill>
              </a:rPr>
              <a:t>管制情報が盗聴される</a:t>
            </a:r>
            <a:endParaRPr lang="en-US" altLang="ja-JP" sz="1200" dirty="0">
              <a:solidFill>
                <a:srgbClr val="0000CC"/>
              </a:solidFill>
            </a:endParaRPr>
          </a:p>
          <a:p>
            <a:r>
              <a:rPr lang="en-US" altLang="ja-JP" sz="1200" dirty="0">
                <a:solidFill>
                  <a:srgbClr val="FF0000"/>
                </a:solidFill>
              </a:rPr>
              <a:t>D:</a:t>
            </a:r>
            <a:r>
              <a:rPr lang="ja-JP" altLang="en-US" sz="1200" dirty="0">
                <a:solidFill>
                  <a:srgbClr val="0000CC"/>
                </a:solidFill>
              </a:rPr>
              <a:t>航空管制から大量の情報が運航乗務員に伝達され、受け取り切れない</a:t>
            </a:r>
            <a:endParaRPr lang="en-US" altLang="ja-JP" sz="1200" dirty="0">
              <a:solidFill>
                <a:srgbClr val="0000CC"/>
              </a:solidFill>
            </a:endParaRPr>
          </a:p>
          <a:p>
            <a:r>
              <a:rPr lang="en-US" altLang="ja-JP" sz="1200" dirty="0">
                <a:solidFill>
                  <a:srgbClr val="FF0000"/>
                </a:solidFill>
              </a:rPr>
              <a:t>E</a:t>
            </a:r>
            <a:r>
              <a:rPr lang="ja-JP" altLang="en-US" sz="1200" dirty="0">
                <a:solidFill>
                  <a:srgbClr val="FF0000"/>
                </a:solidFill>
              </a:rPr>
              <a:t>：</a:t>
            </a:r>
            <a:r>
              <a:rPr lang="ja-JP" altLang="en-US" sz="1200" dirty="0">
                <a:solidFill>
                  <a:srgbClr val="0000CC"/>
                </a:solidFill>
              </a:rPr>
              <a:t>本来権限のない航空管制官が誤った指示をだす</a:t>
            </a:r>
            <a:endParaRPr lang="en-US" altLang="ja-JP" sz="1200" dirty="0">
              <a:solidFill>
                <a:srgbClr val="0000CC"/>
              </a:solidFill>
            </a:endParaRPr>
          </a:p>
        </p:txBody>
      </p:sp>
      <p:cxnSp>
        <p:nvCxnSpPr>
          <p:cNvPr id="5" name="直線矢印コネクタ 4">
            <a:extLst>
              <a:ext uri="{FF2B5EF4-FFF2-40B4-BE49-F238E27FC236}">
                <a16:creationId xmlns:a16="http://schemas.microsoft.com/office/drawing/2014/main" id="{AB784163-A178-4558-9DBA-C051B6C026BE}"/>
              </a:ext>
            </a:extLst>
          </p:cNvPr>
          <p:cNvCxnSpPr>
            <a:cxnSpLocks/>
          </p:cNvCxnSpPr>
          <p:nvPr/>
        </p:nvCxnSpPr>
        <p:spPr>
          <a:xfrm>
            <a:off x="4289273" y="3243817"/>
            <a:ext cx="0" cy="46276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直線矢印コネクタ 5">
            <a:extLst>
              <a:ext uri="{FF2B5EF4-FFF2-40B4-BE49-F238E27FC236}">
                <a16:creationId xmlns:a16="http://schemas.microsoft.com/office/drawing/2014/main" id="{A536C564-C997-4A3B-9685-70D24B5B7100}"/>
              </a:ext>
            </a:extLst>
          </p:cNvPr>
          <p:cNvCxnSpPr>
            <a:cxnSpLocks/>
          </p:cNvCxnSpPr>
          <p:nvPr/>
        </p:nvCxnSpPr>
        <p:spPr>
          <a:xfrm flipV="1">
            <a:off x="4759526" y="3243819"/>
            <a:ext cx="0" cy="464401"/>
          </a:xfrm>
          <a:prstGeom prst="straightConnector1">
            <a:avLst/>
          </a:prstGeom>
          <a:ln w="19050">
            <a:solidFill>
              <a:srgbClr val="0000CC"/>
            </a:solidFill>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8B3FF702-A55C-47B8-82DC-7824FC3A3A90}"/>
              </a:ext>
            </a:extLst>
          </p:cNvPr>
          <p:cNvSpPr txBox="1"/>
          <p:nvPr/>
        </p:nvSpPr>
        <p:spPr>
          <a:xfrm>
            <a:off x="2828838" y="3296063"/>
            <a:ext cx="1494081" cy="433324"/>
          </a:xfrm>
          <a:prstGeom prst="rect">
            <a:avLst/>
          </a:prstGeom>
          <a:noFill/>
          <a:ln w="19050">
            <a:noFill/>
          </a:ln>
        </p:spPr>
        <p:txBody>
          <a:bodyPr wrap="square" rtlCol="0">
            <a:spAutoFit/>
          </a:bodyPr>
          <a:lstStyle/>
          <a:p>
            <a:r>
              <a:rPr lang="en-US" altLang="ja-JP" sz="1108" dirty="0"/>
              <a:t>CA1</a:t>
            </a:r>
            <a:r>
              <a:rPr lang="ja-JP" altLang="en-US" sz="1108" dirty="0"/>
              <a:t>：航空管制官の確認、許可</a:t>
            </a:r>
            <a:endParaRPr lang="en-US" altLang="ja-JP" sz="1108" dirty="0"/>
          </a:p>
        </p:txBody>
      </p:sp>
      <p:sp>
        <p:nvSpPr>
          <p:cNvPr id="8" name="テキスト ボックス 7">
            <a:extLst>
              <a:ext uri="{FF2B5EF4-FFF2-40B4-BE49-F238E27FC236}">
                <a16:creationId xmlns:a16="http://schemas.microsoft.com/office/drawing/2014/main" id="{E9D0FB0F-97A2-432E-BB67-F010E412058C}"/>
              </a:ext>
            </a:extLst>
          </p:cNvPr>
          <p:cNvSpPr txBox="1"/>
          <p:nvPr/>
        </p:nvSpPr>
        <p:spPr>
          <a:xfrm>
            <a:off x="4847745" y="3268724"/>
            <a:ext cx="1714921" cy="433324"/>
          </a:xfrm>
          <a:prstGeom prst="rect">
            <a:avLst/>
          </a:prstGeom>
          <a:noFill/>
          <a:ln w="19050">
            <a:noFill/>
          </a:ln>
        </p:spPr>
        <p:txBody>
          <a:bodyPr wrap="square" rtlCol="0">
            <a:spAutoFit/>
          </a:bodyPr>
          <a:lstStyle/>
          <a:p>
            <a:r>
              <a:rPr lang="en-US" altLang="ja-JP" sz="1108" dirty="0"/>
              <a:t>FB1</a:t>
            </a:r>
            <a:r>
              <a:rPr lang="ja-JP" altLang="en-US" sz="1108" dirty="0"/>
              <a:t>：航空管制官への許可、アドバイスを依頼</a:t>
            </a:r>
            <a:endParaRPr lang="en-US" altLang="ja-JP" sz="1108" dirty="0"/>
          </a:p>
        </p:txBody>
      </p:sp>
    </p:spTree>
    <p:extLst>
      <p:ext uri="{BB962C8B-B14F-4D97-AF65-F5344CB8AC3E}">
        <p14:creationId xmlns:p14="http://schemas.microsoft.com/office/powerpoint/2010/main" val="25587778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DA4C02-E5AB-4943-8DAD-E6B9C3E648CB}"/>
              </a:ext>
            </a:extLst>
          </p:cNvPr>
          <p:cNvSpPr>
            <a:spLocks noGrp="1"/>
          </p:cNvSpPr>
          <p:nvPr>
            <p:ph type="title" idx="4294967295"/>
          </p:nvPr>
        </p:nvSpPr>
        <p:spPr>
          <a:xfrm>
            <a:off x="0" y="107950"/>
            <a:ext cx="7497763" cy="576263"/>
          </a:xfrm>
        </p:spPr>
        <p:txBody>
          <a:bodyPr>
            <a:noAutofit/>
          </a:bodyPr>
          <a:lstStyle/>
          <a:p>
            <a:r>
              <a:rPr lang="ja-JP" altLang="en-US" sz="2800" dirty="0">
                <a:latin typeface="+mn-ea"/>
                <a:ea typeface="+mn-ea"/>
              </a:rPr>
              <a:t>（</a:t>
            </a:r>
            <a:r>
              <a:rPr lang="en-US" altLang="ja-JP" sz="2800" dirty="0">
                <a:latin typeface="+mn-ea"/>
                <a:ea typeface="+mn-ea"/>
              </a:rPr>
              <a:t>UCA2-P</a:t>
            </a:r>
            <a:r>
              <a:rPr lang="ja-JP" altLang="en-US" sz="2800" dirty="0">
                <a:latin typeface="+mn-ea"/>
                <a:ea typeface="+mn-ea"/>
              </a:rPr>
              <a:t>）誤った情報が</a:t>
            </a:r>
            <a:r>
              <a:rPr lang="en-US" altLang="ja-JP" sz="2800" dirty="0">
                <a:latin typeface="+mn-ea"/>
                <a:ea typeface="+mn-ea"/>
              </a:rPr>
              <a:t>FMS</a:t>
            </a:r>
            <a:r>
              <a:rPr lang="ja-JP" altLang="en-US" sz="2800" dirty="0">
                <a:latin typeface="+mn-ea"/>
                <a:ea typeface="+mn-ea"/>
              </a:rPr>
              <a:t>に指示される（</a:t>
            </a:r>
            <a:r>
              <a:rPr lang="en-US" altLang="ja-JP" sz="2800" dirty="0">
                <a:latin typeface="+mn-ea"/>
                <a:ea typeface="+mn-ea"/>
              </a:rPr>
              <a:t>H1-3</a:t>
            </a:r>
            <a:r>
              <a:rPr lang="ja-JP" altLang="en-US" sz="2800" dirty="0">
                <a:latin typeface="+mn-ea"/>
                <a:ea typeface="+mn-ea"/>
              </a:rPr>
              <a:t>）</a:t>
            </a:r>
            <a:endParaRPr kumimoji="1" lang="ja-JP" altLang="en-US" sz="2800" dirty="0">
              <a:latin typeface="+mn-ea"/>
              <a:ea typeface="+mn-ea"/>
            </a:endParaRPr>
          </a:p>
        </p:txBody>
      </p:sp>
      <p:cxnSp>
        <p:nvCxnSpPr>
          <p:cNvPr id="3" name="直線コネクタ 2">
            <a:extLst>
              <a:ext uri="{FF2B5EF4-FFF2-40B4-BE49-F238E27FC236}">
                <a16:creationId xmlns:a16="http://schemas.microsoft.com/office/drawing/2014/main" id="{A3E8833E-DF70-4C5E-9670-ECA0A08BAC76}"/>
              </a:ext>
            </a:extLst>
          </p:cNvPr>
          <p:cNvCxnSpPr>
            <a:cxnSpLocks/>
          </p:cNvCxnSpPr>
          <p:nvPr/>
        </p:nvCxnSpPr>
        <p:spPr>
          <a:xfrm flipH="1">
            <a:off x="5584400" y="2170304"/>
            <a:ext cx="1" cy="2197513"/>
          </a:xfrm>
          <a:prstGeom prst="line">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BABB3B6E-E13B-4CF3-A23E-9D4404EA9FB2}"/>
              </a:ext>
            </a:extLst>
          </p:cNvPr>
          <p:cNvSpPr/>
          <p:nvPr/>
        </p:nvSpPr>
        <p:spPr>
          <a:xfrm>
            <a:off x="1398110" y="1268760"/>
            <a:ext cx="3639173" cy="167326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77" dirty="0">
                <a:solidFill>
                  <a:schemeClr val="tx1"/>
                </a:solidFill>
              </a:rPr>
              <a:t>運航乗務員（パイロット）</a:t>
            </a:r>
            <a:endParaRPr lang="en-US" altLang="ja-JP" sz="1477" dirty="0">
              <a:solidFill>
                <a:schemeClr val="tx1"/>
              </a:solidFill>
            </a:endParaRPr>
          </a:p>
          <a:p>
            <a:r>
              <a:rPr lang="en-US" altLang="ja-JP" sz="1100" dirty="0">
                <a:solidFill>
                  <a:srgbClr val="FF0000"/>
                </a:solidFill>
              </a:rPr>
              <a:t>S</a:t>
            </a:r>
            <a:r>
              <a:rPr lang="ja-JP" altLang="en-US" sz="1100" dirty="0">
                <a:solidFill>
                  <a:srgbClr val="FF0000"/>
                </a:solidFill>
              </a:rPr>
              <a:t>：</a:t>
            </a:r>
            <a:r>
              <a:rPr lang="ja-JP" altLang="en-US" sz="1100" dirty="0">
                <a:solidFill>
                  <a:srgbClr val="0000CC"/>
                </a:solidFill>
              </a:rPr>
              <a:t>なりすました運航乗務員がうその指示をだす</a:t>
            </a:r>
          </a:p>
          <a:p>
            <a:r>
              <a:rPr lang="en-US" altLang="ja-JP" sz="1100" dirty="0">
                <a:solidFill>
                  <a:srgbClr val="FF0000"/>
                </a:solidFill>
              </a:rPr>
              <a:t>T</a:t>
            </a:r>
            <a:r>
              <a:rPr lang="ja-JP" altLang="en-US" sz="1100" dirty="0">
                <a:solidFill>
                  <a:srgbClr val="FF0000"/>
                </a:solidFill>
              </a:rPr>
              <a:t>：</a:t>
            </a:r>
            <a:r>
              <a:rPr lang="ja-JP" altLang="en-US" sz="1100" dirty="0">
                <a:solidFill>
                  <a:srgbClr val="0000CC"/>
                </a:solidFill>
              </a:rPr>
              <a:t>運航乗務員が上昇率</a:t>
            </a:r>
            <a:r>
              <a:rPr lang="en-US" altLang="ja-JP" sz="1100" dirty="0">
                <a:solidFill>
                  <a:srgbClr val="0000CC"/>
                </a:solidFill>
              </a:rPr>
              <a:t>/</a:t>
            </a:r>
            <a:r>
              <a:rPr lang="ja-JP" altLang="en-US" sz="1100" dirty="0">
                <a:solidFill>
                  <a:srgbClr val="0000CC"/>
                </a:solidFill>
              </a:rPr>
              <a:t>降下率の情報を改ざんして設定する</a:t>
            </a:r>
            <a:endParaRPr lang="en-US" altLang="ja-JP" sz="1100" dirty="0">
              <a:solidFill>
                <a:srgbClr val="0000CC"/>
              </a:solidFill>
            </a:endParaRPr>
          </a:p>
          <a:p>
            <a:r>
              <a:rPr lang="en-US" altLang="ja-JP" sz="1100" dirty="0">
                <a:solidFill>
                  <a:srgbClr val="FF0000"/>
                </a:solidFill>
              </a:rPr>
              <a:t>R:</a:t>
            </a:r>
            <a:r>
              <a:rPr lang="ja-JP" altLang="en-US" sz="1100" dirty="0">
                <a:solidFill>
                  <a:srgbClr val="0000CC"/>
                </a:solidFill>
              </a:rPr>
              <a:t>運航乗務員が上昇率</a:t>
            </a:r>
            <a:r>
              <a:rPr lang="en-US" altLang="ja-JP" sz="1100" dirty="0">
                <a:solidFill>
                  <a:srgbClr val="0000CC"/>
                </a:solidFill>
              </a:rPr>
              <a:t>/</a:t>
            </a:r>
            <a:r>
              <a:rPr lang="ja-JP" altLang="en-US" sz="1100" dirty="0">
                <a:solidFill>
                  <a:srgbClr val="0000CC"/>
                </a:solidFill>
              </a:rPr>
              <a:t>降下率の情報を否認する</a:t>
            </a:r>
          </a:p>
          <a:p>
            <a:r>
              <a:rPr lang="en-US" altLang="ja-JP" sz="1100" dirty="0">
                <a:solidFill>
                  <a:srgbClr val="FF0000"/>
                </a:solidFill>
              </a:rPr>
              <a:t>I: </a:t>
            </a:r>
            <a:r>
              <a:rPr lang="ja-JP" altLang="en-US" sz="1100" dirty="0">
                <a:solidFill>
                  <a:srgbClr val="0000CC"/>
                </a:solidFill>
              </a:rPr>
              <a:t>上昇率</a:t>
            </a:r>
            <a:r>
              <a:rPr lang="en-US" altLang="ja-JP" sz="1100" dirty="0">
                <a:solidFill>
                  <a:srgbClr val="0000CC"/>
                </a:solidFill>
              </a:rPr>
              <a:t>/</a:t>
            </a:r>
            <a:r>
              <a:rPr lang="ja-JP" altLang="en-US" sz="1100" dirty="0">
                <a:solidFill>
                  <a:srgbClr val="0000CC"/>
                </a:solidFill>
              </a:rPr>
              <a:t>降下率の情報が盗聴される</a:t>
            </a:r>
          </a:p>
          <a:p>
            <a:r>
              <a:rPr lang="en-US" altLang="ja-JP" sz="1100" dirty="0">
                <a:solidFill>
                  <a:srgbClr val="FF0000"/>
                </a:solidFill>
              </a:rPr>
              <a:t>D:</a:t>
            </a:r>
            <a:r>
              <a:rPr lang="ja-JP" altLang="en-US" sz="1100" dirty="0">
                <a:solidFill>
                  <a:srgbClr val="0000CC"/>
                </a:solidFill>
              </a:rPr>
              <a:t>航空管制から大量の情報が運航乗務員に伝達され、受け取り切れない</a:t>
            </a:r>
          </a:p>
          <a:p>
            <a:r>
              <a:rPr lang="en-US" altLang="ja-JP" sz="1100" dirty="0">
                <a:solidFill>
                  <a:srgbClr val="FF0000"/>
                </a:solidFill>
              </a:rPr>
              <a:t>E</a:t>
            </a:r>
            <a:r>
              <a:rPr lang="ja-JP" altLang="en-US" sz="1100" dirty="0">
                <a:solidFill>
                  <a:srgbClr val="FF0000"/>
                </a:solidFill>
              </a:rPr>
              <a:t>：</a:t>
            </a:r>
            <a:r>
              <a:rPr lang="ja-JP" altLang="en-US" sz="1100" dirty="0">
                <a:solidFill>
                  <a:srgbClr val="0000CC"/>
                </a:solidFill>
              </a:rPr>
              <a:t>本来権限のない航空管制官が誤った指示をだす</a:t>
            </a:r>
            <a:endParaRPr lang="en-US" altLang="ja-JP" sz="1100" dirty="0">
              <a:solidFill>
                <a:schemeClr val="tx1"/>
              </a:solidFill>
            </a:endParaRPr>
          </a:p>
        </p:txBody>
      </p:sp>
      <p:sp>
        <p:nvSpPr>
          <p:cNvPr id="5" name="正方形/長方形 4">
            <a:extLst>
              <a:ext uri="{FF2B5EF4-FFF2-40B4-BE49-F238E27FC236}">
                <a16:creationId xmlns:a16="http://schemas.microsoft.com/office/drawing/2014/main" id="{AF706669-688F-4FA7-B02C-4D66D9ECF070}"/>
              </a:ext>
            </a:extLst>
          </p:cNvPr>
          <p:cNvSpPr/>
          <p:nvPr/>
        </p:nvSpPr>
        <p:spPr>
          <a:xfrm>
            <a:off x="1503004" y="4278617"/>
            <a:ext cx="3334874" cy="125862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62" dirty="0">
                <a:solidFill>
                  <a:schemeClr val="tx1"/>
                </a:solidFill>
              </a:rPr>
              <a:t>FMS</a:t>
            </a:r>
            <a:r>
              <a:rPr lang="ja-JP" altLang="en-US" sz="1662" dirty="0">
                <a:solidFill>
                  <a:schemeClr val="tx1"/>
                </a:solidFill>
              </a:rPr>
              <a:t>（フライトマネジメントシステム）</a:t>
            </a:r>
            <a:endParaRPr lang="en-US" altLang="ja-JP" sz="1662" dirty="0">
              <a:solidFill>
                <a:schemeClr val="tx1"/>
              </a:solidFill>
            </a:endParaRPr>
          </a:p>
          <a:p>
            <a:r>
              <a:rPr lang="en-US" altLang="ja-JP" sz="1108" dirty="0">
                <a:solidFill>
                  <a:srgbClr val="FF0000"/>
                </a:solidFill>
              </a:rPr>
              <a:t>T</a:t>
            </a:r>
            <a:r>
              <a:rPr lang="ja-JP" altLang="en-US" sz="1108" dirty="0">
                <a:solidFill>
                  <a:srgbClr val="FF0000"/>
                </a:solidFill>
              </a:rPr>
              <a:t>：</a:t>
            </a:r>
            <a:r>
              <a:rPr lang="ja-JP" altLang="en-US" sz="1108" dirty="0">
                <a:solidFill>
                  <a:srgbClr val="0000CC"/>
                </a:solidFill>
              </a:rPr>
              <a:t>マルウェアが潜入して</a:t>
            </a:r>
            <a:r>
              <a:rPr lang="en-US" altLang="ja-JP" sz="1108" dirty="0">
                <a:solidFill>
                  <a:srgbClr val="0000CC"/>
                </a:solidFill>
              </a:rPr>
              <a:t>FMS</a:t>
            </a:r>
            <a:r>
              <a:rPr lang="ja-JP" altLang="en-US" sz="1108" dirty="0" err="1">
                <a:solidFill>
                  <a:srgbClr val="0000CC"/>
                </a:solidFill>
              </a:rPr>
              <a:t>が誤</a:t>
            </a:r>
            <a:r>
              <a:rPr lang="ja-JP" altLang="en-US" sz="1108" dirty="0">
                <a:solidFill>
                  <a:srgbClr val="0000CC"/>
                </a:solidFill>
              </a:rPr>
              <a:t>指示を生成する</a:t>
            </a:r>
            <a:endParaRPr lang="en-US" altLang="ja-JP" sz="1108" dirty="0">
              <a:solidFill>
                <a:srgbClr val="0000CC"/>
              </a:solidFill>
            </a:endParaRPr>
          </a:p>
          <a:p>
            <a:pPr algn="ctr"/>
            <a:endParaRPr lang="ja-JP" altLang="en-US" sz="1662" dirty="0">
              <a:solidFill>
                <a:schemeClr val="tx1"/>
              </a:solidFill>
            </a:endParaRPr>
          </a:p>
        </p:txBody>
      </p:sp>
      <p:sp>
        <p:nvSpPr>
          <p:cNvPr id="7" name="正方形/長方形 6">
            <a:extLst>
              <a:ext uri="{FF2B5EF4-FFF2-40B4-BE49-F238E27FC236}">
                <a16:creationId xmlns:a16="http://schemas.microsoft.com/office/drawing/2014/main" id="{1C20D6F1-D036-4B62-9297-C2AA48C02192}"/>
              </a:ext>
            </a:extLst>
          </p:cNvPr>
          <p:cNvSpPr/>
          <p:nvPr/>
        </p:nvSpPr>
        <p:spPr>
          <a:xfrm>
            <a:off x="5329207" y="1501401"/>
            <a:ext cx="2765646" cy="6689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77" dirty="0">
                <a:solidFill>
                  <a:schemeClr val="tx1"/>
                </a:solidFill>
              </a:rPr>
              <a:t>CDU</a:t>
            </a:r>
          </a:p>
          <a:p>
            <a:r>
              <a:rPr lang="en-US" altLang="ja-JP" sz="1108" dirty="0">
                <a:solidFill>
                  <a:srgbClr val="FF0000"/>
                </a:solidFill>
              </a:rPr>
              <a:t>T:</a:t>
            </a:r>
            <a:r>
              <a:rPr lang="ja-JP" altLang="en-US" sz="1015" dirty="0">
                <a:solidFill>
                  <a:srgbClr val="0000CC"/>
                </a:solidFill>
              </a:rPr>
              <a:t>潜入したマルウェアにより改ざんされた上昇率</a:t>
            </a:r>
            <a:r>
              <a:rPr lang="en-US" altLang="ja-JP" sz="1015" dirty="0">
                <a:solidFill>
                  <a:srgbClr val="0000CC"/>
                </a:solidFill>
              </a:rPr>
              <a:t>/</a:t>
            </a:r>
            <a:r>
              <a:rPr lang="ja-JP" altLang="en-US" sz="1015" dirty="0">
                <a:solidFill>
                  <a:srgbClr val="0000CC"/>
                </a:solidFill>
              </a:rPr>
              <a:t>降下率が</a:t>
            </a:r>
            <a:r>
              <a:rPr lang="en-US" altLang="ja-JP" sz="1015" dirty="0">
                <a:solidFill>
                  <a:srgbClr val="0000CC"/>
                </a:solidFill>
              </a:rPr>
              <a:t>CDU</a:t>
            </a:r>
            <a:r>
              <a:rPr lang="ja-JP" altLang="en-US" sz="1015" dirty="0">
                <a:solidFill>
                  <a:srgbClr val="0000CC"/>
                </a:solidFill>
              </a:rPr>
              <a:t>に表示される</a:t>
            </a:r>
            <a:endParaRPr lang="en-US" altLang="ja-JP" sz="1477" dirty="0">
              <a:solidFill>
                <a:schemeClr val="tx1"/>
              </a:solidFill>
            </a:endParaRPr>
          </a:p>
        </p:txBody>
      </p:sp>
      <p:cxnSp>
        <p:nvCxnSpPr>
          <p:cNvPr id="8" name="直線コネクタ 7">
            <a:extLst>
              <a:ext uri="{FF2B5EF4-FFF2-40B4-BE49-F238E27FC236}">
                <a16:creationId xmlns:a16="http://schemas.microsoft.com/office/drawing/2014/main" id="{4C7E2212-7D08-4296-9D7B-1EECC1FC7BEE}"/>
              </a:ext>
            </a:extLst>
          </p:cNvPr>
          <p:cNvCxnSpPr>
            <a:cxnSpLocks/>
          </p:cNvCxnSpPr>
          <p:nvPr/>
        </p:nvCxnSpPr>
        <p:spPr>
          <a:xfrm flipH="1">
            <a:off x="1154410" y="2842318"/>
            <a:ext cx="27676" cy="20656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4961F764-745C-41B1-B2C5-953C71326766}"/>
              </a:ext>
            </a:extLst>
          </p:cNvPr>
          <p:cNvCxnSpPr>
            <a:cxnSpLocks/>
          </p:cNvCxnSpPr>
          <p:nvPr/>
        </p:nvCxnSpPr>
        <p:spPr>
          <a:xfrm flipH="1">
            <a:off x="1182086" y="2842318"/>
            <a:ext cx="20249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6DB9D2EA-E8E1-47B1-AF9D-2C55D5F2B507}"/>
              </a:ext>
            </a:extLst>
          </p:cNvPr>
          <p:cNvSpPr/>
          <p:nvPr/>
        </p:nvSpPr>
        <p:spPr>
          <a:xfrm>
            <a:off x="59513" y="3374072"/>
            <a:ext cx="2424255" cy="7976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77" dirty="0">
                <a:solidFill>
                  <a:schemeClr val="tx1"/>
                </a:solidFill>
              </a:rPr>
              <a:t>CDU</a:t>
            </a:r>
          </a:p>
          <a:p>
            <a:r>
              <a:rPr lang="en-US" altLang="ja-JP" sz="1015" dirty="0">
                <a:solidFill>
                  <a:srgbClr val="FF0000"/>
                </a:solidFill>
              </a:rPr>
              <a:t>T:</a:t>
            </a:r>
            <a:r>
              <a:rPr lang="ja-JP" altLang="en-US" sz="1015" dirty="0">
                <a:solidFill>
                  <a:srgbClr val="0000CC"/>
                </a:solidFill>
              </a:rPr>
              <a:t>潜入したマルウェアにより上昇率</a:t>
            </a:r>
            <a:r>
              <a:rPr lang="en-US" altLang="ja-JP" sz="1015" dirty="0">
                <a:solidFill>
                  <a:srgbClr val="0000CC"/>
                </a:solidFill>
              </a:rPr>
              <a:t>/</a:t>
            </a:r>
            <a:r>
              <a:rPr lang="ja-JP" altLang="en-US" sz="1015" dirty="0">
                <a:solidFill>
                  <a:srgbClr val="0000CC"/>
                </a:solidFill>
              </a:rPr>
              <a:t>降下率の</a:t>
            </a:r>
            <a:r>
              <a:rPr lang="en-US" altLang="ja-JP" sz="1015" dirty="0">
                <a:solidFill>
                  <a:srgbClr val="0000CC"/>
                </a:solidFill>
              </a:rPr>
              <a:t>CDU</a:t>
            </a:r>
            <a:r>
              <a:rPr lang="ja-JP" altLang="en-US" sz="1015" dirty="0">
                <a:solidFill>
                  <a:srgbClr val="0000CC"/>
                </a:solidFill>
              </a:rPr>
              <a:t>情報が改ざんされる</a:t>
            </a:r>
            <a:endParaRPr lang="en-US" altLang="ja-JP" sz="1015" dirty="0">
              <a:solidFill>
                <a:srgbClr val="0000CC"/>
              </a:solidFill>
            </a:endParaRPr>
          </a:p>
          <a:p>
            <a:endParaRPr lang="ja-JP" altLang="en-US" sz="1015" dirty="0">
              <a:solidFill>
                <a:srgbClr val="0000CC"/>
              </a:solidFill>
            </a:endParaRPr>
          </a:p>
        </p:txBody>
      </p:sp>
      <p:cxnSp>
        <p:nvCxnSpPr>
          <p:cNvPr id="11" name="直線矢印コネクタ 10">
            <a:extLst>
              <a:ext uri="{FF2B5EF4-FFF2-40B4-BE49-F238E27FC236}">
                <a16:creationId xmlns:a16="http://schemas.microsoft.com/office/drawing/2014/main" id="{D6FA9B80-89CD-4F42-A7AE-A0941F42F58E}"/>
              </a:ext>
            </a:extLst>
          </p:cNvPr>
          <p:cNvCxnSpPr>
            <a:cxnSpLocks/>
            <a:endCxn id="5" idx="1"/>
          </p:cNvCxnSpPr>
          <p:nvPr/>
        </p:nvCxnSpPr>
        <p:spPr>
          <a:xfrm>
            <a:off x="1154410" y="4907930"/>
            <a:ext cx="348594"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098F45EC-641C-4880-ADD1-15DFDD22EA6C}"/>
              </a:ext>
            </a:extLst>
          </p:cNvPr>
          <p:cNvCxnSpPr>
            <a:cxnSpLocks/>
            <a:stCxn id="7" idx="1"/>
          </p:cNvCxnSpPr>
          <p:nvPr/>
        </p:nvCxnSpPr>
        <p:spPr>
          <a:xfrm flipH="1" flipV="1">
            <a:off x="5030728" y="1833746"/>
            <a:ext cx="298479" cy="2106"/>
          </a:xfrm>
          <a:prstGeom prst="straightConnector1">
            <a:avLst/>
          </a:prstGeom>
          <a:ln w="19050">
            <a:solidFill>
              <a:srgbClr val="0000CC"/>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4A46D472-EDF3-40C6-AF2E-B441AA72E4E0}"/>
              </a:ext>
            </a:extLst>
          </p:cNvPr>
          <p:cNvCxnSpPr>
            <a:cxnSpLocks/>
          </p:cNvCxnSpPr>
          <p:nvPr/>
        </p:nvCxnSpPr>
        <p:spPr>
          <a:xfrm flipH="1" flipV="1">
            <a:off x="4837876" y="4359566"/>
            <a:ext cx="3125646" cy="8251"/>
          </a:xfrm>
          <a:prstGeom prst="line">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66AE84E1-DA18-449A-9173-6544FF31B138}"/>
              </a:ext>
            </a:extLst>
          </p:cNvPr>
          <p:cNvCxnSpPr>
            <a:cxnSpLocks/>
          </p:cNvCxnSpPr>
          <p:nvPr/>
        </p:nvCxnSpPr>
        <p:spPr>
          <a:xfrm flipH="1">
            <a:off x="4895158" y="4543016"/>
            <a:ext cx="3000288" cy="1891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966B3CEC-12AB-4F5C-8BE6-C87F378A06B4}"/>
              </a:ext>
            </a:extLst>
          </p:cNvPr>
          <p:cNvCxnSpPr>
            <a:cxnSpLocks/>
          </p:cNvCxnSpPr>
          <p:nvPr/>
        </p:nvCxnSpPr>
        <p:spPr>
          <a:xfrm>
            <a:off x="4826864" y="4698539"/>
            <a:ext cx="284586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正方形/長方形 17">
            <a:extLst>
              <a:ext uri="{FF2B5EF4-FFF2-40B4-BE49-F238E27FC236}">
                <a16:creationId xmlns:a16="http://schemas.microsoft.com/office/drawing/2014/main" id="{5DD392F7-4527-4945-B20A-ACB623063933}"/>
              </a:ext>
            </a:extLst>
          </p:cNvPr>
          <p:cNvSpPr/>
          <p:nvPr/>
        </p:nvSpPr>
        <p:spPr>
          <a:xfrm>
            <a:off x="5417558" y="3228271"/>
            <a:ext cx="2022334" cy="179598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77" dirty="0">
                <a:solidFill>
                  <a:schemeClr val="tx1"/>
                </a:solidFill>
              </a:rPr>
              <a:t>ACARS</a:t>
            </a:r>
          </a:p>
          <a:p>
            <a:r>
              <a:rPr lang="en-US" altLang="ja-JP" sz="1015" dirty="0">
                <a:solidFill>
                  <a:srgbClr val="FF0000"/>
                </a:solidFill>
              </a:rPr>
              <a:t>S</a:t>
            </a:r>
            <a:r>
              <a:rPr lang="ja-JP" altLang="en-US" sz="1015" dirty="0">
                <a:solidFill>
                  <a:srgbClr val="FF0000"/>
                </a:solidFill>
              </a:rPr>
              <a:t>：</a:t>
            </a:r>
            <a:r>
              <a:rPr lang="ja-JP" altLang="en-US" sz="1015" dirty="0">
                <a:solidFill>
                  <a:srgbClr val="0000CC"/>
                </a:solidFill>
              </a:rPr>
              <a:t>なりすました</a:t>
            </a:r>
            <a:r>
              <a:rPr lang="en-US" altLang="ja-JP" sz="1015" dirty="0">
                <a:solidFill>
                  <a:srgbClr val="0000CC"/>
                </a:solidFill>
              </a:rPr>
              <a:t>ACARS</a:t>
            </a:r>
            <a:r>
              <a:rPr lang="ja-JP" altLang="en-US" sz="1015" dirty="0">
                <a:solidFill>
                  <a:srgbClr val="0000CC"/>
                </a:solidFill>
              </a:rPr>
              <a:t>オペレータがうその変更指示を送る</a:t>
            </a:r>
            <a:endParaRPr lang="en-US" altLang="ja-JP" sz="1015" dirty="0">
              <a:solidFill>
                <a:srgbClr val="0000CC"/>
              </a:solidFill>
            </a:endParaRPr>
          </a:p>
          <a:p>
            <a:r>
              <a:rPr lang="en-US" altLang="ja-JP" sz="1015" dirty="0">
                <a:solidFill>
                  <a:srgbClr val="FF0000"/>
                </a:solidFill>
              </a:rPr>
              <a:t>T:</a:t>
            </a:r>
            <a:r>
              <a:rPr lang="ja-JP" altLang="en-US" sz="1015" dirty="0">
                <a:solidFill>
                  <a:srgbClr val="0000CC"/>
                </a:solidFill>
              </a:rPr>
              <a:t>潜入したマルウェアにより</a:t>
            </a:r>
            <a:endParaRPr lang="en-US" altLang="ja-JP" sz="1015" dirty="0">
              <a:solidFill>
                <a:srgbClr val="0000CC"/>
              </a:solidFill>
            </a:endParaRPr>
          </a:p>
          <a:p>
            <a:r>
              <a:rPr lang="ja-JP" altLang="en-US" sz="1015" dirty="0">
                <a:solidFill>
                  <a:srgbClr val="0000CC"/>
                </a:solidFill>
              </a:rPr>
              <a:t>変更指示が改ざんされる</a:t>
            </a:r>
            <a:endParaRPr lang="en-US" altLang="ja-JP" sz="1015" dirty="0">
              <a:solidFill>
                <a:srgbClr val="0000CC"/>
              </a:solidFill>
            </a:endParaRPr>
          </a:p>
          <a:p>
            <a:r>
              <a:rPr lang="en-US" altLang="ja-JP" sz="1015" dirty="0">
                <a:solidFill>
                  <a:srgbClr val="FF0000"/>
                </a:solidFill>
              </a:rPr>
              <a:t>T:</a:t>
            </a:r>
            <a:r>
              <a:rPr lang="ja-JP" altLang="en-US" sz="1015" dirty="0">
                <a:solidFill>
                  <a:srgbClr val="0000CC"/>
                </a:solidFill>
              </a:rPr>
              <a:t>無線の送信データが途中で改ざんされる</a:t>
            </a:r>
            <a:endParaRPr lang="en-US" altLang="ja-JP" sz="1015" dirty="0">
              <a:solidFill>
                <a:srgbClr val="0000CC"/>
              </a:solidFill>
            </a:endParaRPr>
          </a:p>
          <a:p>
            <a:r>
              <a:rPr lang="en-US" altLang="ja-JP" sz="1015" dirty="0">
                <a:solidFill>
                  <a:srgbClr val="FF0000"/>
                </a:solidFill>
              </a:rPr>
              <a:t>I:</a:t>
            </a:r>
            <a:r>
              <a:rPr lang="ja-JP" altLang="en-US" sz="1015" dirty="0">
                <a:solidFill>
                  <a:srgbClr val="0000CC"/>
                </a:solidFill>
              </a:rPr>
              <a:t>変更指示が漏えいする</a:t>
            </a:r>
            <a:endParaRPr lang="en-US" altLang="ja-JP" sz="1015" dirty="0">
              <a:solidFill>
                <a:srgbClr val="0000CC"/>
              </a:solidFill>
            </a:endParaRPr>
          </a:p>
          <a:p>
            <a:r>
              <a:rPr lang="en-US" altLang="ja-JP" sz="1015" dirty="0">
                <a:solidFill>
                  <a:srgbClr val="FF0000"/>
                </a:solidFill>
              </a:rPr>
              <a:t>D:</a:t>
            </a:r>
            <a:r>
              <a:rPr lang="ja-JP" altLang="en-US" sz="1015" dirty="0">
                <a:solidFill>
                  <a:srgbClr val="0000CC"/>
                </a:solidFill>
              </a:rPr>
              <a:t>大量のコマンドが</a:t>
            </a:r>
            <a:r>
              <a:rPr lang="en-US" altLang="ja-JP" sz="1015" dirty="0">
                <a:solidFill>
                  <a:srgbClr val="0000CC"/>
                </a:solidFill>
              </a:rPr>
              <a:t>FMS</a:t>
            </a:r>
            <a:r>
              <a:rPr lang="ja-JP" altLang="en-US" sz="1015" dirty="0">
                <a:solidFill>
                  <a:srgbClr val="0000CC"/>
                </a:solidFill>
              </a:rPr>
              <a:t>に送信される（</a:t>
            </a:r>
            <a:r>
              <a:rPr lang="en-US" altLang="ja-JP" sz="1015" dirty="0">
                <a:solidFill>
                  <a:srgbClr val="0000CC"/>
                </a:solidFill>
              </a:rPr>
              <a:t>DOS</a:t>
            </a:r>
            <a:r>
              <a:rPr lang="ja-JP" altLang="en-US" sz="1015" dirty="0">
                <a:solidFill>
                  <a:srgbClr val="0000CC"/>
                </a:solidFill>
              </a:rPr>
              <a:t>攻撃）</a:t>
            </a:r>
            <a:endParaRPr lang="en-US" altLang="ja-JP" sz="1015" dirty="0">
              <a:solidFill>
                <a:srgbClr val="0000CC"/>
              </a:solidFill>
            </a:endParaRPr>
          </a:p>
          <a:p>
            <a:r>
              <a:rPr lang="en-US" altLang="ja-JP" sz="1015" dirty="0">
                <a:solidFill>
                  <a:srgbClr val="FF0000"/>
                </a:solidFill>
              </a:rPr>
              <a:t>E:</a:t>
            </a:r>
            <a:r>
              <a:rPr lang="ja-JP" altLang="en-US" sz="1015" dirty="0">
                <a:solidFill>
                  <a:srgbClr val="0000CC"/>
                </a:solidFill>
              </a:rPr>
              <a:t>オペレータが航空会社からの指示を否認する</a:t>
            </a:r>
            <a:endParaRPr lang="en-US" altLang="ja-JP" sz="1477" dirty="0">
              <a:solidFill>
                <a:schemeClr val="tx1"/>
              </a:solidFill>
            </a:endParaRPr>
          </a:p>
          <a:p>
            <a:pPr algn="ctr"/>
            <a:endParaRPr lang="en-US" altLang="ja-JP" sz="1477" dirty="0">
              <a:solidFill>
                <a:schemeClr val="tx1"/>
              </a:solidFill>
            </a:endParaRPr>
          </a:p>
        </p:txBody>
      </p:sp>
      <p:sp>
        <p:nvSpPr>
          <p:cNvPr id="19" name="正方形/長方形 18">
            <a:extLst>
              <a:ext uri="{FF2B5EF4-FFF2-40B4-BE49-F238E27FC236}">
                <a16:creationId xmlns:a16="http://schemas.microsoft.com/office/drawing/2014/main" id="{D2083C05-A8B5-434E-8E52-0196029BFC9D}"/>
              </a:ext>
            </a:extLst>
          </p:cNvPr>
          <p:cNvSpPr/>
          <p:nvPr/>
        </p:nvSpPr>
        <p:spPr>
          <a:xfrm>
            <a:off x="7672731" y="2772888"/>
            <a:ext cx="1419156" cy="21848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92" dirty="0">
                <a:solidFill>
                  <a:schemeClr val="tx1"/>
                </a:solidFill>
              </a:rPr>
              <a:t>航空会社</a:t>
            </a:r>
            <a:endParaRPr lang="en-US" altLang="ja-JP" sz="1292" dirty="0">
              <a:solidFill>
                <a:schemeClr val="tx1"/>
              </a:solidFill>
            </a:endParaRPr>
          </a:p>
          <a:p>
            <a:r>
              <a:rPr lang="en-US" altLang="ja-JP" sz="1015" dirty="0">
                <a:solidFill>
                  <a:srgbClr val="FF0000"/>
                </a:solidFill>
              </a:rPr>
              <a:t>S</a:t>
            </a:r>
            <a:r>
              <a:rPr lang="ja-JP" altLang="en-US" sz="1015" dirty="0">
                <a:solidFill>
                  <a:srgbClr val="FF0000"/>
                </a:solidFill>
              </a:rPr>
              <a:t>：</a:t>
            </a:r>
            <a:r>
              <a:rPr lang="ja-JP" altLang="en-US" sz="1015" dirty="0">
                <a:solidFill>
                  <a:srgbClr val="0000CC"/>
                </a:solidFill>
              </a:rPr>
              <a:t>なりすました地上勤務員がうその変更指示を送る</a:t>
            </a:r>
          </a:p>
          <a:p>
            <a:r>
              <a:rPr lang="en-US" altLang="ja-JP" sz="1015" dirty="0">
                <a:solidFill>
                  <a:srgbClr val="FF0000"/>
                </a:solidFill>
              </a:rPr>
              <a:t>T:</a:t>
            </a:r>
            <a:r>
              <a:rPr lang="ja-JP" altLang="en-US" sz="1015" dirty="0">
                <a:solidFill>
                  <a:srgbClr val="0000CC"/>
                </a:solidFill>
              </a:rPr>
              <a:t>潜入したマルウェアにより変更指示が改ざんされる</a:t>
            </a:r>
          </a:p>
          <a:p>
            <a:r>
              <a:rPr lang="en-US" altLang="ja-JP" sz="1015" dirty="0">
                <a:solidFill>
                  <a:srgbClr val="FF0000"/>
                </a:solidFill>
              </a:rPr>
              <a:t>I:</a:t>
            </a:r>
            <a:r>
              <a:rPr lang="ja-JP" altLang="en-US" sz="1015" dirty="0">
                <a:solidFill>
                  <a:srgbClr val="0000CC"/>
                </a:solidFill>
              </a:rPr>
              <a:t>変更指示が漏えいする</a:t>
            </a:r>
          </a:p>
          <a:p>
            <a:r>
              <a:rPr lang="en-US" altLang="ja-JP" sz="1015" dirty="0">
                <a:solidFill>
                  <a:srgbClr val="FF0000"/>
                </a:solidFill>
              </a:rPr>
              <a:t>D:</a:t>
            </a:r>
            <a:r>
              <a:rPr lang="ja-JP" altLang="en-US" sz="1015" dirty="0">
                <a:solidFill>
                  <a:srgbClr val="0000CC"/>
                </a:solidFill>
              </a:rPr>
              <a:t>大量のコマンドが</a:t>
            </a:r>
            <a:r>
              <a:rPr lang="en-US" altLang="ja-JP" sz="1015" dirty="0">
                <a:solidFill>
                  <a:srgbClr val="0000CC"/>
                </a:solidFill>
              </a:rPr>
              <a:t>FMS</a:t>
            </a:r>
            <a:r>
              <a:rPr lang="ja-JP" altLang="en-US" sz="1015" dirty="0">
                <a:solidFill>
                  <a:srgbClr val="0000CC"/>
                </a:solidFill>
              </a:rPr>
              <a:t>に送信される</a:t>
            </a:r>
            <a:endParaRPr lang="en-US" altLang="ja-JP" sz="1015" dirty="0">
              <a:solidFill>
                <a:srgbClr val="0000CC"/>
              </a:solidFill>
            </a:endParaRPr>
          </a:p>
          <a:p>
            <a:r>
              <a:rPr lang="en-US" altLang="ja-JP" sz="1015" dirty="0">
                <a:solidFill>
                  <a:srgbClr val="FF0000"/>
                </a:solidFill>
              </a:rPr>
              <a:t>E:</a:t>
            </a:r>
            <a:r>
              <a:rPr lang="ja-JP" altLang="en-US" sz="1015" dirty="0">
                <a:solidFill>
                  <a:srgbClr val="0000CC"/>
                </a:solidFill>
              </a:rPr>
              <a:t>地上勤務員が航空会社からの指示を否認する</a:t>
            </a:r>
            <a:endParaRPr lang="en-US" altLang="ja-JP" sz="1477" dirty="0">
              <a:solidFill>
                <a:schemeClr val="tx1"/>
              </a:solidFill>
            </a:endParaRPr>
          </a:p>
          <a:p>
            <a:pPr algn="ctr"/>
            <a:endParaRPr lang="ja-JP" altLang="en-US" sz="1477" dirty="0">
              <a:solidFill>
                <a:schemeClr val="tx1"/>
              </a:solidFill>
            </a:endParaRPr>
          </a:p>
        </p:txBody>
      </p:sp>
      <p:sp>
        <p:nvSpPr>
          <p:cNvPr id="20" name="楕円 19">
            <a:extLst>
              <a:ext uri="{FF2B5EF4-FFF2-40B4-BE49-F238E27FC236}">
                <a16:creationId xmlns:a16="http://schemas.microsoft.com/office/drawing/2014/main" id="{28610C7D-BCE3-4A96-BDC9-2FB670F9AB3E}"/>
              </a:ext>
            </a:extLst>
          </p:cNvPr>
          <p:cNvSpPr/>
          <p:nvPr/>
        </p:nvSpPr>
        <p:spPr>
          <a:xfrm>
            <a:off x="7528243" y="2193429"/>
            <a:ext cx="1615757" cy="316317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21" name="テキスト ボックス 20">
            <a:extLst>
              <a:ext uri="{FF2B5EF4-FFF2-40B4-BE49-F238E27FC236}">
                <a16:creationId xmlns:a16="http://schemas.microsoft.com/office/drawing/2014/main" id="{6CC4494F-EB5A-4D5D-9311-ECBE702DF226}"/>
              </a:ext>
            </a:extLst>
          </p:cNvPr>
          <p:cNvSpPr txBox="1"/>
          <p:nvPr/>
        </p:nvSpPr>
        <p:spPr>
          <a:xfrm>
            <a:off x="7963523" y="2166091"/>
            <a:ext cx="611065" cy="348109"/>
          </a:xfrm>
          <a:prstGeom prst="rect">
            <a:avLst/>
          </a:prstGeom>
          <a:noFill/>
        </p:spPr>
        <p:txBody>
          <a:bodyPr wrap="none" rtlCol="0">
            <a:spAutoFit/>
          </a:bodyPr>
          <a:lstStyle/>
          <a:p>
            <a:r>
              <a:rPr lang="ja-JP" altLang="en-US" sz="1662" dirty="0"/>
              <a:t>地上</a:t>
            </a:r>
          </a:p>
        </p:txBody>
      </p:sp>
      <p:sp>
        <p:nvSpPr>
          <p:cNvPr id="22" name="テキスト ボックス 21">
            <a:extLst>
              <a:ext uri="{FF2B5EF4-FFF2-40B4-BE49-F238E27FC236}">
                <a16:creationId xmlns:a16="http://schemas.microsoft.com/office/drawing/2014/main" id="{5204F421-15A2-4EBA-8783-A54C434032EB}"/>
              </a:ext>
            </a:extLst>
          </p:cNvPr>
          <p:cNvSpPr txBox="1"/>
          <p:nvPr/>
        </p:nvSpPr>
        <p:spPr>
          <a:xfrm>
            <a:off x="1248554" y="2907467"/>
            <a:ext cx="1927599" cy="433324"/>
          </a:xfrm>
          <a:prstGeom prst="rect">
            <a:avLst/>
          </a:prstGeom>
          <a:noFill/>
          <a:ln w="19050">
            <a:noFill/>
          </a:ln>
        </p:spPr>
        <p:txBody>
          <a:bodyPr wrap="square" rtlCol="0">
            <a:spAutoFit/>
          </a:bodyPr>
          <a:lstStyle/>
          <a:p>
            <a:r>
              <a:rPr lang="en-US" altLang="ja-JP" sz="1108" dirty="0"/>
              <a:t>CA2</a:t>
            </a:r>
            <a:r>
              <a:rPr lang="ja-JP" altLang="en-US" sz="1108" dirty="0"/>
              <a:t>：</a:t>
            </a:r>
            <a:r>
              <a:rPr lang="en-US" altLang="ja-JP" sz="1108" dirty="0"/>
              <a:t>FMS</a:t>
            </a:r>
            <a:r>
              <a:rPr lang="ja-JP" altLang="en-US" sz="1108" dirty="0"/>
              <a:t>の設定を</a:t>
            </a:r>
            <a:r>
              <a:rPr lang="en-US" altLang="ja-JP" sz="1108" dirty="0"/>
              <a:t>CD</a:t>
            </a:r>
            <a:r>
              <a:rPr lang="ja-JP" altLang="en-US" sz="1108" dirty="0"/>
              <a:t>で確認した上で運航乗務員が設定</a:t>
            </a:r>
          </a:p>
        </p:txBody>
      </p:sp>
      <p:sp>
        <p:nvSpPr>
          <p:cNvPr id="24" name="正方形/長方形 23">
            <a:extLst>
              <a:ext uri="{FF2B5EF4-FFF2-40B4-BE49-F238E27FC236}">
                <a16:creationId xmlns:a16="http://schemas.microsoft.com/office/drawing/2014/main" id="{826626AD-6FF6-4AC3-A36D-1C07990EBAFD}"/>
              </a:ext>
            </a:extLst>
          </p:cNvPr>
          <p:cNvSpPr/>
          <p:nvPr/>
        </p:nvSpPr>
        <p:spPr>
          <a:xfrm>
            <a:off x="5584399" y="5537244"/>
            <a:ext cx="2842798" cy="7656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77" dirty="0">
                <a:solidFill>
                  <a:schemeClr val="tx1"/>
                </a:solidFill>
              </a:rPr>
              <a:t>センサー（</a:t>
            </a:r>
            <a:r>
              <a:rPr lang="en-US" altLang="ja-JP" sz="1477" dirty="0">
                <a:solidFill>
                  <a:schemeClr val="tx1"/>
                </a:solidFill>
              </a:rPr>
              <a:t>ADC</a:t>
            </a:r>
            <a:r>
              <a:rPr lang="ja-JP" altLang="en-US" sz="1477" dirty="0">
                <a:solidFill>
                  <a:schemeClr val="tx1"/>
                </a:solidFill>
              </a:rPr>
              <a:t>）</a:t>
            </a:r>
            <a:endParaRPr lang="en-US" altLang="ja-JP" sz="1477" dirty="0">
              <a:solidFill>
                <a:schemeClr val="tx1"/>
              </a:solidFill>
            </a:endParaRPr>
          </a:p>
          <a:p>
            <a:r>
              <a:rPr lang="en-US" altLang="ja-JP" sz="1015" dirty="0">
                <a:solidFill>
                  <a:srgbClr val="FF0000"/>
                </a:solidFill>
              </a:rPr>
              <a:t>T:</a:t>
            </a:r>
            <a:r>
              <a:rPr lang="ja-JP" altLang="en-US" sz="1015" dirty="0">
                <a:solidFill>
                  <a:srgbClr val="0000CC"/>
                </a:solidFill>
              </a:rPr>
              <a:t>センサーの計測データが改ざんされる</a:t>
            </a:r>
          </a:p>
          <a:p>
            <a:r>
              <a:rPr lang="en-US" altLang="ja-JP" sz="1015" dirty="0">
                <a:solidFill>
                  <a:srgbClr val="FF0000"/>
                </a:solidFill>
              </a:rPr>
              <a:t>I:</a:t>
            </a:r>
            <a:r>
              <a:rPr lang="ja-JP" altLang="en-US" sz="1015" dirty="0">
                <a:solidFill>
                  <a:srgbClr val="0000CC"/>
                </a:solidFill>
              </a:rPr>
              <a:t>センサーの計測データが漏えいする</a:t>
            </a:r>
          </a:p>
          <a:p>
            <a:endParaRPr lang="ja-JP" altLang="en-US" sz="1477" dirty="0">
              <a:solidFill>
                <a:schemeClr val="tx1"/>
              </a:solidFill>
            </a:endParaRPr>
          </a:p>
        </p:txBody>
      </p:sp>
      <p:cxnSp>
        <p:nvCxnSpPr>
          <p:cNvPr id="26" name="直線矢印コネクタ 25">
            <a:extLst>
              <a:ext uri="{FF2B5EF4-FFF2-40B4-BE49-F238E27FC236}">
                <a16:creationId xmlns:a16="http://schemas.microsoft.com/office/drawing/2014/main" id="{83B12DA3-F2D8-407E-9FBD-42670C7CB719}"/>
              </a:ext>
            </a:extLst>
          </p:cNvPr>
          <p:cNvCxnSpPr>
            <a:cxnSpLocks/>
          </p:cNvCxnSpPr>
          <p:nvPr/>
        </p:nvCxnSpPr>
        <p:spPr>
          <a:xfrm flipV="1">
            <a:off x="5239778" y="3842136"/>
            <a:ext cx="2" cy="211268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547AC101-1130-4A02-A220-E483382C151C}"/>
              </a:ext>
            </a:extLst>
          </p:cNvPr>
          <p:cNvSpPr txBox="1"/>
          <p:nvPr/>
        </p:nvSpPr>
        <p:spPr>
          <a:xfrm>
            <a:off x="5467486" y="1102588"/>
            <a:ext cx="2121664" cy="433324"/>
          </a:xfrm>
          <a:prstGeom prst="rect">
            <a:avLst/>
          </a:prstGeom>
          <a:noFill/>
          <a:ln w="19050">
            <a:noFill/>
          </a:ln>
        </p:spPr>
        <p:txBody>
          <a:bodyPr wrap="square" rtlCol="0">
            <a:spAutoFit/>
          </a:bodyPr>
          <a:lstStyle/>
          <a:p>
            <a:r>
              <a:rPr lang="en-US" altLang="ja-JP" sz="1108" dirty="0"/>
              <a:t>FB2</a:t>
            </a:r>
            <a:r>
              <a:rPr lang="ja-JP" altLang="en-US" sz="1108" dirty="0"/>
              <a:t>：高度情報（＝</a:t>
            </a:r>
            <a:r>
              <a:rPr lang="ja-JP" altLang="ja-JP" sz="1108" dirty="0"/>
              <a:t>上昇率</a:t>
            </a:r>
            <a:r>
              <a:rPr lang="en-US" altLang="ja-JP" sz="1108" dirty="0"/>
              <a:t>(</a:t>
            </a:r>
            <a:r>
              <a:rPr lang="ja-JP" altLang="ja-JP" sz="1108" dirty="0"/>
              <a:t>上昇角</a:t>
            </a:r>
            <a:r>
              <a:rPr lang="en-US" altLang="ja-JP" sz="1108" dirty="0"/>
              <a:t>)/</a:t>
            </a:r>
            <a:r>
              <a:rPr lang="ja-JP" altLang="ja-JP" sz="1108" dirty="0"/>
              <a:t>降下率</a:t>
            </a:r>
            <a:r>
              <a:rPr lang="en-US" altLang="ja-JP" sz="1108" dirty="0"/>
              <a:t>(</a:t>
            </a:r>
            <a:r>
              <a:rPr lang="ja-JP" altLang="ja-JP" sz="1108" dirty="0"/>
              <a:t>降下角</a:t>
            </a:r>
            <a:r>
              <a:rPr lang="en-US" altLang="ja-JP" sz="1108" dirty="0"/>
              <a:t>)</a:t>
            </a:r>
            <a:r>
              <a:rPr lang="ja-JP" altLang="en-US" sz="1108" dirty="0"/>
              <a:t>）　</a:t>
            </a:r>
            <a:endParaRPr lang="en-US" altLang="ja-JP" sz="1108" dirty="0"/>
          </a:p>
        </p:txBody>
      </p:sp>
      <p:sp>
        <p:nvSpPr>
          <p:cNvPr id="28" name="テキスト ボックス 27">
            <a:extLst>
              <a:ext uri="{FF2B5EF4-FFF2-40B4-BE49-F238E27FC236}">
                <a16:creationId xmlns:a16="http://schemas.microsoft.com/office/drawing/2014/main" id="{6A7F1C53-2EA2-4178-B3AA-4302B71D8DB3}"/>
              </a:ext>
            </a:extLst>
          </p:cNvPr>
          <p:cNvSpPr txBox="1"/>
          <p:nvPr/>
        </p:nvSpPr>
        <p:spPr>
          <a:xfrm>
            <a:off x="5270273" y="5100908"/>
            <a:ext cx="1162857" cy="262829"/>
          </a:xfrm>
          <a:prstGeom prst="rect">
            <a:avLst/>
          </a:prstGeom>
          <a:noFill/>
          <a:ln w="19050">
            <a:noFill/>
          </a:ln>
        </p:spPr>
        <p:txBody>
          <a:bodyPr wrap="square" rtlCol="0">
            <a:spAutoFit/>
          </a:bodyPr>
          <a:lstStyle/>
          <a:p>
            <a:r>
              <a:rPr lang="en-US" altLang="ja-JP" sz="1108" dirty="0"/>
              <a:t>FB3</a:t>
            </a:r>
            <a:r>
              <a:rPr lang="ja-JP" altLang="en-US" sz="1108" dirty="0"/>
              <a:t>：計測データ</a:t>
            </a:r>
            <a:endParaRPr lang="en-US" altLang="ja-JP" sz="1108" dirty="0"/>
          </a:p>
        </p:txBody>
      </p:sp>
      <p:sp>
        <p:nvSpPr>
          <p:cNvPr id="29" name="正方形/長方形 28">
            <a:extLst>
              <a:ext uri="{FF2B5EF4-FFF2-40B4-BE49-F238E27FC236}">
                <a16:creationId xmlns:a16="http://schemas.microsoft.com/office/drawing/2014/main" id="{E2D11141-C58A-43BC-90F0-BC48C2A0C8C1}"/>
              </a:ext>
            </a:extLst>
          </p:cNvPr>
          <p:cNvSpPr/>
          <p:nvPr/>
        </p:nvSpPr>
        <p:spPr>
          <a:xfrm>
            <a:off x="2971373" y="3212976"/>
            <a:ext cx="2357834" cy="73326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92" dirty="0">
                <a:solidFill>
                  <a:schemeClr val="tx1"/>
                </a:solidFill>
              </a:rPr>
              <a:t>計器類 </a:t>
            </a:r>
            <a:r>
              <a:rPr lang="en-US" altLang="ja-JP" sz="1292" dirty="0">
                <a:solidFill>
                  <a:schemeClr val="tx1"/>
                </a:solidFill>
              </a:rPr>
              <a:t>(PFD, ND</a:t>
            </a:r>
            <a:r>
              <a:rPr lang="ja-JP" altLang="en-US" sz="1292" dirty="0">
                <a:solidFill>
                  <a:schemeClr val="tx1"/>
                </a:solidFill>
              </a:rPr>
              <a:t>等</a:t>
            </a:r>
            <a:r>
              <a:rPr lang="en-US" altLang="ja-JP" sz="1292" dirty="0">
                <a:solidFill>
                  <a:schemeClr val="tx1"/>
                </a:solidFill>
              </a:rPr>
              <a:t>)</a:t>
            </a:r>
          </a:p>
          <a:p>
            <a:r>
              <a:rPr lang="en-US" altLang="ja-JP" sz="1108" dirty="0">
                <a:solidFill>
                  <a:srgbClr val="FF0000"/>
                </a:solidFill>
              </a:rPr>
              <a:t>T:</a:t>
            </a:r>
            <a:r>
              <a:rPr lang="ja-JP" altLang="en-US" sz="1015" dirty="0">
                <a:solidFill>
                  <a:srgbClr val="0000CC"/>
                </a:solidFill>
              </a:rPr>
              <a:t>潜入したマルウェアにより改ざんされた上昇率</a:t>
            </a:r>
            <a:r>
              <a:rPr lang="en-US" altLang="ja-JP" sz="1015" dirty="0">
                <a:solidFill>
                  <a:srgbClr val="0000CC"/>
                </a:solidFill>
              </a:rPr>
              <a:t>/</a:t>
            </a:r>
            <a:r>
              <a:rPr lang="ja-JP" altLang="en-US" sz="1015" dirty="0">
                <a:solidFill>
                  <a:srgbClr val="0000CC"/>
                </a:solidFill>
              </a:rPr>
              <a:t>降下率が計器類に表示される</a:t>
            </a:r>
            <a:endParaRPr lang="en-US" altLang="ja-JP" sz="1015" dirty="0">
              <a:solidFill>
                <a:schemeClr val="tx1"/>
              </a:solidFill>
            </a:endParaRPr>
          </a:p>
        </p:txBody>
      </p:sp>
      <p:cxnSp>
        <p:nvCxnSpPr>
          <p:cNvPr id="30" name="直線コネクタ 29">
            <a:extLst>
              <a:ext uri="{FF2B5EF4-FFF2-40B4-BE49-F238E27FC236}">
                <a16:creationId xmlns:a16="http://schemas.microsoft.com/office/drawing/2014/main" id="{28343098-E633-48E7-907A-7AEA00629EC1}"/>
              </a:ext>
            </a:extLst>
          </p:cNvPr>
          <p:cNvCxnSpPr>
            <a:cxnSpLocks/>
          </p:cNvCxnSpPr>
          <p:nvPr/>
        </p:nvCxnSpPr>
        <p:spPr>
          <a:xfrm flipH="1">
            <a:off x="4505531" y="3935831"/>
            <a:ext cx="3087" cy="342786"/>
          </a:xfrm>
          <a:prstGeom prst="line">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7DC5716B-D512-4360-A0C4-B99F3AE75DE7}"/>
              </a:ext>
            </a:extLst>
          </p:cNvPr>
          <p:cNvCxnSpPr>
            <a:cxnSpLocks/>
          </p:cNvCxnSpPr>
          <p:nvPr/>
        </p:nvCxnSpPr>
        <p:spPr>
          <a:xfrm flipH="1" flipV="1">
            <a:off x="4505531" y="2975257"/>
            <a:ext cx="3087" cy="239944"/>
          </a:xfrm>
          <a:prstGeom prst="straightConnector1">
            <a:avLst/>
          </a:prstGeom>
          <a:ln w="19050">
            <a:solidFill>
              <a:srgbClr val="0000CC"/>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9093DCBD-4A13-4FEF-8320-02606ED79A49}"/>
              </a:ext>
            </a:extLst>
          </p:cNvPr>
          <p:cNvCxnSpPr>
            <a:cxnSpLocks/>
          </p:cNvCxnSpPr>
          <p:nvPr/>
        </p:nvCxnSpPr>
        <p:spPr>
          <a:xfrm flipH="1">
            <a:off x="5239778" y="5954819"/>
            <a:ext cx="3171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81234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0B3F6D-FEFB-4699-B8F0-32A6E0D07817}"/>
              </a:ext>
            </a:extLst>
          </p:cNvPr>
          <p:cNvSpPr>
            <a:spLocks noGrp="1"/>
          </p:cNvSpPr>
          <p:nvPr>
            <p:ph type="title" idx="4294967295"/>
          </p:nvPr>
        </p:nvSpPr>
        <p:spPr>
          <a:xfrm>
            <a:off x="0" y="107950"/>
            <a:ext cx="6978650" cy="576263"/>
          </a:xfrm>
        </p:spPr>
        <p:txBody>
          <a:bodyPr>
            <a:noAutofit/>
          </a:bodyPr>
          <a:lstStyle/>
          <a:p>
            <a:pPr algn="l"/>
            <a:r>
              <a:rPr kumimoji="1" lang="ja-JP" altLang="en-US" sz="2400" dirty="0"/>
              <a:t>セキュリティ要因一覧表</a:t>
            </a:r>
          </a:p>
        </p:txBody>
      </p:sp>
      <p:graphicFrame>
        <p:nvGraphicFramePr>
          <p:cNvPr id="3" name="表 2">
            <a:extLst>
              <a:ext uri="{FF2B5EF4-FFF2-40B4-BE49-F238E27FC236}">
                <a16:creationId xmlns:a16="http://schemas.microsoft.com/office/drawing/2014/main" id="{3FF1AA34-31DF-47BB-8A01-713E1A0E0421}"/>
              </a:ext>
            </a:extLst>
          </p:cNvPr>
          <p:cNvGraphicFramePr>
            <a:graphicFrameLocks noGrp="1"/>
          </p:cNvGraphicFramePr>
          <p:nvPr>
            <p:extLst>
              <p:ext uri="{D42A27DB-BD31-4B8C-83A1-F6EECF244321}">
                <p14:modId xmlns:p14="http://schemas.microsoft.com/office/powerpoint/2010/main" val="61933875"/>
              </p:ext>
            </p:extLst>
          </p:nvPr>
        </p:nvGraphicFramePr>
        <p:xfrm>
          <a:off x="52113" y="903181"/>
          <a:ext cx="9091888" cy="6181578"/>
        </p:xfrm>
        <a:graphic>
          <a:graphicData uri="http://schemas.openxmlformats.org/drawingml/2006/table">
            <a:tbl>
              <a:tblPr firstRow="1" bandRow="1">
                <a:tableStyleId>{5C22544A-7EE6-4342-B048-85BDC9FD1C3A}</a:tableStyleId>
              </a:tblPr>
              <a:tblGrid>
                <a:gridCol w="991495">
                  <a:extLst>
                    <a:ext uri="{9D8B030D-6E8A-4147-A177-3AD203B41FA5}">
                      <a16:colId xmlns:a16="http://schemas.microsoft.com/office/drawing/2014/main" val="3914106282"/>
                    </a:ext>
                  </a:extLst>
                </a:gridCol>
                <a:gridCol w="1069042">
                  <a:extLst>
                    <a:ext uri="{9D8B030D-6E8A-4147-A177-3AD203B41FA5}">
                      <a16:colId xmlns:a16="http://schemas.microsoft.com/office/drawing/2014/main" val="727764230"/>
                    </a:ext>
                  </a:extLst>
                </a:gridCol>
                <a:gridCol w="2193474">
                  <a:extLst>
                    <a:ext uri="{9D8B030D-6E8A-4147-A177-3AD203B41FA5}">
                      <a16:colId xmlns:a16="http://schemas.microsoft.com/office/drawing/2014/main" val="1920320622"/>
                    </a:ext>
                  </a:extLst>
                </a:gridCol>
                <a:gridCol w="997034">
                  <a:extLst>
                    <a:ext uri="{9D8B030D-6E8A-4147-A177-3AD203B41FA5}">
                      <a16:colId xmlns:a16="http://schemas.microsoft.com/office/drawing/2014/main" val="1302757202"/>
                    </a:ext>
                  </a:extLst>
                </a:gridCol>
                <a:gridCol w="997034">
                  <a:extLst>
                    <a:ext uri="{9D8B030D-6E8A-4147-A177-3AD203B41FA5}">
                      <a16:colId xmlns:a16="http://schemas.microsoft.com/office/drawing/2014/main" val="668019700"/>
                    </a:ext>
                  </a:extLst>
                </a:gridCol>
                <a:gridCol w="1395847">
                  <a:extLst>
                    <a:ext uri="{9D8B030D-6E8A-4147-A177-3AD203B41FA5}">
                      <a16:colId xmlns:a16="http://schemas.microsoft.com/office/drawing/2014/main" val="2467766920"/>
                    </a:ext>
                  </a:extLst>
                </a:gridCol>
                <a:gridCol w="1447962">
                  <a:extLst>
                    <a:ext uri="{9D8B030D-6E8A-4147-A177-3AD203B41FA5}">
                      <a16:colId xmlns:a16="http://schemas.microsoft.com/office/drawing/2014/main" val="1292239607"/>
                    </a:ext>
                  </a:extLst>
                </a:gridCol>
              </a:tblGrid>
              <a:tr h="478302">
                <a:tc>
                  <a:txBody>
                    <a:bodyPr/>
                    <a:lstStyle/>
                    <a:p>
                      <a:endParaRPr kumimoji="1" lang="ja-JP" altLang="en-US" sz="1800" dirty="0"/>
                    </a:p>
                  </a:txBody>
                  <a:tcPr marL="84406" marR="84406" marT="42203" marB="42203"/>
                </a:tc>
                <a:tc>
                  <a:txBody>
                    <a:bodyPr/>
                    <a:lstStyle/>
                    <a:p>
                      <a:r>
                        <a:rPr lang="ja-JP" altLang="ja-JP" sz="13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Ｓ</a:t>
                      </a:r>
                      <a:r>
                        <a:rPr lang="ja-JP" altLang="ja-JP"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なりすまし</a:t>
                      </a:r>
                      <a:endParaRPr kumimoji="1" lang="ja-JP" altLang="en-US" sz="1300" dirty="0"/>
                    </a:p>
                  </a:txBody>
                  <a:tcPr marL="84406" marR="84406" marT="42203" marB="42203"/>
                </a:tc>
                <a:tc>
                  <a:txBody>
                    <a:bodyPr/>
                    <a:lstStyle/>
                    <a:p>
                      <a:pPr algn="l"/>
                      <a:r>
                        <a:rPr lang="ja-JP" altLang="ja-JP" sz="13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Ｔ</a:t>
                      </a:r>
                      <a:r>
                        <a:rPr lang="ja-JP" altLang="ja-JP"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改ざん</a:t>
                      </a:r>
                      <a:endParaRPr kumimoji="1" lang="ja-JP" altLang="en-US" sz="1300" dirty="0"/>
                    </a:p>
                  </a:txBody>
                  <a:tcPr marL="84406" marR="84406" marT="42203" marB="42203"/>
                </a:tc>
                <a:tc>
                  <a:txBody>
                    <a:bodyPr/>
                    <a:lstStyle/>
                    <a:p>
                      <a:pPr algn="l"/>
                      <a:r>
                        <a:rPr lang="ja-JP" altLang="ja-JP" sz="13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Ｒ</a:t>
                      </a: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否認</a:t>
                      </a:r>
                      <a:endParaRPr kumimoji="1" lang="ja-JP" altLang="en-US" sz="1300" dirty="0">
                        <a:solidFill>
                          <a:schemeClr val="tx1"/>
                        </a:solidFill>
                      </a:endParaRPr>
                    </a:p>
                  </a:txBody>
                  <a:tcPr marL="84406" marR="84406" marT="42203" marB="42203"/>
                </a:tc>
                <a:tc>
                  <a:txBody>
                    <a:bodyPr/>
                    <a:lstStyle/>
                    <a:p>
                      <a:r>
                        <a:rPr lang="ja-JP" altLang="ja-JP" sz="13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Ｉ</a:t>
                      </a:r>
                      <a:r>
                        <a:rPr lang="ja-JP" altLang="ja-JP"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情報の暴露</a:t>
                      </a:r>
                      <a:endParaRPr kumimoji="1" lang="ja-JP" altLang="en-US" sz="1300" dirty="0"/>
                    </a:p>
                  </a:txBody>
                  <a:tcPr marL="84406" marR="84406" marT="42203" marB="42203"/>
                </a:tc>
                <a:tc>
                  <a:txBody>
                    <a:bodyPr/>
                    <a:lstStyle/>
                    <a:p>
                      <a:r>
                        <a:rPr lang="ja-JP" altLang="en-US" sz="1300" b="1" dirty="0">
                          <a:solidFill>
                            <a:srgbClr val="FF0000"/>
                          </a:solidFill>
                          <a:latin typeface="Meiryo UI" panose="020B0604030504040204" pitchFamily="50" charset="-128"/>
                          <a:ea typeface="Meiryo UI" panose="020B0604030504040204" pitchFamily="50" charset="-128"/>
                        </a:rPr>
                        <a:t>Ｄ</a:t>
                      </a:r>
                      <a:r>
                        <a:rPr lang="ja-JP" altLang="en-US" sz="1300" dirty="0">
                          <a:solidFill>
                            <a:prstClr val="black"/>
                          </a:solidFill>
                          <a:latin typeface="Meiryo UI" panose="020B0604030504040204" pitchFamily="50" charset="-128"/>
                          <a:ea typeface="Meiryo UI" panose="020B0604030504040204" pitchFamily="50" charset="-128"/>
                        </a:rPr>
                        <a:t>サービス不能</a:t>
                      </a:r>
                      <a:endParaRPr kumimoji="1" lang="ja-JP" altLang="en-US" sz="1300" dirty="0"/>
                    </a:p>
                  </a:txBody>
                  <a:tcPr marL="84406" marR="84406" marT="42203" marB="42203"/>
                </a:tc>
                <a:tc>
                  <a:txBody>
                    <a:bodyPr/>
                    <a:lstStyle/>
                    <a:p>
                      <a:r>
                        <a:rPr lang="ja-JP" altLang="ja-JP" sz="13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Ｅ</a:t>
                      </a:r>
                      <a:r>
                        <a:rPr lang="ja-JP" altLang="ja-JP"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権限の昇格</a:t>
                      </a:r>
                      <a:endParaRPr kumimoji="1" lang="ja-JP" altLang="en-US" sz="1300" dirty="0"/>
                    </a:p>
                  </a:txBody>
                  <a:tcPr marL="84406" marR="84406" marT="42203" marB="42203"/>
                </a:tc>
                <a:extLst>
                  <a:ext uri="{0D108BD9-81ED-4DB2-BD59-A6C34878D82A}">
                    <a16:rowId xmlns:a16="http://schemas.microsoft.com/office/drawing/2014/main" val="4201472149"/>
                  </a:ext>
                </a:extLst>
              </a:tr>
              <a:tr h="759655">
                <a:tc>
                  <a:txBody>
                    <a:bodyPr/>
                    <a:lstStyle/>
                    <a:p>
                      <a:r>
                        <a:rPr kumimoji="1" lang="ja-JP" altLang="en-US" sz="1100" dirty="0"/>
                        <a:t>（</a:t>
                      </a:r>
                      <a:r>
                        <a:rPr kumimoji="1" lang="en-US" altLang="ja-JP" sz="1100" dirty="0"/>
                        <a:t>UCA1-P</a:t>
                      </a:r>
                      <a:r>
                        <a:rPr kumimoji="1" lang="ja-JP" altLang="en-US" sz="1100" dirty="0"/>
                        <a:t>）航空管制より誤った指示が与えられる（</a:t>
                      </a:r>
                      <a:r>
                        <a:rPr kumimoji="1" lang="en-US" altLang="ja-JP" sz="1100" dirty="0"/>
                        <a:t>H1-6</a:t>
                      </a:r>
                      <a:r>
                        <a:rPr kumimoji="1" lang="ja-JP" altLang="en-US" sz="1100" dirty="0"/>
                        <a:t>）</a:t>
                      </a:r>
                    </a:p>
                  </a:txBody>
                  <a:tcPr marL="84406" marR="84406" marT="42203" marB="42203"/>
                </a:tc>
                <a:tc>
                  <a:txBody>
                    <a:bodyPr/>
                    <a:lstStyle/>
                    <a:p>
                      <a:r>
                        <a:rPr kumimoji="1" lang="ja-JP" altLang="en-US" sz="1100" dirty="0"/>
                        <a:t>なりすました航空管制官がうその指示をだす</a:t>
                      </a:r>
                    </a:p>
                  </a:txBody>
                  <a:tcPr marL="84406" marR="84406" marT="42203" marB="42203"/>
                </a:tc>
                <a:tc>
                  <a:txBody>
                    <a:bodyPr/>
                    <a:lstStyle/>
                    <a:p>
                      <a:pPr algn="l"/>
                      <a:r>
                        <a:rPr kumimoji="1" lang="ja-JP" altLang="en-US" sz="1100" dirty="0"/>
                        <a:t>無線の航空管制指示が途中で改ざんされる</a:t>
                      </a:r>
                      <a:r>
                        <a:rPr kumimoji="1" lang="en-US" altLang="ja-JP" sz="1100" dirty="0"/>
                        <a:t>(Man in the middle)</a:t>
                      </a:r>
                    </a:p>
                  </a:txBody>
                  <a:tcPr marL="84406" marR="84406" marT="42203" marB="42203"/>
                </a:tc>
                <a:tc>
                  <a:txBody>
                    <a:bodyPr/>
                    <a:lstStyle/>
                    <a:p>
                      <a:pPr algn="l"/>
                      <a:r>
                        <a:rPr kumimoji="1" lang="ja-JP" altLang="en-US" sz="1100" dirty="0"/>
                        <a:t>航空管制官が運航乗務員からの許可を認めない</a:t>
                      </a:r>
                    </a:p>
                  </a:txBody>
                  <a:tcPr marL="84406" marR="84406"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管制情報が盗聴される</a:t>
                      </a:r>
                    </a:p>
                  </a:txBody>
                  <a:tcPr marL="84406" marR="84406"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航空管制から大量の情報が運航乗務員に伝達され、受け取り切れない</a:t>
                      </a:r>
                    </a:p>
                  </a:txBody>
                  <a:tcPr marL="84406" marR="84406"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本来権限のない航空管制官が誤った指示をだす</a:t>
                      </a:r>
                    </a:p>
                    <a:p>
                      <a:pPr algn="l"/>
                      <a:endParaRPr kumimoji="1" lang="ja-JP" altLang="en-US" sz="1100" dirty="0"/>
                    </a:p>
                  </a:txBody>
                  <a:tcPr marL="84406" marR="84406" marT="42203" marB="42203"/>
                </a:tc>
                <a:extLst>
                  <a:ext uri="{0D108BD9-81ED-4DB2-BD59-A6C34878D82A}">
                    <a16:rowId xmlns:a16="http://schemas.microsoft.com/office/drawing/2014/main" val="3320643418"/>
                  </a:ext>
                </a:extLst>
              </a:tr>
              <a:tr h="44735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rPr>
                        <a:t>（</a:t>
                      </a:r>
                      <a:r>
                        <a:rPr kumimoji="1" lang="en-US" altLang="ja-JP" sz="1100" dirty="0">
                          <a:solidFill>
                            <a:schemeClr val="tx1"/>
                          </a:solidFill>
                        </a:rPr>
                        <a:t>UCA2-P</a:t>
                      </a:r>
                      <a:r>
                        <a:rPr kumimoji="1" lang="ja-JP" altLang="en-US" sz="1100" dirty="0">
                          <a:solidFill>
                            <a:schemeClr val="tx1"/>
                          </a:solidFill>
                        </a:rPr>
                        <a:t>）誤った情報が</a:t>
                      </a:r>
                      <a:r>
                        <a:rPr kumimoji="1" lang="en-US" altLang="ja-JP" sz="1100" dirty="0">
                          <a:solidFill>
                            <a:schemeClr val="tx1"/>
                          </a:solidFill>
                        </a:rPr>
                        <a:t>FMS</a:t>
                      </a:r>
                      <a:r>
                        <a:rPr kumimoji="1" lang="ja-JP" altLang="en-US" sz="1100" dirty="0">
                          <a:solidFill>
                            <a:schemeClr val="tx1"/>
                          </a:solidFill>
                        </a:rPr>
                        <a:t>に指示される（</a:t>
                      </a:r>
                      <a:r>
                        <a:rPr kumimoji="1" lang="en-US" altLang="ja-JP" sz="1100" dirty="0">
                          <a:solidFill>
                            <a:schemeClr val="tx1"/>
                          </a:solidFill>
                        </a:rPr>
                        <a:t>H1-3</a:t>
                      </a:r>
                      <a:r>
                        <a:rPr kumimoji="1" lang="ja-JP" altLang="en-US" sz="1100" dirty="0">
                          <a:solidFill>
                            <a:schemeClr val="tx1"/>
                          </a:solidFill>
                        </a:rPr>
                        <a:t>）</a:t>
                      </a:r>
                    </a:p>
                  </a:txBody>
                  <a:tcPr marL="84406" marR="84406"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rPr>
                        <a:t>なりすました運航乗務員がうその指示をだす</a:t>
                      </a:r>
                      <a:endParaRPr kumimoji="1" lang="en-US" altLang="ja-JP" sz="11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rPr>
                        <a:t>なりすました</a:t>
                      </a:r>
                      <a:r>
                        <a:rPr kumimoji="1" lang="en-US" altLang="ja-JP" sz="1100" dirty="0">
                          <a:solidFill>
                            <a:schemeClr val="tx1"/>
                          </a:solidFill>
                        </a:rPr>
                        <a:t>ACARS</a:t>
                      </a:r>
                      <a:r>
                        <a:rPr kumimoji="1" lang="ja-JP" altLang="en-US" sz="1100" dirty="0">
                          <a:solidFill>
                            <a:schemeClr val="tx1"/>
                          </a:solidFill>
                        </a:rPr>
                        <a:t>オペレータがうその変更指示を送る</a:t>
                      </a:r>
                      <a:endParaRPr kumimoji="1" lang="en-US" altLang="ja-JP" sz="11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rPr>
                        <a:t>なりすました地上勤務員がうその変更指示を送る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dirty="0">
                        <a:solidFill>
                          <a:schemeClr val="tx1"/>
                        </a:solidFill>
                      </a:endParaRPr>
                    </a:p>
                    <a:p>
                      <a:pPr algn="l"/>
                      <a:endParaRPr kumimoji="1" lang="ja-JP" altLang="en-US" sz="1100" dirty="0">
                        <a:solidFill>
                          <a:schemeClr val="tx1"/>
                        </a:solidFill>
                      </a:endParaRPr>
                    </a:p>
                  </a:txBody>
                  <a:tcPr marL="84406" marR="84406" marT="42203" marB="42203"/>
                </a:tc>
                <a:tc>
                  <a:txBody>
                    <a:bodyPr/>
                    <a:lstStyle/>
                    <a:p>
                      <a:pPr algn="l"/>
                      <a:r>
                        <a:rPr lang="ja-JP" altLang="en-US" sz="1100" dirty="0">
                          <a:solidFill>
                            <a:schemeClr val="tx1"/>
                          </a:solidFill>
                        </a:rPr>
                        <a:t>運航乗務員が上昇率</a:t>
                      </a:r>
                      <a:r>
                        <a:rPr lang="en-US" altLang="ja-JP" sz="1100" dirty="0">
                          <a:solidFill>
                            <a:schemeClr val="tx1"/>
                          </a:solidFill>
                        </a:rPr>
                        <a:t>/</a:t>
                      </a:r>
                      <a:r>
                        <a:rPr lang="ja-JP" altLang="en-US" sz="1100" dirty="0">
                          <a:solidFill>
                            <a:schemeClr val="tx1"/>
                          </a:solidFill>
                        </a:rPr>
                        <a:t>降下率の情報を改ざんして設定する</a:t>
                      </a:r>
                      <a:endParaRPr lang="en-US" altLang="ja-JP" sz="1100" dirty="0">
                        <a:solidFill>
                          <a:schemeClr val="tx1"/>
                        </a:solidFill>
                      </a:endParaRPr>
                    </a:p>
                    <a:p>
                      <a:pPr algn="l"/>
                      <a:endParaRPr kumimoji="1" lang="en-US" altLang="ja-JP" sz="1100" dirty="0">
                        <a:solidFill>
                          <a:schemeClr val="tx1"/>
                        </a:solidFill>
                      </a:endParaRPr>
                    </a:p>
                    <a:p>
                      <a:pPr algn="l"/>
                      <a:r>
                        <a:rPr kumimoji="1" lang="ja-JP" altLang="en-US" sz="1100" dirty="0">
                          <a:solidFill>
                            <a:schemeClr val="tx1"/>
                          </a:solidFill>
                        </a:rPr>
                        <a:t>潜入したマルウェアにより上昇率</a:t>
                      </a:r>
                      <a:r>
                        <a:rPr kumimoji="1" lang="en-US" altLang="ja-JP" sz="1100" dirty="0">
                          <a:solidFill>
                            <a:schemeClr val="tx1"/>
                          </a:solidFill>
                        </a:rPr>
                        <a:t>/</a:t>
                      </a:r>
                      <a:r>
                        <a:rPr kumimoji="1" lang="ja-JP" altLang="en-US" sz="1100" dirty="0">
                          <a:solidFill>
                            <a:schemeClr val="tx1"/>
                          </a:solidFill>
                        </a:rPr>
                        <a:t>降下率の</a:t>
                      </a:r>
                      <a:r>
                        <a:rPr kumimoji="1" lang="en-US" altLang="ja-JP" sz="1100" dirty="0">
                          <a:solidFill>
                            <a:schemeClr val="tx1"/>
                          </a:solidFill>
                        </a:rPr>
                        <a:t>CDU</a:t>
                      </a:r>
                      <a:r>
                        <a:rPr kumimoji="1" lang="ja-JP" altLang="en-US" sz="1100" dirty="0">
                          <a:solidFill>
                            <a:schemeClr val="tx1"/>
                          </a:solidFill>
                        </a:rPr>
                        <a:t>情報が改ざんされる</a:t>
                      </a:r>
                      <a:endParaRPr kumimoji="1" lang="en-US" altLang="ja-JP" sz="1100" dirty="0">
                        <a:solidFill>
                          <a:schemeClr val="tx1"/>
                        </a:solidFill>
                      </a:endParaRPr>
                    </a:p>
                    <a:p>
                      <a:pPr algn="l"/>
                      <a:endParaRPr kumimoji="1" lang="en-US" altLang="ja-JP" sz="1100" dirty="0">
                        <a:solidFill>
                          <a:schemeClr val="tx1"/>
                        </a:solidFill>
                      </a:endParaRPr>
                    </a:p>
                    <a:p>
                      <a:pPr algn="l"/>
                      <a:r>
                        <a:rPr kumimoji="1" lang="ja-JP" altLang="en-US" sz="1100" dirty="0">
                          <a:solidFill>
                            <a:schemeClr val="tx1"/>
                          </a:solidFill>
                        </a:rPr>
                        <a:t>マルウェアが潜入して</a:t>
                      </a:r>
                      <a:r>
                        <a:rPr kumimoji="1" lang="en-US" altLang="ja-JP" sz="1100" dirty="0">
                          <a:solidFill>
                            <a:schemeClr val="tx1"/>
                          </a:solidFill>
                        </a:rPr>
                        <a:t>FMS</a:t>
                      </a:r>
                      <a:r>
                        <a:rPr kumimoji="1" lang="ja-JP" altLang="en-US" sz="1100" dirty="0" err="1">
                          <a:solidFill>
                            <a:schemeClr val="tx1"/>
                          </a:solidFill>
                        </a:rPr>
                        <a:t>が誤</a:t>
                      </a:r>
                      <a:r>
                        <a:rPr kumimoji="1" lang="ja-JP" altLang="en-US" sz="1100" dirty="0">
                          <a:solidFill>
                            <a:schemeClr val="tx1"/>
                          </a:solidFill>
                        </a:rPr>
                        <a:t>指示を生成する</a:t>
                      </a:r>
                      <a:endParaRPr kumimoji="1" lang="en-US" altLang="ja-JP" sz="1100" dirty="0">
                        <a:solidFill>
                          <a:schemeClr val="tx1"/>
                        </a:solidFill>
                      </a:endParaRPr>
                    </a:p>
                    <a:p>
                      <a:pPr algn="l"/>
                      <a:endParaRPr kumimoji="1" lang="en-US" altLang="ja-JP" sz="1100" dirty="0">
                        <a:solidFill>
                          <a:schemeClr val="tx1"/>
                        </a:solidFill>
                      </a:endParaRPr>
                    </a:p>
                    <a:p>
                      <a:pPr algn="l"/>
                      <a:r>
                        <a:rPr kumimoji="1" lang="ja-JP" altLang="en-US" sz="1100" dirty="0">
                          <a:solidFill>
                            <a:schemeClr val="tx1"/>
                          </a:solidFill>
                        </a:rPr>
                        <a:t>潜入したマルウェアにより改ざんされた上昇率</a:t>
                      </a:r>
                      <a:r>
                        <a:rPr kumimoji="1" lang="en-US" altLang="ja-JP" sz="1100" dirty="0">
                          <a:solidFill>
                            <a:schemeClr val="tx1"/>
                          </a:solidFill>
                        </a:rPr>
                        <a:t>/</a:t>
                      </a:r>
                      <a:r>
                        <a:rPr kumimoji="1" lang="ja-JP" altLang="en-US" sz="1100" dirty="0">
                          <a:solidFill>
                            <a:schemeClr val="tx1"/>
                          </a:solidFill>
                        </a:rPr>
                        <a:t>降下率が計器類に表示される</a:t>
                      </a:r>
                      <a:endParaRPr kumimoji="1" lang="en-US" altLang="ja-JP" sz="1100" dirty="0">
                        <a:solidFill>
                          <a:schemeClr val="tx1"/>
                        </a:solidFill>
                      </a:endParaRPr>
                    </a:p>
                    <a:p>
                      <a:pPr algn="l"/>
                      <a:endParaRPr kumimoji="1" lang="en-US" altLang="ja-JP" sz="1100" dirty="0">
                        <a:solidFill>
                          <a:schemeClr val="tx1"/>
                        </a:solidFill>
                      </a:endParaRPr>
                    </a:p>
                    <a:p>
                      <a:pPr algn="l"/>
                      <a:r>
                        <a:rPr kumimoji="1" lang="ja-JP" altLang="en-US" sz="1100" dirty="0">
                          <a:solidFill>
                            <a:schemeClr val="tx1"/>
                          </a:solidFill>
                        </a:rPr>
                        <a:t>潜入したマルウェアにより改ざんされた上昇率</a:t>
                      </a:r>
                      <a:r>
                        <a:rPr kumimoji="1" lang="en-US" altLang="ja-JP" sz="1100" dirty="0">
                          <a:solidFill>
                            <a:schemeClr val="tx1"/>
                          </a:solidFill>
                        </a:rPr>
                        <a:t>/</a:t>
                      </a:r>
                      <a:r>
                        <a:rPr kumimoji="1" lang="ja-JP" altLang="en-US" sz="1100" dirty="0">
                          <a:solidFill>
                            <a:schemeClr val="tx1"/>
                          </a:solidFill>
                        </a:rPr>
                        <a:t>降下率が</a:t>
                      </a:r>
                      <a:r>
                        <a:rPr kumimoji="1" lang="en-US" altLang="ja-JP" sz="1100" dirty="0">
                          <a:solidFill>
                            <a:schemeClr val="tx1"/>
                          </a:solidFill>
                        </a:rPr>
                        <a:t>CDU</a:t>
                      </a:r>
                      <a:r>
                        <a:rPr kumimoji="1" lang="ja-JP" altLang="en-US" sz="1100" dirty="0">
                          <a:solidFill>
                            <a:schemeClr val="tx1"/>
                          </a:solidFill>
                        </a:rPr>
                        <a:t>に表示される</a:t>
                      </a:r>
                      <a:endParaRPr kumimoji="1" lang="en-US" altLang="ja-JP" sz="1100" dirty="0">
                        <a:solidFill>
                          <a:schemeClr val="tx1"/>
                        </a:solidFill>
                      </a:endParaRPr>
                    </a:p>
                    <a:p>
                      <a:pPr algn="l"/>
                      <a:endParaRPr kumimoji="1" lang="en-US" altLang="ja-JP" sz="1100" dirty="0">
                        <a:solidFill>
                          <a:schemeClr val="tx1"/>
                        </a:solidFill>
                      </a:endParaRPr>
                    </a:p>
                    <a:p>
                      <a:pPr algn="l"/>
                      <a:r>
                        <a:rPr kumimoji="1" lang="ja-JP" altLang="en-US" sz="1100" dirty="0">
                          <a:solidFill>
                            <a:schemeClr val="tx1"/>
                          </a:solidFill>
                        </a:rPr>
                        <a:t>潜入したマルウェアにより変更指示が改ざんされる</a:t>
                      </a:r>
                    </a:p>
                    <a:p>
                      <a:pPr algn="l"/>
                      <a:r>
                        <a:rPr kumimoji="1" lang="ja-JP" altLang="en-US" sz="1100" dirty="0">
                          <a:solidFill>
                            <a:schemeClr val="tx1"/>
                          </a:solidFill>
                        </a:rPr>
                        <a:t>（航空会社、</a:t>
                      </a:r>
                      <a:r>
                        <a:rPr kumimoji="1" lang="en-US" altLang="ja-JP" sz="1100" dirty="0">
                          <a:solidFill>
                            <a:schemeClr val="tx1"/>
                          </a:solidFill>
                        </a:rPr>
                        <a:t>ACARS</a:t>
                      </a:r>
                      <a:r>
                        <a:rPr kumimoji="1" lang="ja-JP" altLang="en-US" sz="1100" dirty="0">
                          <a:solidFill>
                            <a:schemeClr val="tx1"/>
                          </a:solidFill>
                        </a:rPr>
                        <a:t>）</a:t>
                      </a:r>
                      <a:endParaRPr kumimoji="1" lang="en-US" altLang="ja-JP" sz="1100" dirty="0">
                        <a:solidFill>
                          <a:schemeClr val="tx1"/>
                        </a:solidFill>
                      </a:endParaRPr>
                    </a:p>
                    <a:p>
                      <a:pPr algn="l"/>
                      <a:endParaRPr kumimoji="1" lang="en-US" altLang="ja-JP" sz="1100" dirty="0">
                        <a:solidFill>
                          <a:schemeClr val="tx1"/>
                        </a:solidFill>
                      </a:endParaRPr>
                    </a:p>
                    <a:p>
                      <a:pPr algn="l"/>
                      <a:r>
                        <a:rPr kumimoji="1" lang="ja-JP" altLang="en-US" sz="1100" dirty="0">
                          <a:solidFill>
                            <a:schemeClr val="tx1"/>
                          </a:solidFill>
                        </a:rPr>
                        <a:t>無線の送信データが途中で改ざんされる</a:t>
                      </a:r>
                    </a:p>
                    <a:p>
                      <a:pPr algn="l"/>
                      <a:endParaRPr kumimoji="1" lang="en-US" altLang="ja-JP" sz="1100" dirty="0">
                        <a:solidFill>
                          <a:schemeClr val="tx1"/>
                        </a:solidFill>
                      </a:endParaRPr>
                    </a:p>
                    <a:p>
                      <a:pPr algn="l"/>
                      <a:r>
                        <a:rPr kumimoji="1" lang="ja-JP" altLang="en-US" sz="1100" dirty="0">
                          <a:solidFill>
                            <a:schemeClr val="tx1"/>
                          </a:solidFill>
                        </a:rPr>
                        <a:t>センサーの計測データが改ざんされる</a:t>
                      </a:r>
                    </a:p>
                  </a:txBody>
                  <a:tcPr marL="84406" marR="84406"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rPr>
                        <a:t>運航乗務員が上昇率</a:t>
                      </a:r>
                      <a:r>
                        <a:rPr lang="en-US" altLang="ja-JP" sz="1100" dirty="0">
                          <a:solidFill>
                            <a:schemeClr val="tx1"/>
                          </a:solidFill>
                        </a:rPr>
                        <a:t>/</a:t>
                      </a:r>
                      <a:r>
                        <a:rPr lang="ja-JP" altLang="en-US" sz="1100" dirty="0">
                          <a:solidFill>
                            <a:schemeClr val="tx1"/>
                          </a:solidFill>
                        </a:rPr>
                        <a:t>降下率の情報を否認する</a:t>
                      </a:r>
                      <a:endParaRPr lang="en-US" altLang="ja-JP" sz="11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rPr>
                        <a:t>オペレータが航空会社からの指示を否認する</a:t>
                      </a:r>
                      <a:endParaRPr kumimoji="1" lang="en-US" altLang="ja-JP" sz="11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rPr>
                        <a:t>地上勤務員が航空会社からの指示を否認する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dirty="0">
                        <a:solidFill>
                          <a:schemeClr val="tx1"/>
                        </a:solidFill>
                      </a:endParaRPr>
                    </a:p>
                  </a:txBody>
                  <a:tcPr marL="84406" marR="84406" marT="42203" marB="42203"/>
                </a:tc>
                <a:tc>
                  <a:txBody>
                    <a:bodyPr/>
                    <a:lstStyle/>
                    <a:p>
                      <a:pPr algn="l"/>
                      <a:r>
                        <a:rPr lang="ja-JP" altLang="en-US" sz="1100" dirty="0">
                          <a:solidFill>
                            <a:schemeClr val="tx1"/>
                          </a:solidFill>
                        </a:rPr>
                        <a:t>上昇率</a:t>
                      </a:r>
                      <a:r>
                        <a:rPr lang="en-US" altLang="ja-JP" sz="1100" dirty="0">
                          <a:solidFill>
                            <a:schemeClr val="tx1"/>
                          </a:solidFill>
                        </a:rPr>
                        <a:t>/</a:t>
                      </a:r>
                      <a:r>
                        <a:rPr lang="ja-JP" altLang="en-US" sz="1100" dirty="0">
                          <a:solidFill>
                            <a:schemeClr val="tx1"/>
                          </a:solidFill>
                        </a:rPr>
                        <a:t>降下率の情報が盗聴される</a:t>
                      </a:r>
                      <a:endParaRPr lang="en-US" altLang="ja-JP" sz="1100" dirty="0">
                        <a:solidFill>
                          <a:schemeClr val="tx1"/>
                        </a:solidFill>
                      </a:endParaRPr>
                    </a:p>
                    <a:p>
                      <a:pPr algn="l"/>
                      <a:endParaRPr kumimoji="1" lang="en-US" altLang="ja-JP" sz="1100" dirty="0">
                        <a:solidFill>
                          <a:schemeClr val="tx1"/>
                        </a:solidFill>
                      </a:endParaRPr>
                    </a:p>
                    <a:p>
                      <a:pPr algn="l"/>
                      <a:r>
                        <a:rPr kumimoji="1" lang="ja-JP" altLang="en-US" sz="1100" dirty="0">
                          <a:solidFill>
                            <a:schemeClr val="tx1"/>
                          </a:solidFill>
                        </a:rPr>
                        <a:t>変更指示が漏えいする</a:t>
                      </a:r>
                      <a:endParaRPr kumimoji="1" lang="en-US" altLang="ja-JP" sz="11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rPr>
                        <a:t>（航空会社、</a:t>
                      </a:r>
                      <a:r>
                        <a:rPr kumimoji="1" lang="en-US" altLang="ja-JP" sz="1100" dirty="0">
                          <a:solidFill>
                            <a:schemeClr val="tx1"/>
                          </a:solidFill>
                        </a:rPr>
                        <a:t>ACARS</a:t>
                      </a:r>
                      <a:r>
                        <a:rPr kumimoji="1" lang="ja-JP" altLang="en-US" sz="1100" dirty="0">
                          <a:solidFill>
                            <a:schemeClr val="tx1"/>
                          </a:solidFill>
                        </a:rPr>
                        <a:t>）</a:t>
                      </a:r>
                      <a:endParaRPr kumimoji="1" lang="en-US" altLang="ja-JP" sz="11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rPr>
                        <a:t>センサーの計測データが漏えいする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dirty="0">
                        <a:solidFill>
                          <a:schemeClr val="tx1"/>
                        </a:solidFill>
                      </a:endParaRPr>
                    </a:p>
                    <a:p>
                      <a:pPr algn="l"/>
                      <a:endParaRPr kumimoji="1" lang="ja-JP" altLang="en-US" sz="1100" dirty="0">
                        <a:solidFill>
                          <a:schemeClr val="tx1"/>
                        </a:solidFill>
                      </a:endParaRPr>
                    </a:p>
                    <a:p>
                      <a:pPr algn="l"/>
                      <a:endParaRPr kumimoji="1" lang="ja-JP" altLang="en-US" sz="1100" dirty="0">
                        <a:solidFill>
                          <a:schemeClr val="tx1"/>
                        </a:solidFill>
                      </a:endParaRPr>
                    </a:p>
                  </a:txBody>
                  <a:tcPr marL="84406" marR="84406"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rPr>
                        <a:t>航空管制から大量の情報が運航乗務員に伝達され、受け取り切れない</a:t>
                      </a:r>
                    </a:p>
                    <a:p>
                      <a:pPr algn="l"/>
                      <a:endParaRPr kumimoji="1" lang="en-US" altLang="ja-JP" sz="1100" dirty="0">
                        <a:solidFill>
                          <a:schemeClr val="tx1"/>
                        </a:solidFill>
                      </a:endParaRPr>
                    </a:p>
                    <a:p>
                      <a:pPr algn="l"/>
                      <a:endParaRPr kumimoji="1" lang="en-US" altLang="ja-JP" sz="1100" dirty="0">
                        <a:solidFill>
                          <a:schemeClr val="tx1"/>
                        </a:solidFill>
                      </a:endParaRPr>
                    </a:p>
                    <a:p>
                      <a:pPr algn="l"/>
                      <a:r>
                        <a:rPr kumimoji="1" lang="ja-JP" altLang="en-US" sz="1100" dirty="0">
                          <a:solidFill>
                            <a:schemeClr val="tx1"/>
                          </a:solidFill>
                        </a:rPr>
                        <a:t>大量のコマンドが送付され、</a:t>
                      </a:r>
                      <a:r>
                        <a:rPr kumimoji="1" lang="en-US" altLang="ja-JP" sz="1100" dirty="0">
                          <a:solidFill>
                            <a:schemeClr val="tx1"/>
                          </a:solidFill>
                        </a:rPr>
                        <a:t>FMS</a:t>
                      </a:r>
                      <a:r>
                        <a:rPr kumimoji="1" lang="ja-JP" altLang="en-US" sz="1100" dirty="0">
                          <a:solidFill>
                            <a:schemeClr val="tx1"/>
                          </a:solidFill>
                        </a:rPr>
                        <a:t>が不能となる</a:t>
                      </a:r>
                      <a:endParaRPr kumimoji="1" lang="en-US" altLang="ja-JP" sz="1100" dirty="0">
                        <a:solidFill>
                          <a:schemeClr val="tx1"/>
                        </a:solidFill>
                      </a:endParaRPr>
                    </a:p>
                    <a:p>
                      <a:pPr algn="l"/>
                      <a:endParaRPr kumimoji="1" lang="en-US" altLang="ja-JP" sz="11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rPr>
                        <a:t>大量のコマンドが</a:t>
                      </a:r>
                      <a:r>
                        <a:rPr kumimoji="1" lang="en-US" altLang="ja-JP" sz="1100" dirty="0">
                          <a:solidFill>
                            <a:schemeClr val="tx1"/>
                          </a:solidFill>
                        </a:rPr>
                        <a:t>FMS</a:t>
                      </a:r>
                      <a:r>
                        <a:rPr kumimoji="1" lang="ja-JP" altLang="en-US" sz="1100" dirty="0">
                          <a:solidFill>
                            <a:schemeClr val="tx1"/>
                          </a:solidFill>
                        </a:rPr>
                        <a:t>に送信される（</a:t>
                      </a:r>
                      <a:r>
                        <a:rPr kumimoji="1" lang="en-US" altLang="ja-JP" sz="1100" dirty="0">
                          <a:solidFill>
                            <a:schemeClr val="tx1"/>
                          </a:solidFill>
                        </a:rPr>
                        <a:t>DOS</a:t>
                      </a:r>
                      <a:r>
                        <a:rPr kumimoji="1" lang="ja-JP" altLang="en-US" sz="1100" dirty="0">
                          <a:solidFill>
                            <a:schemeClr val="tx1"/>
                          </a:solidFill>
                        </a:rPr>
                        <a:t>攻撃／航空会社、</a:t>
                      </a:r>
                      <a:r>
                        <a:rPr kumimoji="1" lang="en-US" altLang="ja-JP" sz="1100" dirty="0">
                          <a:solidFill>
                            <a:schemeClr val="tx1"/>
                          </a:solidFill>
                        </a:rPr>
                        <a:t>ACARS</a:t>
                      </a:r>
                      <a:r>
                        <a:rPr kumimoji="1" lang="ja-JP" altLang="en-US" sz="1100" dirty="0">
                          <a:solidFill>
                            <a:schemeClr val="tx1"/>
                          </a:solidFill>
                        </a:rPr>
                        <a:t>）</a:t>
                      </a:r>
                      <a:endParaRPr kumimoji="1" lang="en-US" altLang="ja-JP" sz="1100" dirty="0">
                        <a:solidFill>
                          <a:schemeClr val="tx1"/>
                        </a:solidFill>
                      </a:endParaRPr>
                    </a:p>
                    <a:p>
                      <a:pPr algn="l"/>
                      <a:endParaRPr kumimoji="1" lang="ja-JP" altLang="en-US" sz="1100" dirty="0">
                        <a:solidFill>
                          <a:schemeClr val="tx1"/>
                        </a:solidFill>
                      </a:endParaRPr>
                    </a:p>
                    <a:p>
                      <a:pPr algn="l"/>
                      <a:endParaRPr kumimoji="1" lang="en-US" altLang="ja-JP" sz="1100" dirty="0">
                        <a:solidFill>
                          <a:schemeClr val="tx1"/>
                        </a:solidFill>
                      </a:endParaRPr>
                    </a:p>
                    <a:p>
                      <a:pPr algn="l"/>
                      <a:endParaRPr kumimoji="1" lang="ja-JP" altLang="en-US" sz="1100" dirty="0">
                        <a:solidFill>
                          <a:schemeClr val="tx1"/>
                        </a:solidFill>
                      </a:endParaRPr>
                    </a:p>
                  </a:txBody>
                  <a:tcPr marL="84406" marR="84406" marT="42203" marB="42203"/>
                </a:tc>
                <a:tc>
                  <a:txBody>
                    <a:bodyPr/>
                    <a:lstStyle/>
                    <a:p>
                      <a:pPr algn="l"/>
                      <a:r>
                        <a:rPr lang="ja-JP" altLang="en-US" sz="1100" dirty="0">
                          <a:solidFill>
                            <a:schemeClr val="tx1"/>
                          </a:solidFill>
                        </a:rPr>
                        <a:t>本来権限のない航空管制官が誤った指示をだす</a:t>
                      </a:r>
                      <a:endParaRPr lang="en-US" altLang="ja-JP" sz="1100" dirty="0">
                        <a:solidFill>
                          <a:schemeClr val="tx1"/>
                        </a:solidFill>
                      </a:endParaRPr>
                    </a:p>
                    <a:p>
                      <a:pPr algn="l"/>
                      <a:endParaRPr kumimoji="1" lang="ja-JP" altLang="en-US" sz="1100" dirty="0">
                        <a:solidFill>
                          <a:schemeClr val="tx1"/>
                        </a:solidFill>
                      </a:endParaRPr>
                    </a:p>
                  </a:txBody>
                  <a:tcPr marL="84406" marR="84406" marT="42203" marB="42203"/>
                </a:tc>
                <a:extLst>
                  <a:ext uri="{0D108BD9-81ED-4DB2-BD59-A6C34878D82A}">
                    <a16:rowId xmlns:a16="http://schemas.microsoft.com/office/drawing/2014/main" val="578755044"/>
                  </a:ext>
                </a:extLst>
              </a:tr>
            </a:tbl>
          </a:graphicData>
        </a:graphic>
      </p:graphicFrame>
    </p:spTree>
    <p:extLst>
      <p:ext uri="{BB962C8B-B14F-4D97-AF65-F5344CB8AC3E}">
        <p14:creationId xmlns:p14="http://schemas.microsoft.com/office/powerpoint/2010/main" val="21480419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スライド番号プレースホルダー 2"/>
          <p:cNvSpPr>
            <a:spLocks noGrp="1"/>
          </p:cNvSpPr>
          <p:nvPr>
            <p:ph type="sldNum" sz="quarter" idx="12"/>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Font typeface="Wingdings" panose="05000000000000000000" pitchFamily="2" charset="2"/>
              <a:buChar char="s"/>
              <a:defRPr kumimoji="1" sz="2386">
                <a:solidFill>
                  <a:schemeClr val="tx1"/>
                </a:solidFill>
                <a:latin typeface="Arial" panose="020B0604020202020204" pitchFamily="34" charset="0"/>
                <a:ea typeface="ＭＳ Ｐゴシック" panose="020B0600070205080204" pitchFamily="50" charset="-128"/>
              </a:defRPr>
            </a:lvl1pPr>
            <a:lvl2pPr marL="633078" indent="-243492">
              <a:spcBef>
                <a:spcPct val="20000"/>
              </a:spcBef>
              <a:buClr>
                <a:srgbClr val="FF0000"/>
              </a:buClr>
              <a:buFont typeface="Arial" panose="020B0604020202020204" pitchFamily="34" charset="0"/>
              <a:buChar char="•"/>
              <a:defRPr kumimoji="1" sz="2045">
                <a:solidFill>
                  <a:schemeClr val="tx1"/>
                </a:solidFill>
                <a:latin typeface="Arial" panose="020B0604020202020204" pitchFamily="34" charset="0"/>
                <a:ea typeface="ＭＳ Ｐゴシック" panose="020B0600070205080204" pitchFamily="50" charset="-128"/>
              </a:defRPr>
            </a:lvl2pPr>
            <a:lvl3pPr marL="973966" indent="-194793">
              <a:spcBef>
                <a:spcPct val="20000"/>
              </a:spcBef>
              <a:buClr>
                <a:srgbClr val="000066"/>
              </a:buClr>
              <a:buFont typeface="Arial" panose="020B0604020202020204" pitchFamily="34" charset="0"/>
              <a:buChar char="•"/>
              <a:defRPr kumimoji="1" sz="1704">
                <a:solidFill>
                  <a:schemeClr val="tx1"/>
                </a:solidFill>
                <a:latin typeface="Arial" panose="020B0604020202020204" pitchFamily="34" charset="0"/>
                <a:ea typeface="ＭＳ Ｐゴシック" panose="020B0600070205080204" pitchFamily="50" charset="-128"/>
              </a:defRPr>
            </a:lvl3pPr>
            <a:lvl4pPr marL="1363553" indent="-194793">
              <a:spcBef>
                <a:spcPct val="20000"/>
              </a:spcBef>
              <a:buClr>
                <a:srgbClr val="FF0000"/>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4pPr>
            <a:lvl5pPr marL="1753139" indent="-194793">
              <a:spcBef>
                <a:spcPct val="20000"/>
              </a:spcBef>
              <a:buClr>
                <a:srgbClr val="000066"/>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5pPr>
            <a:lvl6pPr marL="2142725" indent="-194793" eaLnBrk="0" fontAlgn="base" hangingPunct="0">
              <a:spcBef>
                <a:spcPct val="20000"/>
              </a:spcBef>
              <a:spcAft>
                <a:spcPct val="0"/>
              </a:spcAft>
              <a:buClr>
                <a:srgbClr val="000066"/>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6pPr>
            <a:lvl7pPr marL="2532312" indent="-194793" eaLnBrk="0" fontAlgn="base" hangingPunct="0">
              <a:spcBef>
                <a:spcPct val="20000"/>
              </a:spcBef>
              <a:spcAft>
                <a:spcPct val="0"/>
              </a:spcAft>
              <a:buClr>
                <a:srgbClr val="000066"/>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7pPr>
            <a:lvl8pPr marL="2921898" indent="-194793" eaLnBrk="0" fontAlgn="base" hangingPunct="0">
              <a:spcBef>
                <a:spcPct val="20000"/>
              </a:spcBef>
              <a:spcAft>
                <a:spcPct val="0"/>
              </a:spcAft>
              <a:buClr>
                <a:srgbClr val="000066"/>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8pPr>
            <a:lvl9pPr marL="3311484" indent="-194793" eaLnBrk="0" fontAlgn="base" hangingPunct="0">
              <a:spcBef>
                <a:spcPct val="20000"/>
              </a:spcBef>
              <a:spcAft>
                <a:spcPct val="0"/>
              </a:spcAft>
              <a:buClr>
                <a:srgbClr val="000066"/>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9pPr>
          </a:lstStyle>
          <a:p>
            <a:pPr>
              <a:spcBef>
                <a:spcPct val="0"/>
              </a:spcBef>
              <a:buClrTx/>
              <a:buFontTx/>
              <a:buNone/>
            </a:pPr>
            <a:fld id="{3F4CF46F-B98E-41FC-8F70-6FA9E2DC63A8}" type="slidenum">
              <a:rPr lang="en-US" altLang="ja-JP" sz="1193">
                <a:solidFill>
                  <a:srgbClr val="000066"/>
                </a:solidFill>
                <a:ea typeface="メイリオ" panose="020B0604030504040204" pitchFamily="50" charset="-128"/>
              </a:rPr>
              <a:pPr>
                <a:spcBef>
                  <a:spcPct val="0"/>
                </a:spcBef>
                <a:buClrTx/>
                <a:buFontTx/>
                <a:buNone/>
              </a:pPr>
              <a:t>36</a:t>
            </a:fld>
            <a:endParaRPr lang="en-US" altLang="ja-JP" sz="1193" dirty="0">
              <a:solidFill>
                <a:srgbClr val="000066"/>
              </a:solidFill>
              <a:ea typeface="メイリオ" panose="020B0604030504040204" pitchFamily="50" charset="-128"/>
            </a:endParaRPr>
          </a:p>
        </p:txBody>
      </p:sp>
      <p:sp>
        <p:nvSpPr>
          <p:cNvPr id="7171" name="タイトル 1"/>
          <p:cNvSpPr>
            <a:spLocks noGrp="1"/>
          </p:cNvSpPr>
          <p:nvPr>
            <p:ph type="title" idx="4294967295"/>
          </p:nvPr>
        </p:nvSpPr>
        <p:spPr>
          <a:xfrm>
            <a:off x="0" y="107950"/>
            <a:ext cx="8100392" cy="576263"/>
          </a:xfrm>
        </p:spPr>
        <p:txBody>
          <a:bodyPr>
            <a:normAutofit fontScale="90000"/>
          </a:bodyPr>
          <a:lstStyle/>
          <a:p>
            <a:r>
              <a:rPr lang="ja-JP" altLang="en-US" dirty="0">
                <a:solidFill>
                  <a:schemeClr val="tx1"/>
                </a:solidFill>
                <a:latin typeface="メイリオ" panose="020B0604030504040204" pitchFamily="50" charset="-128"/>
              </a:rPr>
              <a:t>「第</a:t>
            </a:r>
            <a:r>
              <a:rPr lang="en-US" altLang="ja-JP" dirty="0">
                <a:solidFill>
                  <a:schemeClr val="tx1"/>
                </a:solidFill>
                <a:latin typeface="メイリオ" panose="020B0604030504040204" pitchFamily="50" charset="-128"/>
              </a:rPr>
              <a:t>3</a:t>
            </a:r>
            <a:r>
              <a:rPr lang="ja-JP" altLang="en-US" dirty="0">
                <a:solidFill>
                  <a:schemeClr val="tx1"/>
                </a:solidFill>
                <a:latin typeface="メイリオ" panose="020B0604030504040204" pitchFamily="50" charset="-128"/>
              </a:rPr>
              <a:t>回</a:t>
            </a:r>
            <a:r>
              <a:rPr lang="en-US" altLang="ja-JP" dirty="0">
                <a:solidFill>
                  <a:schemeClr val="tx1"/>
                </a:solidFill>
                <a:latin typeface="メイリオ" panose="020B0604030504040204" pitchFamily="50" charset="-128"/>
              </a:rPr>
              <a:t>STAMP</a:t>
            </a:r>
            <a:r>
              <a:rPr lang="ja-JP" altLang="en-US" dirty="0">
                <a:solidFill>
                  <a:schemeClr val="tx1"/>
                </a:solidFill>
                <a:latin typeface="メイリオ" panose="020B0604030504040204" pitchFamily="50" charset="-128"/>
              </a:rPr>
              <a:t>ワークショップ </a:t>
            </a:r>
            <a:r>
              <a:rPr lang="en-US" altLang="ja-JP" dirty="0">
                <a:solidFill>
                  <a:schemeClr val="tx1"/>
                </a:solidFill>
                <a:latin typeface="メイリオ" panose="020B0604030504040204" pitchFamily="50" charset="-128"/>
              </a:rPr>
              <a:t>in Japan</a:t>
            </a:r>
            <a:r>
              <a:rPr lang="ja-JP" altLang="en-US" dirty="0">
                <a:solidFill>
                  <a:schemeClr val="tx1"/>
                </a:solidFill>
                <a:latin typeface="メイリオ" panose="020B0604030504040204" pitchFamily="50" charset="-128"/>
              </a:rPr>
              <a:t>」</a:t>
            </a:r>
            <a:endParaRPr lang="ja-JP" altLang="en-US" dirty="0">
              <a:latin typeface="メイリオ" panose="020B0604030504040204" pitchFamily="50" charset="-128"/>
            </a:endParaRPr>
          </a:p>
        </p:txBody>
      </p:sp>
      <p:sp>
        <p:nvSpPr>
          <p:cNvPr id="2" name="コンテンツ プレースホルダー 1"/>
          <p:cNvSpPr>
            <a:spLocks noGrp="1"/>
          </p:cNvSpPr>
          <p:nvPr>
            <p:ph idx="4294967295"/>
          </p:nvPr>
        </p:nvSpPr>
        <p:spPr>
          <a:xfrm>
            <a:off x="749300" y="1168400"/>
            <a:ext cx="8394700" cy="5240338"/>
          </a:xfrm>
        </p:spPr>
        <p:txBody>
          <a:bodyPr>
            <a:noAutofit/>
          </a:bodyPr>
          <a:lstStyle/>
          <a:p>
            <a:pPr marL="0" indent="0">
              <a:buNone/>
              <a:defRPr/>
            </a:pPr>
            <a:r>
              <a:rPr lang="en-US" altLang="ja-JP" sz="1600" dirty="0"/>
              <a:t>【</a:t>
            </a:r>
            <a:r>
              <a:rPr lang="ja-JP" altLang="en-US" sz="1600" dirty="0"/>
              <a:t>開催概要</a:t>
            </a:r>
            <a:r>
              <a:rPr lang="en-US" altLang="ja-JP" sz="1600" dirty="0"/>
              <a:t>】</a:t>
            </a:r>
          </a:p>
          <a:p>
            <a:pPr>
              <a:defRPr/>
            </a:pPr>
            <a:r>
              <a:rPr lang="ja-JP" altLang="en-US" sz="1600" dirty="0"/>
              <a:t>名称：第</a:t>
            </a:r>
            <a:r>
              <a:rPr lang="en-US" altLang="ja-JP" sz="1600" dirty="0"/>
              <a:t>3</a:t>
            </a:r>
            <a:r>
              <a:rPr lang="ja-JP" altLang="en-US" sz="1600" dirty="0"/>
              <a:t>回</a:t>
            </a:r>
            <a:r>
              <a:rPr lang="en-US" altLang="ja-JP" sz="1600" dirty="0"/>
              <a:t>STAMP</a:t>
            </a:r>
            <a:r>
              <a:rPr lang="ja-JP" altLang="en-US" sz="1600" dirty="0"/>
              <a:t>ワークショップ </a:t>
            </a:r>
            <a:r>
              <a:rPr lang="en-US" altLang="ja-JP" sz="1600" dirty="0"/>
              <a:t>in Japan</a:t>
            </a:r>
          </a:p>
          <a:p>
            <a:pPr>
              <a:defRPr/>
            </a:pPr>
            <a:r>
              <a:rPr lang="ja-JP" altLang="en-US" sz="1600" dirty="0"/>
              <a:t>日時：</a:t>
            </a:r>
            <a:r>
              <a:rPr lang="en-US" altLang="ja-JP" sz="1600" dirty="0"/>
              <a:t>2018</a:t>
            </a:r>
            <a:r>
              <a:rPr lang="ja-JP" altLang="en-US" sz="1600" dirty="0"/>
              <a:t>年</a:t>
            </a:r>
            <a:r>
              <a:rPr lang="en-US" altLang="ja-JP" sz="1600" dirty="0"/>
              <a:t>12</a:t>
            </a:r>
            <a:r>
              <a:rPr lang="ja-JP" altLang="en-US" sz="1600" dirty="0"/>
              <a:t>月</a:t>
            </a:r>
            <a:r>
              <a:rPr lang="en-US" altLang="ja-JP" sz="1600" dirty="0"/>
              <a:t>3</a:t>
            </a:r>
            <a:r>
              <a:rPr lang="ja-JP" altLang="en-US" sz="1600" dirty="0"/>
              <a:t>日</a:t>
            </a:r>
            <a:r>
              <a:rPr lang="en-US" altLang="ja-JP" sz="1600" dirty="0"/>
              <a:t>(</a:t>
            </a:r>
            <a:r>
              <a:rPr lang="ja-JP" altLang="en-US" sz="1600" dirty="0"/>
              <a:t>月</a:t>
            </a:r>
            <a:r>
              <a:rPr lang="en-US" altLang="ja-JP" sz="1600" dirty="0"/>
              <a:t>)</a:t>
            </a:r>
            <a:r>
              <a:rPr lang="ja-JP" altLang="en-US" sz="1600" dirty="0"/>
              <a:t>と</a:t>
            </a:r>
            <a:r>
              <a:rPr lang="en-US" altLang="ja-JP" sz="1600" dirty="0"/>
              <a:t>4</a:t>
            </a:r>
            <a:r>
              <a:rPr lang="ja-JP" altLang="en-US" sz="1600" dirty="0"/>
              <a:t>日</a:t>
            </a:r>
            <a:r>
              <a:rPr lang="en-US" altLang="ja-JP" sz="1600" dirty="0"/>
              <a:t>(</a:t>
            </a:r>
            <a:r>
              <a:rPr lang="ja-JP" altLang="en-US" sz="1600" dirty="0"/>
              <a:t>火</a:t>
            </a:r>
            <a:r>
              <a:rPr lang="en-US" altLang="ja-JP" sz="1600" dirty="0"/>
              <a:t>)</a:t>
            </a:r>
          </a:p>
          <a:p>
            <a:pPr>
              <a:defRPr/>
            </a:pPr>
            <a:r>
              <a:rPr lang="ja-JP" altLang="en-US" sz="1600" dirty="0"/>
              <a:t>主催：</a:t>
            </a:r>
            <a:r>
              <a:rPr lang="en-US" altLang="ja-JP" sz="1600" dirty="0"/>
              <a:t>IPA</a:t>
            </a:r>
            <a:r>
              <a:rPr lang="ja-JP" altLang="en-US" sz="1600" dirty="0"/>
              <a:t>　</a:t>
            </a:r>
            <a:endParaRPr lang="en-US" altLang="ja-JP" sz="1600" dirty="0"/>
          </a:p>
          <a:p>
            <a:pPr>
              <a:defRPr/>
            </a:pPr>
            <a:r>
              <a:rPr lang="ja-JP" altLang="en-US" sz="1600" dirty="0"/>
              <a:t>共催：有人宇宙システム株式会社</a:t>
            </a:r>
            <a:r>
              <a:rPr lang="en-US" altLang="ja-JP" sz="1600" dirty="0"/>
              <a:t>(JAMSS) </a:t>
            </a:r>
            <a:r>
              <a:rPr lang="ja-JP" altLang="en-US" sz="1600" dirty="0" err="1"/>
              <a:t>、</a:t>
            </a:r>
            <a:r>
              <a:rPr lang="ja-JP" altLang="en-US" sz="1600" dirty="0"/>
              <a:t>株式会社エヌ・ティ・ティ・データ、</a:t>
            </a:r>
          </a:p>
          <a:p>
            <a:pPr marL="0" indent="0">
              <a:buNone/>
              <a:defRPr/>
            </a:pPr>
            <a:r>
              <a:rPr lang="ja-JP" altLang="en-US" sz="1600" dirty="0"/>
              <a:t> 　　　　　　株式会社チェンジビジョン、 一般社団法人組込みシステム技術協会</a:t>
            </a:r>
            <a:r>
              <a:rPr lang="en-US" altLang="ja-JP" sz="1600" dirty="0"/>
              <a:t>(JASA)</a:t>
            </a:r>
            <a:r>
              <a:rPr lang="ja-JP" altLang="en-US" sz="1600" dirty="0" err="1"/>
              <a:t>、</a:t>
            </a:r>
            <a:endParaRPr lang="ja-JP" altLang="en-US" sz="1600" dirty="0"/>
          </a:p>
          <a:p>
            <a:pPr marL="0" indent="0">
              <a:buNone/>
              <a:defRPr/>
            </a:pPr>
            <a:r>
              <a:rPr lang="ja-JP" altLang="en-US" sz="1600" dirty="0"/>
              <a:t>　　　　　　　地方独立行政法人東京都立産業技術研究センター</a:t>
            </a:r>
            <a:endParaRPr lang="en-US" altLang="ja-JP" sz="1600" dirty="0"/>
          </a:p>
          <a:p>
            <a:pPr>
              <a:buFont typeface="+mj-lt"/>
              <a:buAutoNum type="arabicPeriod" startAt="5"/>
              <a:defRPr/>
            </a:pPr>
            <a:r>
              <a:rPr lang="ja-JP" altLang="en-US" sz="1600" dirty="0"/>
              <a:t>後援：一般社団法人セーフティグローバル推進機構</a:t>
            </a:r>
            <a:r>
              <a:rPr lang="en-US" altLang="ja-JP" sz="1600" dirty="0"/>
              <a:t>(IGSAP)</a:t>
            </a:r>
            <a:r>
              <a:rPr lang="ja-JP" altLang="en-US" sz="1600" dirty="0" err="1"/>
              <a:t>、</a:t>
            </a:r>
            <a:endParaRPr lang="ja-JP" altLang="en-US" sz="1600" dirty="0"/>
          </a:p>
          <a:p>
            <a:pPr marL="0" indent="0">
              <a:buNone/>
              <a:defRPr/>
            </a:pPr>
            <a:r>
              <a:rPr lang="ja-JP" altLang="en-US" sz="1600" dirty="0"/>
              <a:t>  　　　特定非営利活動法人 安全工学会</a:t>
            </a:r>
            <a:r>
              <a:rPr lang="en-US" altLang="ja-JP" sz="1600" dirty="0"/>
              <a:t>(JSSE)</a:t>
            </a:r>
            <a:r>
              <a:rPr lang="ja-JP" altLang="en-US" sz="1600" dirty="0" err="1"/>
              <a:t>、</a:t>
            </a:r>
            <a:endParaRPr lang="ja-JP" altLang="en-US" sz="1600" dirty="0"/>
          </a:p>
          <a:p>
            <a:pPr marL="0" indent="0">
              <a:buNone/>
              <a:defRPr/>
            </a:pPr>
            <a:r>
              <a:rPr lang="ja-JP" altLang="en-US" sz="1600" dirty="0"/>
              <a:t>  　　　国立情報学研究所</a:t>
            </a:r>
            <a:r>
              <a:rPr lang="en-US" altLang="ja-JP" sz="1600" dirty="0"/>
              <a:t>(NII)</a:t>
            </a:r>
            <a:r>
              <a:rPr lang="ja-JP" altLang="en-US" sz="1600" dirty="0" err="1"/>
              <a:t>、</a:t>
            </a:r>
            <a:r>
              <a:rPr lang="ja-JP" altLang="en-US" sz="1600" dirty="0"/>
              <a:t>日本科学技術連盟</a:t>
            </a:r>
            <a:r>
              <a:rPr lang="en-US" altLang="ja-JP" sz="1600" dirty="0"/>
              <a:t>(JUSE)</a:t>
            </a:r>
            <a:r>
              <a:rPr lang="ja-JP" altLang="en-US" sz="1600" dirty="0" err="1"/>
              <a:t>、</a:t>
            </a:r>
            <a:r>
              <a:rPr lang="ja-JP" altLang="en-US" sz="1600" dirty="0"/>
              <a:t>一般社団法人情報処理学会（</a:t>
            </a:r>
            <a:r>
              <a:rPr lang="en-US" altLang="ja-JP" sz="1600" dirty="0"/>
              <a:t>IPSJ</a:t>
            </a:r>
            <a:r>
              <a:rPr lang="ja-JP" altLang="en-US" sz="1600" dirty="0"/>
              <a:t>）</a:t>
            </a:r>
          </a:p>
          <a:p>
            <a:pPr>
              <a:buFont typeface="+mj-lt"/>
              <a:buAutoNum type="arabicPeriod" startAt="6"/>
              <a:defRPr/>
            </a:pPr>
            <a:r>
              <a:rPr lang="ja-JP" altLang="en-US" sz="1600" dirty="0"/>
              <a:t>会場： </a:t>
            </a:r>
            <a:r>
              <a:rPr lang="en-US" altLang="ja-JP" sz="1600" dirty="0"/>
              <a:t>NTT</a:t>
            </a:r>
            <a:r>
              <a:rPr lang="ja-JP" altLang="en-US" sz="1600" dirty="0"/>
              <a:t>データ駒場研修センター</a:t>
            </a:r>
            <a:endParaRPr lang="en-US" altLang="ja-JP" sz="1600" dirty="0">
              <a:cs typeface="Arial" panose="020B0604020202020204" pitchFamily="34" charset="0"/>
            </a:endParaRPr>
          </a:p>
          <a:p>
            <a:pPr>
              <a:buAutoNum type="arabicPeriod" startAt="6"/>
              <a:defRPr/>
            </a:pPr>
            <a:r>
              <a:rPr lang="ja-JP" altLang="en-US" sz="1600" dirty="0"/>
              <a:t>募集人数：</a:t>
            </a:r>
            <a:r>
              <a:rPr lang="en-US" altLang="ja-JP" sz="1600" dirty="0"/>
              <a:t>300</a:t>
            </a:r>
            <a:r>
              <a:rPr lang="ja-JP" altLang="en-US" sz="1600" dirty="0"/>
              <a:t>名</a:t>
            </a:r>
          </a:p>
          <a:p>
            <a:pPr>
              <a:buAutoNum type="arabicPeriod" startAt="6"/>
              <a:defRPr/>
            </a:pPr>
            <a:r>
              <a:rPr lang="ja-JP" altLang="en-US" sz="1600" dirty="0"/>
              <a:t>参加費：無料</a:t>
            </a:r>
            <a:endParaRPr lang="en-US" altLang="ja-JP" sz="1600" dirty="0"/>
          </a:p>
        </p:txBody>
      </p:sp>
      <p:sp>
        <p:nvSpPr>
          <p:cNvPr id="7174" name="フッター プレースホルダー 1"/>
          <p:cNvSpPr>
            <a:spLocks noGrp="1"/>
          </p:cNvSpPr>
          <p:nvPr>
            <p:ph type="ftr" sz="quarter" idx="4294967295"/>
          </p:nvPr>
        </p:nvSpPr>
        <p:spPr>
          <a:xfrm>
            <a:off x="0" y="6526213"/>
            <a:ext cx="2895600" cy="2873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Font typeface="Wingdings" panose="05000000000000000000" pitchFamily="2" charset="2"/>
              <a:buChar char="s"/>
              <a:defRPr kumimoji="1" sz="2386">
                <a:solidFill>
                  <a:schemeClr val="tx1"/>
                </a:solidFill>
                <a:latin typeface="Arial" panose="020B0604020202020204" pitchFamily="34" charset="0"/>
                <a:ea typeface="ＭＳ Ｐゴシック" panose="020B0600070205080204" pitchFamily="50" charset="-128"/>
              </a:defRPr>
            </a:lvl1pPr>
            <a:lvl2pPr marL="633078" indent="-243492">
              <a:spcBef>
                <a:spcPct val="20000"/>
              </a:spcBef>
              <a:buClr>
                <a:srgbClr val="FF0000"/>
              </a:buClr>
              <a:buFont typeface="Arial" panose="020B0604020202020204" pitchFamily="34" charset="0"/>
              <a:buChar char="•"/>
              <a:defRPr kumimoji="1" sz="2045">
                <a:solidFill>
                  <a:schemeClr val="tx1"/>
                </a:solidFill>
                <a:latin typeface="Arial" panose="020B0604020202020204" pitchFamily="34" charset="0"/>
                <a:ea typeface="ＭＳ Ｐゴシック" panose="020B0600070205080204" pitchFamily="50" charset="-128"/>
              </a:defRPr>
            </a:lvl2pPr>
            <a:lvl3pPr marL="973966" indent="-194793">
              <a:spcBef>
                <a:spcPct val="20000"/>
              </a:spcBef>
              <a:buClr>
                <a:srgbClr val="000066"/>
              </a:buClr>
              <a:buFont typeface="Arial" panose="020B0604020202020204" pitchFamily="34" charset="0"/>
              <a:buChar char="•"/>
              <a:defRPr kumimoji="1" sz="1704">
                <a:solidFill>
                  <a:schemeClr val="tx1"/>
                </a:solidFill>
                <a:latin typeface="Arial" panose="020B0604020202020204" pitchFamily="34" charset="0"/>
                <a:ea typeface="ＭＳ Ｐゴシック" panose="020B0600070205080204" pitchFamily="50" charset="-128"/>
              </a:defRPr>
            </a:lvl3pPr>
            <a:lvl4pPr marL="1363553" indent="-194793">
              <a:spcBef>
                <a:spcPct val="20000"/>
              </a:spcBef>
              <a:buClr>
                <a:srgbClr val="FF0000"/>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4pPr>
            <a:lvl5pPr marL="1753139" indent="-194793">
              <a:spcBef>
                <a:spcPct val="20000"/>
              </a:spcBef>
              <a:buClr>
                <a:srgbClr val="000066"/>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5pPr>
            <a:lvl6pPr marL="2142725" indent="-194793" eaLnBrk="0" fontAlgn="base" hangingPunct="0">
              <a:spcBef>
                <a:spcPct val="20000"/>
              </a:spcBef>
              <a:spcAft>
                <a:spcPct val="0"/>
              </a:spcAft>
              <a:buClr>
                <a:srgbClr val="000066"/>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6pPr>
            <a:lvl7pPr marL="2532312" indent="-194793" eaLnBrk="0" fontAlgn="base" hangingPunct="0">
              <a:spcBef>
                <a:spcPct val="20000"/>
              </a:spcBef>
              <a:spcAft>
                <a:spcPct val="0"/>
              </a:spcAft>
              <a:buClr>
                <a:srgbClr val="000066"/>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7pPr>
            <a:lvl8pPr marL="2921898" indent="-194793" eaLnBrk="0" fontAlgn="base" hangingPunct="0">
              <a:spcBef>
                <a:spcPct val="20000"/>
              </a:spcBef>
              <a:spcAft>
                <a:spcPct val="0"/>
              </a:spcAft>
              <a:buClr>
                <a:srgbClr val="000066"/>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8pPr>
            <a:lvl9pPr marL="3311484" indent="-194793" eaLnBrk="0" fontAlgn="base" hangingPunct="0">
              <a:spcBef>
                <a:spcPct val="20000"/>
              </a:spcBef>
              <a:spcAft>
                <a:spcPct val="0"/>
              </a:spcAft>
              <a:buClr>
                <a:srgbClr val="000066"/>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9pPr>
          </a:lstStyle>
          <a:p>
            <a:pPr>
              <a:spcBef>
                <a:spcPct val="0"/>
              </a:spcBef>
              <a:buClrTx/>
              <a:buFontTx/>
              <a:buNone/>
            </a:pPr>
            <a:r>
              <a:rPr lang="zh-TW" altLang="en-US" sz="1193" dirty="0">
                <a:solidFill>
                  <a:srgbClr val="000066"/>
                </a:solidFill>
                <a:ea typeface="メイリオ" panose="020B0604030504040204" pitchFamily="50" charset="-128"/>
              </a:rPr>
              <a:t>情報処理推進機構　機密性</a:t>
            </a:r>
            <a:r>
              <a:rPr lang="en-US" altLang="zh-TW" sz="1193" dirty="0">
                <a:solidFill>
                  <a:srgbClr val="000066"/>
                </a:solidFill>
                <a:ea typeface="メイリオ" panose="020B0604030504040204" pitchFamily="50" charset="-128"/>
              </a:rPr>
              <a:t>2</a:t>
            </a:r>
            <a:endParaRPr lang="en-US" altLang="ja-JP" sz="1193" dirty="0">
              <a:solidFill>
                <a:srgbClr val="000066"/>
              </a:solidFill>
              <a:ea typeface="メイリオ" panose="020B0604030504040204" pitchFamily="50" charset="-128"/>
            </a:endParaRPr>
          </a:p>
        </p:txBody>
      </p:sp>
      <p:pic>
        <p:nvPicPr>
          <p:cNvPr id="6" name="図 5" descr="第3回　STAMPワークショップ ">
            <a:extLst>
              <a:ext uri="{FF2B5EF4-FFF2-40B4-BE49-F238E27FC236}">
                <a16:creationId xmlns:a16="http://schemas.microsoft.com/office/drawing/2014/main" id="{9BCE3DC3-84C1-4916-B391-0F2F207CC06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793858" y="4871460"/>
            <a:ext cx="5243857" cy="1626324"/>
          </a:xfrm>
          <a:prstGeom prst="rect">
            <a:avLst/>
          </a:prstGeom>
          <a:noFill/>
          <a:ln>
            <a:noFill/>
          </a:ln>
        </p:spPr>
      </p:pic>
    </p:spTree>
    <p:extLst>
      <p:ext uri="{BB962C8B-B14F-4D97-AF65-F5344CB8AC3E}">
        <p14:creationId xmlns:p14="http://schemas.microsoft.com/office/powerpoint/2010/main" val="1290516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3667B0E7-C0A2-429B-B0DA-F04F84BF8059}"/>
              </a:ext>
            </a:extLst>
          </p:cNvPr>
          <p:cNvSpPr>
            <a:spLocks noGrp="1"/>
          </p:cNvSpPr>
          <p:nvPr>
            <p:ph type="sldNum" sz="quarter" idx="12"/>
          </p:nvPr>
        </p:nvSpPr>
        <p:spPr>
          <a:prstGeom prst="rect">
            <a:avLst/>
          </a:prstGeom>
        </p:spPr>
        <p:txBody>
          <a:bodyPr/>
          <a:lstStyle/>
          <a:p>
            <a:pPr>
              <a:defRPr/>
            </a:pPr>
            <a:fld id="{8EAF0159-0678-4B40-A951-C3221DEE3445}" type="slidenum">
              <a:rPr lang="en-US" altLang="ja-JP" smtClean="0"/>
              <a:pPr>
                <a:defRPr/>
              </a:pPr>
              <a:t>37</a:t>
            </a:fld>
            <a:endParaRPr lang="en-US" altLang="ja-JP"/>
          </a:p>
        </p:txBody>
      </p:sp>
      <p:sp>
        <p:nvSpPr>
          <p:cNvPr id="2" name="タイトル 1">
            <a:extLst>
              <a:ext uri="{FF2B5EF4-FFF2-40B4-BE49-F238E27FC236}">
                <a16:creationId xmlns:a16="http://schemas.microsoft.com/office/drawing/2014/main" id="{0FC20145-6591-4D49-A302-FB3F0DC224D7}"/>
              </a:ext>
            </a:extLst>
          </p:cNvPr>
          <p:cNvSpPr>
            <a:spLocks noGrp="1"/>
          </p:cNvSpPr>
          <p:nvPr>
            <p:ph type="title" idx="4294967295"/>
          </p:nvPr>
        </p:nvSpPr>
        <p:spPr>
          <a:xfrm>
            <a:off x="0" y="107950"/>
            <a:ext cx="7524328" cy="576263"/>
          </a:xfrm>
        </p:spPr>
        <p:txBody>
          <a:bodyPr>
            <a:normAutofit fontScale="90000"/>
          </a:bodyPr>
          <a:lstStyle/>
          <a:p>
            <a:r>
              <a:rPr lang="ja-JP" altLang="en-US" dirty="0">
                <a:latin typeface="メイリオ" panose="020B0604030504040204" pitchFamily="50" charset="-128"/>
                <a:ea typeface="メイリオ" panose="020B0604030504040204" pitchFamily="50" charset="-128"/>
              </a:rPr>
              <a:t>第</a:t>
            </a:r>
            <a:r>
              <a:rPr lang="en-US" altLang="ja-JP" dirty="0">
                <a:latin typeface="メイリオ" panose="020B0604030504040204" pitchFamily="50" charset="-128"/>
                <a:ea typeface="メイリオ" panose="020B0604030504040204" pitchFamily="50" charset="-128"/>
              </a:rPr>
              <a:t>3</a:t>
            </a:r>
            <a:r>
              <a:rPr lang="ja-JP" altLang="en-US" dirty="0">
                <a:latin typeface="メイリオ" panose="020B0604030504040204" pitchFamily="50" charset="-128"/>
                <a:ea typeface="メイリオ" panose="020B0604030504040204" pitchFamily="50" charset="-128"/>
              </a:rPr>
              <a:t>回</a:t>
            </a:r>
            <a:r>
              <a:rPr lang="en-US" altLang="ja-JP" dirty="0">
                <a:latin typeface="メイリオ" panose="020B0604030504040204" pitchFamily="50" charset="-128"/>
                <a:ea typeface="メイリオ" panose="020B0604030504040204" pitchFamily="50" charset="-128"/>
              </a:rPr>
              <a:t>STAMP</a:t>
            </a:r>
            <a:r>
              <a:rPr lang="ja-JP" altLang="en-US" dirty="0">
                <a:latin typeface="メイリオ" panose="020B0604030504040204" pitchFamily="50" charset="-128"/>
                <a:ea typeface="メイリオ" panose="020B0604030504040204" pitchFamily="50" charset="-128"/>
              </a:rPr>
              <a:t>ワークショップ開催概要</a:t>
            </a:r>
            <a:endParaRPr kumimoji="1" lang="ja-JP" altLang="en-US" dirty="0"/>
          </a:p>
        </p:txBody>
      </p:sp>
      <p:sp>
        <p:nvSpPr>
          <p:cNvPr id="4" name="フッター プレースホルダー 3">
            <a:extLst>
              <a:ext uri="{FF2B5EF4-FFF2-40B4-BE49-F238E27FC236}">
                <a16:creationId xmlns:a16="http://schemas.microsoft.com/office/drawing/2014/main" id="{161C0281-F259-4191-AAC3-29E4E2887901}"/>
              </a:ext>
            </a:extLst>
          </p:cNvPr>
          <p:cNvSpPr>
            <a:spLocks noGrp="1"/>
          </p:cNvSpPr>
          <p:nvPr>
            <p:ph type="ftr" sz="quarter" idx="4294967295"/>
          </p:nvPr>
        </p:nvSpPr>
        <p:spPr>
          <a:xfrm>
            <a:off x="0" y="6526213"/>
            <a:ext cx="3779912" cy="287337"/>
          </a:xfrm>
          <a:prstGeom prst="rect">
            <a:avLst/>
          </a:prstGeom>
        </p:spPr>
        <p:txBody>
          <a:bodyPr/>
          <a:lstStyle/>
          <a:p>
            <a:pPr>
              <a:defRPr/>
            </a:pPr>
            <a:r>
              <a:rPr lang="zh-TW" altLang="en-US" dirty="0"/>
              <a:t>情報処理推進機構　機密性</a:t>
            </a:r>
            <a:r>
              <a:rPr lang="en-US" altLang="zh-TW" dirty="0"/>
              <a:t>2</a:t>
            </a:r>
            <a:endParaRPr lang="en-US" altLang="ja-JP" dirty="0"/>
          </a:p>
        </p:txBody>
      </p:sp>
      <p:sp>
        <p:nvSpPr>
          <p:cNvPr id="9" name="テキスト ボックス 8">
            <a:extLst>
              <a:ext uri="{FF2B5EF4-FFF2-40B4-BE49-F238E27FC236}">
                <a16:creationId xmlns:a16="http://schemas.microsoft.com/office/drawing/2014/main" id="{76D8210C-3035-4132-9B0A-B7E873982AB8}"/>
              </a:ext>
            </a:extLst>
          </p:cNvPr>
          <p:cNvSpPr txBox="1"/>
          <p:nvPr/>
        </p:nvSpPr>
        <p:spPr bwMode="auto">
          <a:xfrm>
            <a:off x="503340" y="1649888"/>
            <a:ext cx="170525" cy="284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84406" tIns="42203" rIns="84406" bIns="42203" numCol="1" rtlCol="0" anchor="t" anchorCtr="0" compatLnSpc="1">
            <a:prstTxWarp prst="textNoShape">
              <a:avLst/>
            </a:prstTxWarp>
            <a:spAutoFit/>
          </a:bodyPr>
          <a:lstStyle/>
          <a:p>
            <a:endParaRPr lang="ja-JP" altLang="en-US" sz="1292" kern="0" dirty="0">
              <a:latin typeface="IPA Pゴシック" panose="020B0500000000000000" pitchFamily="50" charset="-128"/>
              <a:ea typeface="IPA Pゴシック" panose="020B0500000000000000" pitchFamily="50" charset="-128"/>
            </a:endParaRPr>
          </a:p>
        </p:txBody>
      </p:sp>
      <p:sp>
        <p:nvSpPr>
          <p:cNvPr id="10" name="テキスト ボックス 9">
            <a:extLst>
              <a:ext uri="{FF2B5EF4-FFF2-40B4-BE49-F238E27FC236}">
                <a16:creationId xmlns:a16="http://schemas.microsoft.com/office/drawing/2014/main" id="{E081EE66-4002-41DD-BDB0-38152B1AA688}"/>
              </a:ext>
            </a:extLst>
          </p:cNvPr>
          <p:cNvSpPr txBox="1"/>
          <p:nvPr/>
        </p:nvSpPr>
        <p:spPr bwMode="auto">
          <a:xfrm>
            <a:off x="35496" y="980728"/>
            <a:ext cx="8834135" cy="1278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rtlCol="0" anchor="t" anchorCtr="0" compatLnSpc="1">
            <a:prstTxWarp prst="textNoShape">
              <a:avLst/>
            </a:prstTxWarp>
            <a:spAutoFit/>
          </a:bodyPr>
          <a:lstStyle/>
          <a:p>
            <a:r>
              <a:rPr lang="ja-JP" altLang="en-US" sz="2585" dirty="0">
                <a:latin typeface="メイリオ" panose="020B0604030504040204" pitchFamily="50" charset="-128"/>
                <a:ea typeface="メイリオ" panose="020B0604030504040204" pitchFamily="50" charset="-128"/>
              </a:rPr>
              <a:t>発表</a:t>
            </a:r>
            <a:r>
              <a:rPr lang="en-US" altLang="ja-JP" sz="2585" dirty="0">
                <a:solidFill>
                  <a:srgbClr val="FF0000"/>
                </a:solidFill>
                <a:latin typeface="メイリオ" panose="020B0604030504040204" pitchFamily="50" charset="-128"/>
                <a:ea typeface="メイリオ" panose="020B0604030504040204" pitchFamily="50" charset="-128"/>
              </a:rPr>
              <a:t>15</a:t>
            </a:r>
            <a:r>
              <a:rPr lang="ja-JP" altLang="en-US" sz="2585" dirty="0">
                <a:latin typeface="メイリオ" panose="020B0604030504040204" pitchFamily="50" charset="-128"/>
                <a:ea typeface="メイリオ" panose="020B0604030504040204" pitchFamily="50" charset="-128"/>
              </a:rPr>
              <a:t>件、参加</a:t>
            </a:r>
            <a:r>
              <a:rPr lang="en-US" altLang="ja-JP" sz="2585" dirty="0">
                <a:solidFill>
                  <a:srgbClr val="FF0000"/>
                </a:solidFill>
                <a:latin typeface="メイリオ" panose="020B0604030504040204" pitchFamily="50" charset="-128"/>
                <a:ea typeface="メイリオ" panose="020B0604030504040204" pitchFamily="50" charset="-128"/>
              </a:rPr>
              <a:t>277</a:t>
            </a:r>
            <a:r>
              <a:rPr lang="ja-JP" altLang="en-US" sz="2585" dirty="0">
                <a:latin typeface="メイリオ" panose="020B0604030504040204" pitchFamily="50" charset="-128"/>
                <a:ea typeface="メイリオ" panose="020B0604030504040204" pitchFamily="50" charset="-128"/>
              </a:rPr>
              <a:t>名　チュートリアル</a:t>
            </a:r>
            <a:r>
              <a:rPr lang="en-US" altLang="ja-JP" sz="2585" dirty="0">
                <a:latin typeface="メイリオ" panose="020B0604030504040204" pitchFamily="50" charset="-128"/>
                <a:ea typeface="メイリオ" panose="020B0604030504040204" pitchFamily="50" charset="-128"/>
              </a:rPr>
              <a:t>2</a:t>
            </a:r>
            <a:r>
              <a:rPr lang="ja-JP" altLang="en-US" sz="2585" dirty="0">
                <a:latin typeface="メイリオ" panose="020B0604030504040204" pitchFamily="50" charset="-128"/>
                <a:ea typeface="メイリオ" panose="020B0604030504040204" pitchFamily="50" charset="-128"/>
              </a:rPr>
              <a:t>件、特別講演</a:t>
            </a:r>
            <a:r>
              <a:rPr lang="en-US" altLang="ja-JP" sz="2585" dirty="0">
                <a:latin typeface="メイリオ" panose="020B0604030504040204" pitchFamily="50" charset="-128"/>
                <a:ea typeface="メイリオ" panose="020B0604030504040204" pitchFamily="50" charset="-128"/>
              </a:rPr>
              <a:t>2</a:t>
            </a:r>
            <a:r>
              <a:rPr lang="ja-JP" altLang="en-US" sz="2585" dirty="0">
                <a:latin typeface="メイリオ" panose="020B0604030504040204" pitchFamily="50" charset="-128"/>
                <a:ea typeface="メイリオ" panose="020B0604030504040204" pitchFamily="50" charset="-128"/>
              </a:rPr>
              <a:t>件</a:t>
            </a:r>
            <a:endParaRPr lang="en-US" altLang="ja-JP" sz="2585" dirty="0">
              <a:latin typeface="メイリオ" panose="020B0604030504040204" pitchFamily="50" charset="-128"/>
              <a:ea typeface="メイリオ" panose="020B0604030504040204" pitchFamily="50" charset="-128"/>
            </a:endParaRPr>
          </a:p>
          <a:p>
            <a:r>
              <a:rPr lang="ja-JP" altLang="en-US" sz="2585" dirty="0">
                <a:latin typeface="メイリオ" panose="020B0604030504040204" pitchFamily="50" charset="-128"/>
                <a:ea typeface="メイリオ" panose="020B0604030504040204" pitchFamily="50" charset="-128"/>
              </a:rPr>
              <a:t>ハンズオン教育（初級</a:t>
            </a:r>
            <a:r>
              <a:rPr lang="en-US" altLang="ja-JP" sz="2585" dirty="0">
                <a:solidFill>
                  <a:srgbClr val="FF0000"/>
                </a:solidFill>
                <a:latin typeface="メイリオ" panose="020B0604030504040204" pitchFamily="50" charset="-128"/>
                <a:ea typeface="メイリオ" panose="020B0604030504040204" pitchFamily="50" charset="-128"/>
              </a:rPr>
              <a:t>56</a:t>
            </a:r>
            <a:r>
              <a:rPr lang="ja-JP" altLang="en-US" sz="2585" dirty="0">
                <a:latin typeface="メイリオ" panose="020B0604030504040204" pitchFamily="50" charset="-128"/>
                <a:ea typeface="メイリオ" panose="020B0604030504040204" pitchFamily="50" charset="-128"/>
              </a:rPr>
              <a:t>名、中級</a:t>
            </a:r>
            <a:r>
              <a:rPr lang="en-US" altLang="ja-JP" sz="2585" dirty="0">
                <a:solidFill>
                  <a:srgbClr val="FF0000"/>
                </a:solidFill>
                <a:latin typeface="メイリオ" panose="020B0604030504040204" pitchFamily="50" charset="-128"/>
                <a:ea typeface="メイリオ" panose="020B0604030504040204" pitchFamily="50" charset="-128"/>
              </a:rPr>
              <a:t>43</a:t>
            </a:r>
            <a:r>
              <a:rPr lang="ja-JP" altLang="en-US" sz="2585" dirty="0">
                <a:latin typeface="メイリオ" panose="020B0604030504040204" pitchFamily="50" charset="-128"/>
                <a:ea typeface="メイリオ" panose="020B0604030504040204" pitchFamily="50" charset="-128"/>
              </a:rPr>
              <a:t>名／参加者に含む）</a:t>
            </a:r>
            <a:endParaRPr lang="en-US" altLang="ja-JP" sz="2585" dirty="0">
              <a:latin typeface="メイリオ" panose="020B0604030504040204" pitchFamily="50" charset="-128"/>
              <a:ea typeface="メイリオ" panose="020B0604030504040204" pitchFamily="50" charset="-128"/>
            </a:endParaRPr>
          </a:p>
          <a:p>
            <a:r>
              <a:rPr lang="en-US" altLang="ja-JP" sz="2585" dirty="0">
                <a:solidFill>
                  <a:srgbClr val="FF0000"/>
                </a:solidFill>
                <a:latin typeface="メイリオ" panose="020B0604030504040204" pitchFamily="50" charset="-128"/>
                <a:ea typeface="メイリオ" panose="020B0604030504040204" pitchFamily="50" charset="-128"/>
              </a:rPr>
              <a:t>15</a:t>
            </a:r>
            <a:r>
              <a:rPr lang="ja-JP" altLang="en-US" sz="2585" dirty="0">
                <a:solidFill>
                  <a:srgbClr val="FF0000"/>
                </a:solidFill>
                <a:latin typeface="メイリオ" panose="020B0604030504040204" pitchFamily="50" charset="-128"/>
                <a:ea typeface="メイリオ" panose="020B0604030504040204" pitchFamily="50" charset="-128"/>
              </a:rPr>
              <a:t>件の発表（産業界</a:t>
            </a:r>
            <a:r>
              <a:rPr lang="en-US" altLang="ja-JP" sz="2585" dirty="0">
                <a:solidFill>
                  <a:srgbClr val="FF0000"/>
                </a:solidFill>
                <a:latin typeface="メイリオ" panose="020B0604030504040204" pitchFamily="50" charset="-128"/>
                <a:ea typeface="メイリオ" panose="020B0604030504040204" pitchFamily="50" charset="-128"/>
              </a:rPr>
              <a:t>10</a:t>
            </a:r>
            <a:r>
              <a:rPr lang="ja-JP" altLang="en-US" sz="2585" dirty="0">
                <a:solidFill>
                  <a:srgbClr val="FF0000"/>
                </a:solidFill>
                <a:latin typeface="メイリオ" panose="020B0604030504040204" pitchFamily="50" charset="-128"/>
                <a:ea typeface="メイリオ" panose="020B0604030504040204" pitchFamily="50" charset="-128"/>
              </a:rPr>
              <a:t>件、学術界</a:t>
            </a:r>
            <a:r>
              <a:rPr lang="en-US" altLang="ja-JP" sz="2585" dirty="0">
                <a:solidFill>
                  <a:srgbClr val="FF0000"/>
                </a:solidFill>
                <a:latin typeface="メイリオ" panose="020B0604030504040204" pitchFamily="50" charset="-128"/>
                <a:ea typeface="メイリオ" panose="020B0604030504040204" pitchFamily="50" charset="-128"/>
              </a:rPr>
              <a:t>5</a:t>
            </a:r>
            <a:r>
              <a:rPr lang="ja-JP" altLang="en-US" sz="2585" dirty="0">
                <a:solidFill>
                  <a:srgbClr val="FF0000"/>
                </a:solidFill>
                <a:latin typeface="メイリオ" panose="020B0604030504040204" pitchFamily="50" charset="-128"/>
                <a:ea typeface="メイリオ" panose="020B0604030504040204" pitchFamily="50" charset="-128"/>
              </a:rPr>
              <a:t>件）</a:t>
            </a:r>
            <a:endParaRPr lang="en-US" altLang="ja-JP" sz="2585" dirty="0">
              <a:solidFill>
                <a:srgbClr val="FF0000"/>
              </a:solidFill>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id="{9500F845-D8AB-4E3C-BEEE-94AE29E90058}"/>
              </a:ext>
            </a:extLst>
          </p:cNvPr>
          <p:cNvPicPr>
            <a:picLocks noChangeAspect="1"/>
          </p:cNvPicPr>
          <p:nvPr/>
        </p:nvPicPr>
        <p:blipFill>
          <a:blip r:embed="rId2"/>
          <a:stretch>
            <a:fillRect/>
          </a:stretch>
        </p:blipFill>
        <p:spPr>
          <a:xfrm>
            <a:off x="191644" y="2338135"/>
            <a:ext cx="8760711" cy="4078577"/>
          </a:xfrm>
          <a:prstGeom prst="rect">
            <a:avLst/>
          </a:prstGeom>
        </p:spPr>
      </p:pic>
    </p:spTree>
    <p:extLst>
      <p:ext uri="{BB962C8B-B14F-4D97-AF65-F5344CB8AC3E}">
        <p14:creationId xmlns:p14="http://schemas.microsoft.com/office/powerpoint/2010/main" val="38776590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3667B0E7-C0A2-429B-B0DA-F04F84BF8059}"/>
              </a:ext>
            </a:extLst>
          </p:cNvPr>
          <p:cNvSpPr>
            <a:spLocks noGrp="1"/>
          </p:cNvSpPr>
          <p:nvPr>
            <p:ph type="sldNum" sz="quarter" idx="12"/>
          </p:nvPr>
        </p:nvSpPr>
        <p:spPr>
          <a:prstGeom prst="rect">
            <a:avLst/>
          </a:prstGeom>
        </p:spPr>
        <p:txBody>
          <a:bodyPr/>
          <a:lstStyle/>
          <a:p>
            <a:pPr>
              <a:defRPr/>
            </a:pPr>
            <a:fld id="{8EAF0159-0678-4B40-A951-C3221DEE3445}" type="slidenum">
              <a:rPr lang="en-US" altLang="ja-JP" smtClean="0"/>
              <a:pPr>
                <a:defRPr/>
              </a:pPr>
              <a:t>38</a:t>
            </a:fld>
            <a:endParaRPr lang="en-US" altLang="ja-JP"/>
          </a:p>
        </p:txBody>
      </p:sp>
      <p:sp>
        <p:nvSpPr>
          <p:cNvPr id="2" name="タイトル 1">
            <a:extLst>
              <a:ext uri="{FF2B5EF4-FFF2-40B4-BE49-F238E27FC236}">
                <a16:creationId xmlns:a16="http://schemas.microsoft.com/office/drawing/2014/main" id="{0FC20145-6591-4D49-A302-FB3F0DC224D7}"/>
              </a:ext>
            </a:extLst>
          </p:cNvPr>
          <p:cNvSpPr>
            <a:spLocks noGrp="1"/>
          </p:cNvSpPr>
          <p:nvPr>
            <p:ph type="title" idx="4294967295"/>
          </p:nvPr>
        </p:nvSpPr>
        <p:spPr>
          <a:xfrm>
            <a:off x="0" y="107950"/>
            <a:ext cx="6978650" cy="576263"/>
          </a:xfrm>
        </p:spPr>
        <p:txBody>
          <a:bodyPr>
            <a:normAutofit fontScale="90000"/>
          </a:bodyPr>
          <a:lstStyle/>
          <a:p>
            <a:r>
              <a:rPr kumimoji="1" lang="ja-JP" altLang="en-US" dirty="0"/>
              <a:t>分野別にみる事例の発表件数</a:t>
            </a:r>
          </a:p>
        </p:txBody>
      </p:sp>
      <p:sp>
        <p:nvSpPr>
          <p:cNvPr id="3" name="コンテンツ プレースホルダー 2">
            <a:extLst>
              <a:ext uri="{FF2B5EF4-FFF2-40B4-BE49-F238E27FC236}">
                <a16:creationId xmlns:a16="http://schemas.microsoft.com/office/drawing/2014/main" id="{86F73E75-CB3E-4898-8B92-B9872E0F22E3}"/>
              </a:ext>
            </a:extLst>
          </p:cNvPr>
          <p:cNvSpPr>
            <a:spLocks noGrp="1"/>
          </p:cNvSpPr>
          <p:nvPr>
            <p:ph idx="4294967295"/>
          </p:nvPr>
        </p:nvSpPr>
        <p:spPr>
          <a:xfrm>
            <a:off x="749300" y="1168400"/>
            <a:ext cx="8394700" cy="5240338"/>
          </a:xfrm>
        </p:spPr>
        <p:txBody>
          <a:bodyPr/>
          <a:lstStyle/>
          <a:p>
            <a:pPr marL="0" indent="0">
              <a:buNone/>
            </a:pPr>
            <a:r>
              <a:rPr lang="ja-JP" altLang="en-US" dirty="0">
                <a:solidFill>
                  <a:srgbClr val="FF0000"/>
                </a:solidFill>
                <a:latin typeface="メイリオ" panose="020B0604030504040204" pitchFamily="50" charset="-128"/>
                <a:ea typeface="メイリオ" panose="020B0604030504040204" pitchFamily="50" charset="-128"/>
              </a:rPr>
              <a:t>６産業分野で事例発表９</a:t>
            </a:r>
            <a:r>
              <a:rPr kumimoji="1" lang="ja-JP" altLang="en-US" dirty="0">
                <a:solidFill>
                  <a:srgbClr val="FF0000"/>
                </a:solidFill>
                <a:latin typeface="メイリオ" panose="020B0604030504040204" pitchFamily="50" charset="-128"/>
                <a:ea typeface="メイリオ" panose="020B0604030504040204" pitchFamily="50" charset="-128"/>
              </a:rPr>
              <a:t>件</a:t>
            </a:r>
            <a:endParaRPr kumimoji="1" lang="en-US" altLang="ja-JP" dirty="0">
              <a:solidFill>
                <a:srgbClr val="FF0000"/>
              </a:solidFill>
              <a:latin typeface="メイリオ" panose="020B0604030504040204" pitchFamily="50" charset="-128"/>
              <a:ea typeface="メイリオ" panose="020B0604030504040204" pitchFamily="50" charset="-128"/>
            </a:endParaRPr>
          </a:p>
          <a:p>
            <a:pPr marL="422041" indent="-422041"/>
            <a:r>
              <a:rPr kumimoji="1" lang="ja-JP" altLang="en-US" dirty="0">
                <a:latin typeface="メイリオ" panose="020B0604030504040204" pitchFamily="50" charset="-128"/>
                <a:ea typeface="メイリオ" panose="020B0604030504040204" pitchFamily="50" charset="-128"/>
              </a:rPr>
              <a:t>宇宙　　 ２件</a:t>
            </a:r>
            <a:endParaRPr kumimoji="1" lang="en-US" altLang="ja-JP" dirty="0">
              <a:latin typeface="メイリオ" panose="020B0604030504040204" pitchFamily="50" charset="-128"/>
              <a:ea typeface="メイリオ" panose="020B0604030504040204" pitchFamily="50" charset="-128"/>
            </a:endParaRPr>
          </a:p>
          <a:p>
            <a:pPr marL="422041" indent="-422041"/>
            <a:r>
              <a:rPr lang="en-US" altLang="ja-JP" dirty="0">
                <a:latin typeface="メイリオ" panose="020B0604030504040204" pitchFamily="50" charset="-128"/>
                <a:ea typeface="メイリオ" panose="020B0604030504040204" pitchFamily="50" charset="-128"/>
              </a:rPr>
              <a:t>IT</a:t>
            </a:r>
            <a:r>
              <a:rPr lang="ja-JP" altLang="en-US" dirty="0">
                <a:latin typeface="メイリオ" panose="020B0604030504040204" pitchFamily="50" charset="-128"/>
                <a:ea typeface="メイリオ" panose="020B0604030504040204" pitchFamily="50" charset="-128"/>
              </a:rPr>
              <a:t>　　　 １件</a:t>
            </a:r>
            <a:endParaRPr lang="en-US" altLang="ja-JP" dirty="0">
              <a:latin typeface="メイリオ" panose="020B0604030504040204" pitchFamily="50" charset="-128"/>
              <a:ea typeface="メイリオ" panose="020B0604030504040204" pitchFamily="50" charset="-128"/>
            </a:endParaRPr>
          </a:p>
          <a:p>
            <a:pPr marL="422041" indent="-422041"/>
            <a:r>
              <a:rPr lang="ja-JP" altLang="en-US" dirty="0">
                <a:latin typeface="メイリオ" panose="020B0604030504040204" pitchFamily="50" charset="-128"/>
                <a:ea typeface="メイリオ" panose="020B0604030504040204" pitchFamily="50" charset="-128"/>
              </a:rPr>
              <a:t>医療　　 １件</a:t>
            </a:r>
            <a:endParaRPr lang="en-US" altLang="ja-JP" dirty="0">
              <a:latin typeface="メイリオ" panose="020B0604030504040204" pitchFamily="50" charset="-128"/>
              <a:ea typeface="メイリオ" panose="020B0604030504040204" pitchFamily="50" charset="-128"/>
            </a:endParaRPr>
          </a:p>
          <a:p>
            <a:pPr marL="422041" indent="-422041"/>
            <a:r>
              <a:rPr lang="ja-JP" altLang="en-US" dirty="0">
                <a:latin typeface="メイリオ" panose="020B0604030504040204" pitchFamily="50" charset="-128"/>
                <a:ea typeface="メイリオ" panose="020B0604030504040204" pitchFamily="50" charset="-128"/>
              </a:rPr>
              <a:t>鉄道　    </a:t>
            </a:r>
            <a:r>
              <a:rPr lang="en-US" altLang="ja-JP" dirty="0">
                <a:latin typeface="メイリオ" panose="020B0604030504040204" pitchFamily="50" charset="-128"/>
                <a:ea typeface="メイリオ" panose="020B0604030504040204" pitchFamily="50" charset="-128"/>
              </a:rPr>
              <a:t>1</a:t>
            </a:r>
            <a:r>
              <a:rPr lang="ja-JP" altLang="en-US" dirty="0">
                <a:latin typeface="メイリオ" panose="020B0604030504040204" pitchFamily="50" charset="-128"/>
                <a:ea typeface="メイリオ" panose="020B0604030504040204" pitchFamily="50" charset="-128"/>
              </a:rPr>
              <a:t>件</a:t>
            </a:r>
            <a:endParaRPr lang="en-US" altLang="ja-JP" dirty="0">
              <a:latin typeface="メイリオ" panose="020B0604030504040204" pitchFamily="50" charset="-128"/>
              <a:ea typeface="メイリオ" panose="020B0604030504040204" pitchFamily="50" charset="-128"/>
            </a:endParaRPr>
          </a:p>
          <a:p>
            <a:pPr marL="422041" indent="-422041"/>
            <a:r>
              <a:rPr lang="ja-JP" altLang="en-US" dirty="0">
                <a:latin typeface="メイリオ" panose="020B0604030504040204" pitchFamily="50" charset="-128"/>
                <a:ea typeface="メイリオ" panose="020B0604030504040204" pitchFamily="50" charset="-128"/>
              </a:rPr>
              <a:t>プラント １件</a:t>
            </a:r>
            <a:endParaRPr lang="en-US" altLang="ja-JP" dirty="0">
              <a:latin typeface="メイリオ" panose="020B0604030504040204" pitchFamily="50" charset="-128"/>
              <a:ea typeface="メイリオ" panose="020B0604030504040204" pitchFamily="50" charset="-128"/>
            </a:endParaRPr>
          </a:p>
          <a:p>
            <a:pPr marL="422041" indent="-422041"/>
            <a:r>
              <a:rPr lang="ja-JP" altLang="en-US" dirty="0">
                <a:latin typeface="メイリオ" panose="020B0604030504040204" pitchFamily="50" charset="-128"/>
                <a:ea typeface="メイリオ" panose="020B0604030504040204" pitchFamily="50" charset="-128"/>
              </a:rPr>
              <a:t>自動車　 ３件</a:t>
            </a:r>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dirty="0"/>
          </a:p>
          <a:p>
            <a:endParaRPr kumimoji="1" lang="ja-JP" altLang="en-US" dirty="0"/>
          </a:p>
        </p:txBody>
      </p:sp>
      <p:sp>
        <p:nvSpPr>
          <p:cNvPr id="4" name="フッター プレースホルダー 3">
            <a:extLst>
              <a:ext uri="{FF2B5EF4-FFF2-40B4-BE49-F238E27FC236}">
                <a16:creationId xmlns:a16="http://schemas.microsoft.com/office/drawing/2014/main" id="{161C0281-F259-4191-AAC3-29E4E2887901}"/>
              </a:ext>
            </a:extLst>
          </p:cNvPr>
          <p:cNvSpPr>
            <a:spLocks noGrp="1"/>
          </p:cNvSpPr>
          <p:nvPr>
            <p:ph type="ftr" sz="quarter" idx="4294967295"/>
          </p:nvPr>
        </p:nvSpPr>
        <p:spPr>
          <a:xfrm>
            <a:off x="0" y="6526213"/>
            <a:ext cx="2895600" cy="287337"/>
          </a:xfrm>
          <a:prstGeom prst="rect">
            <a:avLst/>
          </a:prstGeom>
        </p:spPr>
        <p:txBody>
          <a:bodyPr/>
          <a:lstStyle/>
          <a:p>
            <a:pPr>
              <a:defRPr/>
            </a:pPr>
            <a:r>
              <a:rPr lang="zh-TW" altLang="en-US" dirty="0"/>
              <a:t>情報処理推進機構　機密性</a:t>
            </a:r>
            <a:r>
              <a:rPr lang="en-US" altLang="zh-TW" dirty="0"/>
              <a:t>2</a:t>
            </a:r>
            <a:endParaRPr lang="en-US" altLang="ja-JP" dirty="0"/>
          </a:p>
        </p:txBody>
      </p:sp>
      <p:sp>
        <p:nvSpPr>
          <p:cNvPr id="6" name="テキスト ボックス 5">
            <a:extLst>
              <a:ext uri="{FF2B5EF4-FFF2-40B4-BE49-F238E27FC236}">
                <a16:creationId xmlns:a16="http://schemas.microsoft.com/office/drawing/2014/main" id="{61DC029E-FFB9-4FEA-B3CA-3D139EE1342C}"/>
              </a:ext>
            </a:extLst>
          </p:cNvPr>
          <p:cNvSpPr txBox="1"/>
          <p:nvPr/>
        </p:nvSpPr>
        <p:spPr bwMode="auto">
          <a:xfrm>
            <a:off x="4963916" y="980728"/>
            <a:ext cx="3802148" cy="284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rtlCol="0" anchor="t" anchorCtr="0" compatLnSpc="1">
            <a:prstTxWarp prst="textNoShape">
              <a:avLst/>
            </a:prstTxWarp>
            <a:spAutoFit/>
          </a:bodyPr>
          <a:lstStyle/>
          <a:p>
            <a:r>
              <a:rPr lang="ja-JP" altLang="en-US" sz="1292" kern="0" dirty="0">
                <a:latin typeface="IPA Pゴシック" panose="020B0500000000000000" pitchFamily="50" charset="-128"/>
                <a:ea typeface="IPA Pゴシック" panose="020B0500000000000000" pitchFamily="50" charset="-128"/>
              </a:rPr>
              <a:t>＊</a:t>
            </a:r>
            <a:r>
              <a:rPr lang="en-US" altLang="ja-JP" sz="1292" kern="0" dirty="0">
                <a:latin typeface="IPA Pゴシック" panose="020B0500000000000000" pitchFamily="50" charset="-128"/>
                <a:ea typeface="IPA Pゴシック" panose="020B0500000000000000" pitchFamily="50" charset="-128"/>
              </a:rPr>
              <a:t>【</a:t>
            </a:r>
            <a:r>
              <a:rPr lang="ja-JP" altLang="en-US" sz="1292" kern="0" dirty="0">
                <a:latin typeface="IPA Pゴシック" panose="020B0500000000000000" pitchFamily="50" charset="-128"/>
                <a:ea typeface="IPA Pゴシック" panose="020B0500000000000000" pitchFamily="50" charset="-128"/>
              </a:rPr>
              <a:t>参考</a:t>
            </a:r>
            <a:r>
              <a:rPr lang="en-US" altLang="ja-JP" sz="1292" kern="0" dirty="0">
                <a:latin typeface="IPA Pゴシック" panose="020B0500000000000000" pitchFamily="50" charset="-128"/>
                <a:ea typeface="IPA Pゴシック" panose="020B0500000000000000" pitchFamily="50" charset="-128"/>
              </a:rPr>
              <a:t>】</a:t>
            </a:r>
            <a:r>
              <a:rPr lang="ja-JP" altLang="en-US" sz="1292" kern="0" dirty="0">
                <a:latin typeface="IPA Pゴシック" panose="020B0500000000000000" pitchFamily="50" charset="-128"/>
                <a:ea typeface="IPA Pゴシック" panose="020B0500000000000000" pitchFamily="50" charset="-128"/>
              </a:rPr>
              <a:t>分野別適用予定（アンケ</a:t>
            </a:r>
            <a:r>
              <a:rPr lang="en-US" altLang="ja-JP" sz="1292" kern="0" dirty="0">
                <a:latin typeface="IPA Pゴシック" panose="020B0500000000000000" pitchFamily="50" charset="-128"/>
                <a:ea typeface="IPA Pゴシック" panose="020B0500000000000000" pitchFamily="50" charset="-128"/>
              </a:rPr>
              <a:t>―</a:t>
            </a:r>
            <a:r>
              <a:rPr lang="ja-JP" altLang="en-US" sz="1292" kern="0" dirty="0">
                <a:latin typeface="IPA Pゴシック" panose="020B0500000000000000" pitchFamily="50" charset="-128"/>
                <a:ea typeface="IPA Pゴシック" panose="020B0500000000000000" pitchFamily="50" charset="-128"/>
              </a:rPr>
              <a:t>ト結果より）</a:t>
            </a:r>
          </a:p>
        </p:txBody>
      </p:sp>
      <p:pic>
        <p:nvPicPr>
          <p:cNvPr id="8" name="図 7">
            <a:extLst>
              <a:ext uri="{FF2B5EF4-FFF2-40B4-BE49-F238E27FC236}">
                <a16:creationId xmlns:a16="http://schemas.microsoft.com/office/drawing/2014/main" id="{244D3D39-6C67-46FD-9E53-FF264DB77F9E}"/>
              </a:ext>
            </a:extLst>
          </p:cNvPr>
          <p:cNvPicPr>
            <a:picLocks noChangeAspect="1"/>
          </p:cNvPicPr>
          <p:nvPr/>
        </p:nvPicPr>
        <p:blipFill>
          <a:blip r:embed="rId2"/>
          <a:stretch>
            <a:fillRect/>
          </a:stretch>
        </p:blipFill>
        <p:spPr>
          <a:xfrm>
            <a:off x="4572000" y="1252031"/>
            <a:ext cx="4032448" cy="4265201"/>
          </a:xfrm>
          <a:prstGeom prst="rect">
            <a:avLst/>
          </a:prstGeom>
        </p:spPr>
      </p:pic>
      <p:sp>
        <p:nvSpPr>
          <p:cNvPr id="10" name="テキスト ボックス 9">
            <a:extLst>
              <a:ext uri="{FF2B5EF4-FFF2-40B4-BE49-F238E27FC236}">
                <a16:creationId xmlns:a16="http://schemas.microsoft.com/office/drawing/2014/main" id="{F3A56704-C9E5-4DCB-8683-07B61B0053C5}"/>
              </a:ext>
            </a:extLst>
          </p:cNvPr>
          <p:cNvSpPr txBox="1"/>
          <p:nvPr/>
        </p:nvSpPr>
        <p:spPr bwMode="auto">
          <a:xfrm>
            <a:off x="3420455" y="5505686"/>
            <a:ext cx="5459297" cy="1107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rtlCol="0" anchor="t" anchorCtr="0" compatLnSpc="1">
            <a:prstTxWarp prst="textNoShape">
              <a:avLst/>
            </a:prstTxWarp>
            <a:spAutoFit/>
          </a:bodyPr>
          <a:lstStyle/>
          <a:p>
            <a:r>
              <a:rPr lang="ja-JP" altLang="en-US" sz="2215" kern="0" dirty="0">
                <a:latin typeface="メイリオ" panose="020B0604030504040204" pitchFamily="50" charset="-128"/>
                <a:ea typeface="メイリオ" panose="020B0604030504040204" pitchFamily="50" charset="-128"/>
              </a:rPr>
              <a:t>左記に加え、航空、防衛、船舶、電力、ガス、水道、</a:t>
            </a:r>
            <a:r>
              <a:rPr lang="en-US" altLang="ja-JP" sz="2215" kern="0" dirty="0">
                <a:latin typeface="メイリオ" panose="020B0604030504040204" pitchFamily="50" charset="-128"/>
                <a:ea typeface="メイリオ" panose="020B0604030504040204" pitchFamily="50" charset="-128"/>
              </a:rPr>
              <a:t>FA</a:t>
            </a:r>
            <a:r>
              <a:rPr lang="ja-JP" altLang="en-US" sz="2215" kern="0" dirty="0" err="1">
                <a:latin typeface="メイリオ" panose="020B0604030504040204" pitchFamily="50" charset="-128"/>
                <a:ea typeface="メイリオ" panose="020B0604030504040204" pitchFamily="50" charset="-128"/>
              </a:rPr>
              <a:t>、</a:t>
            </a:r>
            <a:r>
              <a:rPr lang="ja-JP" altLang="en-US" sz="2215" kern="0" dirty="0">
                <a:latin typeface="メイリオ" panose="020B0604030504040204" pitchFamily="50" charset="-128"/>
                <a:ea typeface="メイリオ" panose="020B0604030504040204" pitchFamily="50" charset="-128"/>
              </a:rPr>
              <a:t>ロボット、金融、通信、物流等の</a:t>
            </a:r>
            <a:r>
              <a:rPr lang="ja-JP" altLang="en-US" sz="2215" kern="0" dirty="0">
                <a:solidFill>
                  <a:srgbClr val="FF0000"/>
                </a:solidFill>
                <a:latin typeface="メイリオ" panose="020B0604030504040204" pitchFamily="50" charset="-128"/>
                <a:ea typeface="メイリオ" panose="020B0604030504040204" pitchFamily="50" charset="-128"/>
              </a:rPr>
              <a:t>計１７分野が今後の適用を想定</a:t>
            </a:r>
          </a:p>
        </p:txBody>
      </p:sp>
    </p:spTree>
    <p:extLst>
      <p:ext uri="{BB962C8B-B14F-4D97-AF65-F5344CB8AC3E}">
        <p14:creationId xmlns:p14="http://schemas.microsoft.com/office/powerpoint/2010/main" val="3410441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D044F252-A55E-43BC-B2B8-F3992082E1EE}"/>
              </a:ext>
            </a:extLst>
          </p:cNvPr>
          <p:cNvSpPr>
            <a:spLocks noGrp="1"/>
          </p:cNvSpPr>
          <p:nvPr>
            <p:ph type="sldNum" sz="quarter" idx="12"/>
          </p:nvPr>
        </p:nvSpPr>
        <p:spPr>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200" b="0" i="0" u="none" strike="noStrike" kern="1200" cap="none" spc="0" normalizeH="0" baseline="0" noProof="0" smtClean="0">
                <a:ln>
                  <a:noFill/>
                </a:ln>
                <a:solidFill>
                  <a:srgbClr val="5B9BD5">
                    <a:lumMod val="50000"/>
                  </a:srgbClr>
                </a:solidFill>
                <a:effectLst/>
                <a:uLnTx/>
                <a:uFillTx/>
                <a:latin typeface="Century Gothic" panose="020F030202020403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srgbClr val="5B9BD5">
                  <a:lumMod val="50000"/>
                </a:srgbClr>
              </a:solidFill>
              <a:effectLst/>
              <a:uLnTx/>
              <a:uFillTx/>
              <a:latin typeface="Century Gothic" panose="020F0302020204030204"/>
              <a:ea typeface="メイリオ" panose="020B0604030504040204" pitchFamily="50" charset="-128"/>
              <a:cs typeface="+mn-cs"/>
            </a:endParaRPr>
          </a:p>
        </p:txBody>
      </p:sp>
      <p:sp>
        <p:nvSpPr>
          <p:cNvPr id="6146" name="タイトル 1"/>
          <p:cNvSpPr>
            <a:spLocks noGrp="1"/>
          </p:cNvSpPr>
          <p:nvPr>
            <p:ph type="title" idx="4294967295"/>
          </p:nvPr>
        </p:nvSpPr>
        <p:spPr>
          <a:xfrm>
            <a:off x="0" y="107950"/>
            <a:ext cx="6978650" cy="576263"/>
          </a:xfrm>
          <a:prstGeom prst="rect">
            <a:avLst/>
          </a:prstGeom>
        </p:spPr>
        <p:txBody>
          <a:bodyPr>
            <a:normAutofit fontScale="90000"/>
          </a:bodyPr>
          <a:lstStyle/>
          <a:p>
            <a:r>
              <a:rPr lang="ja-JP" altLang="en-US" b="1" dirty="0">
                <a:latin typeface="Century" panose="02040604050505020304" pitchFamily="18" charset="0"/>
              </a:rPr>
              <a:t>新たな手法へのパラダイムシフト</a:t>
            </a:r>
          </a:p>
        </p:txBody>
      </p:sp>
      <p:pic>
        <p:nvPicPr>
          <p:cNvPr id="22" name="図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280005">
            <a:off x="5504894" y="2828608"/>
            <a:ext cx="698241" cy="698241"/>
          </a:xfrm>
          <a:prstGeom prst="rect">
            <a:avLst/>
          </a:prstGeom>
        </p:spPr>
      </p:pic>
      <p:graphicFrame>
        <p:nvGraphicFramePr>
          <p:cNvPr id="23" name="図表 22"/>
          <p:cNvGraphicFramePr/>
          <p:nvPr>
            <p:extLst/>
          </p:nvPr>
        </p:nvGraphicFramePr>
        <p:xfrm>
          <a:off x="365322" y="1914728"/>
          <a:ext cx="8497639" cy="8123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5" name="テキスト ボックス 24"/>
          <p:cNvSpPr txBox="1"/>
          <p:nvPr/>
        </p:nvSpPr>
        <p:spPr>
          <a:xfrm>
            <a:off x="4356472" y="4841844"/>
            <a:ext cx="4464000" cy="540000"/>
          </a:xfrm>
          <a:prstGeom prst="rect">
            <a:avLst/>
          </a:prstGeom>
          <a:noFill/>
        </p:spPr>
        <p:txBody>
          <a:bodyPr wrap="square" rtlCol="0">
            <a:spAutoFit/>
          </a:bodyPr>
          <a:lstStyle/>
          <a:p>
            <a:pPr marL="0" marR="0" lvl="0" indent="0" algn="ctr" defTabSz="1279525"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メイリオ" panose="020B0604030504040204" pitchFamily="50" charset="-128"/>
              </a:rPr>
              <a:t>大規模・複雑化が進む</a:t>
            </a:r>
            <a:r>
              <a:rPr kumimoji="0" lang="en-US" altLang="ja-JP" sz="1400" b="0" i="0" u="none" strike="noStrike" kern="0" cap="none" spc="0" normalizeH="0" baseline="0" noProof="0" dirty="0" err="1">
                <a:ln>
                  <a:noFill/>
                </a:ln>
                <a:solidFill>
                  <a:prstClr val="black"/>
                </a:solidFill>
                <a:effectLst/>
                <a:uLnTx/>
                <a:uFillTx/>
                <a:latin typeface="Century" panose="02040604050505020304" pitchFamily="18" charset="0"/>
                <a:ea typeface="メイリオ" panose="020B0604030504040204" pitchFamily="50" charset="-128"/>
                <a:cs typeface="メイリオ" panose="020B0604030504040204" pitchFamily="50" charset="-128"/>
              </a:rPr>
              <a:t>IoT</a:t>
            </a:r>
            <a:r>
              <a:rPr kumimoji="0" lang="ja-JP" altLang="en-US" sz="1400" b="0" i="0" u="none" strike="noStrike" kern="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メイリオ" panose="020B0604030504040204" pitchFamily="50" charset="-128"/>
              </a:rPr>
              <a:t>時代の</a:t>
            </a:r>
            <a:endParaRPr kumimoji="0" lang="en-US" altLang="ja-JP" sz="1400" b="0" i="0" u="none" strike="noStrike" kern="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メイリオ" panose="020B0604030504040204" pitchFamily="50" charset="-128"/>
            </a:endParaRPr>
          </a:p>
          <a:p>
            <a:pPr marL="0" marR="0" lvl="0" indent="0" algn="ctr" defTabSz="1279525"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メイリオ" panose="020B0604030504040204" pitchFamily="50" charset="-128"/>
              </a:rPr>
              <a:t>コンピューターシステムへの対応が求められる</a:t>
            </a:r>
            <a:endParaRPr kumimoji="0" lang="en-US" altLang="ja-JP" sz="1400" b="0" i="0" u="none" strike="noStrike" kern="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メイリオ" panose="020B0604030504040204" pitchFamily="50" charset="-128"/>
            </a:endParaRPr>
          </a:p>
        </p:txBody>
      </p:sp>
      <p:sp>
        <p:nvSpPr>
          <p:cNvPr id="26" name="角丸四角形 25"/>
          <p:cNvSpPr/>
          <p:nvPr/>
        </p:nvSpPr>
        <p:spPr>
          <a:xfrm>
            <a:off x="238799" y="1072492"/>
            <a:ext cx="4143138" cy="4347917"/>
          </a:xfrm>
          <a:prstGeom prst="roundRect">
            <a:avLst>
              <a:gd name="adj" fmla="val 8531"/>
            </a:avLst>
          </a:prstGeom>
          <a:noFill/>
          <a:ln w="25400" cap="flat" cmpd="sng" algn="ctr">
            <a:solidFill>
              <a:srgbClr val="8064A2"/>
            </a:solidFill>
            <a:prstDash val="dash"/>
          </a:ln>
          <a:effectLst/>
        </p:spPr>
        <p:txBody>
          <a:bodyPr lIns="0" tIns="0" rIns="0" bIns="0" rtlCol="0" anchor="t" anchorCtr="0"/>
          <a:lstStyle/>
          <a:p>
            <a:pPr marL="0" marR="0" lvl="0" indent="0" algn="ctr" defTabSz="1279525" rtl="0" eaLnBrk="1" fontAlgn="auto" latinLnBrk="0" hangingPunct="1">
              <a:lnSpc>
                <a:spcPct val="100000"/>
              </a:lnSpc>
              <a:spcBef>
                <a:spcPts val="0"/>
              </a:spcBef>
              <a:spcAft>
                <a:spcPts val="0"/>
              </a:spcAft>
              <a:buClrTx/>
              <a:buSzTx/>
              <a:buFontTx/>
              <a:buNone/>
              <a:tabLst/>
              <a:defRPr/>
            </a:pPr>
            <a:r>
              <a:rPr kumimoji="0" lang="ja-JP" altLang="en-US" sz="2500" b="1" i="0" u="none" strike="noStrike" kern="0" cap="none" spc="0" normalizeH="0" baseline="0" noProof="0" dirty="0">
                <a:ln w="12700" cmpd="sng">
                  <a:solidFill>
                    <a:srgbClr val="8064A2"/>
                  </a:solidFill>
                  <a:prstDash val="solid"/>
                </a:ln>
                <a:gradFill>
                  <a:gsLst>
                    <a:gs pos="0">
                      <a:srgbClr val="8064A2"/>
                    </a:gs>
                    <a:gs pos="4000">
                      <a:srgbClr val="8064A2">
                        <a:lumMod val="60000"/>
                        <a:lumOff val="40000"/>
                      </a:srgbClr>
                    </a:gs>
                    <a:gs pos="87000">
                      <a:srgbClr val="8064A2">
                        <a:lumMod val="20000"/>
                        <a:lumOff val="80000"/>
                      </a:srgbClr>
                    </a:gs>
                  </a:gsLst>
                  <a:lin ang="5400000"/>
                </a:gradFill>
                <a:effectLst/>
                <a:uLnTx/>
                <a:uFillTx/>
                <a:latin typeface="Century" panose="02040604050505020304" pitchFamily="18" charset="0"/>
                <a:ea typeface="メイリオ" panose="020B0604030504040204" pitchFamily="50" charset="-128"/>
                <a:cs typeface="+mn-cs"/>
              </a:rPr>
              <a:t>従来の手法</a:t>
            </a:r>
            <a:endParaRPr kumimoji="0" lang="en-US" altLang="ja-JP" sz="2500" b="1" i="0" u="none" strike="noStrike" kern="0" cap="none" spc="0" normalizeH="0" baseline="0" noProof="0" dirty="0">
              <a:ln w="12700" cmpd="sng">
                <a:solidFill>
                  <a:srgbClr val="8064A2"/>
                </a:solidFill>
                <a:prstDash val="solid"/>
              </a:ln>
              <a:gradFill>
                <a:gsLst>
                  <a:gs pos="0">
                    <a:srgbClr val="8064A2"/>
                  </a:gs>
                  <a:gs pos="4000">
                    <a:srgbClr val="8064A2">
                      <a:lumMod val="60000"/>
                      <a:lumOff val="40000"/>
                    </a:srgbClr>
                  </a:gs>
                  <a:gs pos="87000">
                    <a:srgbClr val="8064A2">
                      <a:lumMod val="20000"/>
                      <a:lumOff val="80000"/>
                    </a:srgbClr>
                  </a:gs>
                </a:gsLst>
                <a:lin ang="5400000"/>
              </a:gradFill>
              <a:effectLst/>
              <a:uLnTx/>
              <a:uFillTx/>
              <a:latin typeface="Century" panose="02040604050505020304" pitchFamily="18" charset="0"/>
              <a:ea typeface="メイリオ" panose="020B0604030504040204" pitchFamily="50" charset="-128"/>
              <a:cs typeface="+mn-cs"/>
            </a:endParaRPr>
          </a:p>
          <a:p>
            <a:pPr marL="0" marR="0" lvl="0" indent="0" algn="ctr" defTabSz="1279525" rtl="0" eaLnBrk="1" fontAlgn="auto" latinLnBrk="0" hangingPunct="1">
              <a:lnSpc>
                <a:spcPct val="100000"/>
              </a:lnSpc>
              <a:spcBef>
                <a:spcPts val="0"/>
              </a:spcBef>
              <a:spcAft>
                <a:spcPts val="0"/>
              </a:spcAft>
              <a:buClrTx/>
              <a:buSzTx/>
              <a:buFontTx/>
              <a:buNone/>
              <a:tabLst/>
              <a:defRPr/>
            </a:pPr>
            <a:r>
              <a:rPr kumimoji="0" lang="en-US" altLang="ja-JP" sz="2500" b="1" i="0" u="none" strike="noStrike" kern="0" cap="none" spc="0" normalizeH="0" baseline="0" noProof="0" dirty="0">
                <a:ln w="12700" cmpd="sng">
                  <a:solidFill>
                    <a:srgbClr val="8064A2"/>
                  </a:solidFill>
                  <a:prstDash val="solid"/>
                </a:ln>
                <a:gradFill>
                  <a:gsLst>
                    <a:gs pos="0">
                      <a:srgbClr val="8064A2"/>
                    </a:gs>
                    <a:gs pos="4000">
                      <a:srgbClr val="8064A2">
                        <a:lumMod val="60000"/>
                        <a:lumOff val="40000"/>
                      </a:srgbClr>
                    </a:gs>
                    <a:gs pos="87000">
                      <a:srgbClr val="8064A2">
                        <a:lumMod val="20000"/>
                        <a:lumOff val="80000"/>
                      </a:srgbClr>
                    </a:gs>
                  </a:gsLst>
                  <a:lin ang="5400000"/>
                </a:gradFill>
                <a:effectLst/>
                <a:uLnTx/>
                <a:uFillTx/>
                <a:latin typeface="Century" panose="02040604050505020304" pitchFamily="18" charset="0"/>
                <a:ea typeface="メイリオ" panose="020B0604030504040204" pitchFamily="50" charset="-128"/>
                <a:cs typeface="+mn-cs"/>
              </a:rPr>
              <a:t>FMEA,</a:t>
            </a:r>
            <a:r>
              <a:rPr kumimoji="0" lang="ja-JP" altLang="en-US" sz="2500" b="1" i="0" u="none" strike="noStrike" kern="0" cap="none" spc="0" normalizeH="0" baseline="0" noProof="0" dirty="0">
                <a:ln w="12700" cmpd="sng">
                  <a:solidFill>
                    <a:srgbClr val="8064A2"/>
                  </a:solidFill>
                  <a:prstDash val="solid"/>
                </a:ln>
                <a:gradFill>
                  <a:gsLst>
                    <a:gs pos="0">
                      <a:srgbClr val="8064A2"/>
                    </a:gs>
                    <a:gs pos="4000">
                      <a:srgbClr val="8064A2">
                        <a:lumMod val="60000"/>
                        <a:lumOff val="40000"/>
                      </a:srgbClr>
                    </a:gs>
                    <a:gs pos="87000">
                      <a:srgbClr val="8064A2">
                        <a:lumMod val="20000"/>
                        <a:lumOff val="80000"/>
                      </a:srgbClr>
                    </a:gs>
                  </a:gsLst>
                  <a:lin ang="5400000"/>
                </a:gradFill>
                <a:effectLst/>
                <a:uLnTx/>
                <a:uFillTx/>
                <a:latin typeface="Century" panose="02040604050505020304" pitchFamily="18" charset="0"/>
                <a:ea typeface="メイリオ" panose="020B0604030504040204" pitchFamily="50" charset="-128"/>
                <a:cs typeface="+mn-cs"/>
              </a:rPr>
              <a:t> </a:t>
            </a:r>
            <a:r>
              <a:rPr kumimoji="0" lang="en-US" altLang="ja-JP" sz="2500" b="1" i="0" u="none" strike="noStrike" kern="0" cap="none" spc="0" normalizeH="0" baseline="0" noProof="0" dirty="0">
                <a:ln w="12700" cmpd="sng">
                  <a:solidFill>
                    <a:srgbClr val="8064A2"/>
                  </a:solidFill>
                  <a:prstDash val="solid"/>
                </a:ln>
                <a:gradFill>
                  <a:gsLst>
                    <a:gs pos="0">
                      <a:srgbClr val="8064A2"/>
                    </a:gs>
                    <a:gs pos="4000">
                      <a:srgbClr val="8064A2">
                        <a:lumMod val="60000"/>
                        <a:lumOff val="40000"/>
                      </a:srgbClr>
                    </a:gs>
                    <a:gs pos="87000">
                      <a:srgbClr val="8064A2">
                        <a:lumMod val="20000"/>
                        <a:lumOff val="80000"/>
                      </a:srgbClr>
                    </a:gs>
                  </a:gsLst>
                  <a:lin ang="5400000"/>
                </a:gradFill>
                <a:effectLst/>
                <a:uLnTx/>
                <a:uFillTx/>
                <a:latin typeface="Century" panose="02040604050505020304" pitchFamily="18" charset="0"/>
                <a:ea typeface="メイリオ" panose="020B0604030504040204" pitchFamily="50" charset="-128"/>
                <a:cs typeface="+mn-cs"/>
              </a:rPr>
              <a:t>FTA,</a:t>
            </a:r>
            <a:r>
              <a:rPr kumimoji="0" lang="ja-JP" altLang="en-US" sz="2500" b="1" i="0" u="none" strike="noStrike" kern="0" cap="none" spc="0" normalizeH="0" baseline="0" noProof="0" dirty="0">
                <a:ln w="12700" cmpd="sng">
                  <a:solidFill>
                    <a:srgbClr val="8064A2"/>
                  </a:solidFill>
                  <a:prstDash val="solid"/>
                </a:ln>
                <a:gradFill>
                  <a:gsLst>
                    <a:gs pos="0">
                      <a:srgbClr val="8064A2"/>
                    </a:gs>
                    <a:gs pos="4000">
                      <a:srgbClr val="8064A2">
                        <a:lumMod val="60000"/>
                        <a:lumOff val="40000"/>
                      </a:srgbClr>
                    </a:gs>
                    <a:gs pos="87000">
                      <a:srgbClr val="8064A2">
                        <a:lumMod val="20000"/>
                        <a:lumOff val="80000"/>
                      </a:srgbClr>
                    </a:gs>
                  </a:gsLst>
                  <a:lin ang="5400000"/>
                </a:gradFill>
                <a:effectLst/>
                <a:uLnTx/>
                <a:uFillTx/>
                <a:latin typeface="Century" panose="02040604050505020304" pitchFamily="18" charset="0"/>
                <a:ea typeface="メイリオ" panose="020B0604030504040204" pitchFamily="50" charset="-128"/>
                <a:cs typeface="+mn-cs"/>
              </a:rPr>
              <a:t> </a:t>
            </a:r>
            <a:r>
              <a:rPr kumimoji="0" lang="en-US" altLang="ja-JP" sz="2500" b="1" i="0" u="none" strike="noStrike" kern="0" cap="none" spc="0" normalizeH="0" baseline="0" noProof="0" dirty="0">
                <a:ln w="12700" cmpd="sng">
                  <a:solidFill>
                    <a:srgbClr val="8064A2"/>
                  </a:solidFill>
                  <a:prstDash val="solid"/>
                </a:ln>
                <a:gradFill>
                  <a:gsLst>
                    <a:gs pos="0">
                      <a:srgbClr val="8064A2"/>
                    </a:gs>
                    <a:gs pos="4000">
                      <a:srgbClr val="8064A2">
                        <a:lumMod val="60000"/>
                        <a:lumOff val="40000"/>
                      </a:srgbClr>
                    </a:gs>
                    <a:gs pos="87000">
                      <a:srgbClr val="8064A2">
                        <a:lumMod val="20000"/>
                        <a:lumOff val="80000"/>
                      </a:srgbClr>
                    </a:gs>
                  </a:gsLst>
                  <a:lin ang="5400000"/>
                </a:gradFill>
                <a:effectLst/>
                <a:uLnTx/>
                <a:uFillTx/>
                <a:latin typeface="Century" panose="02040604050505020304" pitchFamily="18" charset="0"/>
                <a:ea typeface="メイリオ" panose="020B0604030504040204" pitchFamily="50" charset="-128"/>
                <a:cs typeface="+mn-cs"/>
              </a:rPr>
              <a:t>HAZOP</a:t>
            </a:r>
            <a:r>
              <a:rPr kumimoji="0" lang="ja-JP" altLang="en-US" sz="2500" b="1" i="0" u="none" strike="noStrike" kern="0" cap="none" spc="0" normalizeH="0" baseline="0" noProof="0" dirty="0">
                <a:ln w="12700" cmpd="sng">
                  <a:solidFill>
                    <a:srgbClr val="8064A2"/>
                  </a:solidFill>
                  <a:prstDash val="solid"/>
                </a:ln>
                <a:gradFill>
                  <a:gsLst>
                    <a:gs pos="0">
                      <a:srgbClr val="8064A2"/>
                    </a:gs>
                    <a:gs pos="4000">
                      <a:srgbClr val="8064A2">
                        <a:lumMod val="60000"/>
                        <a:lumOff val="40000"/>
                      </a:srgbClr>
                    </a:gs>
                    <a:gs pos="87000">
                      <a:srgbClr val="8064A2">
                        <a:lumMod val="20000"/>
                        <a:lumOff val="80000"/>
                      </a:srgbClr>
                    </a:gs>
                  </a:gsLst>
                  <a:lin ang="5400000"/>
                </a:gradFill>
                <a:effectLst/>
                <a:uLnTx/>
                <a:uFillTx/>
                <a:latin typeface="Century" panose="02040604050505020304" pitchFamily="18" charset="0"/>
                <a:ea typeface="メイリオ" panose="020B0604030504040204" pitchFamily="50" charset="-128"/>
                <a:cs typeface="+mn-cs"/>
              </a:rPr>
              <a:t>など</a:t>
            </a:r>
          </a:p>
        </p:txBody>
      </p:sp>
      <p:sp>
        <p:nvSpPr>
          <p:cNvPr id="27" name="角丸四角形 26"/>
          <p:cNvSpPr/>
          <p:nvPr/>
        </p:nvSpPr>
        <p:spPr>
          <a:xfrm>
            <a:off x="4507471" y="1072493"/>
            <a:ext cx="4305615" cy="4347916"/>
          </a:xfrm>
          <a:prstGeom prst="roundRect">
            <a:avLst>
              <a:gd name="adj" fmla="val 8103"/>
            </a:avLst>
          </a:prstGeom>
          <a:noFill/>
          <a:ln w="25400" cap="flat" cmpd="sng" algn="ctr">
            <a:solidFill>
              <a:srgbClr val="4BACC6"/>
            </a:solidFill>
            <a:prstDash val="dash"/>
          </a:ln>
          <a:effectLst/>
        </p:spPr>
        <p:txBody>
          <a:bodyPr lIns="0" tIns="0" rIns="0" bIns="0" rtlCol="0" anchor="t" anchorCtr="0"/>
          <a:lstStyle/>
          <a:p>
            <a:pPr marL="0" marR="0" lvl="0" indent="0" algn="ctr" defTabSz="1279525" rtl="0" eaLnBrk="1" fontAlgn="auto" latinLnBrk="0" hangingPunct="1">
              <a:lnSpc>
                <a:spcPct val="100000"/>
              </a:lnSpc>
              <a:spcBef>
                <a:spcPts val="0"/>
              </a:spcBef>
              <a:spcAft>
                <a:spcPts val="0"/>
              </a:spcAft>
              <a:buClrTx/>
              <a:buSzTx/>
              <a:buFontTx/>
              <a:buNone/>
              <a:tabLst/>
              <a:defRPr/>
            </a:pPr>
            <a:r>
              <a:rPr kumimoji="0" lang="ja-JP" altLang="en-US" sz="2500" b="1" i="0" u="none" strike="noStrike" kern="0" cap="none" spc="0" normalizeH="0" baseline="0" noProof="0" dirty="0">
                <a:ln w="12700" cmpd="sng">
                  <a:solidFill>
                    <a:srgbClr val="4BACC6"/>
                  </a:solidFill>
                  <a:prstDash val="solid"/>
                </a:ln>
                <a:gradFill>
                  <a:gsLst>
                    <a:gs pos="0">
                      <a:srgbClr val="8064A2"/>
                    </a:gs>
                    <a:gs pos="4000">
                      <a:srgbClr val="8064A2">
                        <a:lumMod val="60000"/>
                        <a:lumOff val="40000"/>
                      </a:srgbClr>
                    </a:gs>
                    <a:gs pos="87000">
                      <a:srgbClr val="8064A2">
                        <a:lumMod val="20000"/>
                        <a:lumOff val="80000"/>
                      </a:srgbClr>
                    </a:gs>
                  </a:gsLst>
                  <a:lin ang="5400000"/>
                </a:gradFill>
                <a:effectLst/>
                <a:uLnTx/>
                <a:uFillTx/>
                <a:latin typeface="Century" panose="02040604050505020304" pitchFamily="18" charset="0"/>
                <a:ea typeface="メイリオ" panose="020B0604030504040204" pitchFamily="50" charset="-128"/>
                <a:cs typeface="+mn-cs"/>
              </a:rPr>
              <a:t>新たな手法</a:t>
            </a:r>
            <a:endParaRPr kumimoji="0" lang="en-US" altLang="ja-JP" sz="2500" b="1" i="0" u="none" strike="noStrike" kern="0" cap="none" spc="0" normalizeH="0" baseline="0" noProof="0" dirty="0">
              <a:ln w="12700" cmpd="sng">
                <a:solidFill>
                  <a:srgbClr val="4BACC6"/>
                </a:solidFill>
                <a:prstDash val="solid"/>
              </a:ln>
              <a:gradFill>
                <a:gsLst>
                  <a:gs pos="0">
                    <a:srgbClr val="8064A2"/>
                  </a:gs>
                  <a:gs pos="4000">
                    <a:srgbClr val="8064A2">
                      <a:lumMod val="60000"/>
                      <a:lumOff val="40000"/>
                    </a:srgbClr>
                  </a:gs>
                  <a:gs pos="87000">
                    <a:srgbClr val="8064A2">
                      <a:lumMod val="20000"/>
                      <a:lumOff val="80000"/>
                    </a:srgbClr>
                  </a:gs>
                </a:gsLst>
                <a:lin ang="5400000"/>
              </a:gradFill>
              <a:effectLst/>
              <a:uLnTx/>
              <a:uFillTx/>
              <a:latin typeface="Century" panose="02040604050505020304" pitchFamily="18" charset="0"/>
              <a:ea typeface="メイリオ" panose="020B0604030504040204" pitchFamily="50" charset="-128"/>
              <a:cs typeface="+mn-cs"/>
            </a:endParaRPr>
          </a:p>
          <a:p>
            <a:pPr marL="0" marR="0" lvl="0" indent="0" algn="ctr" defTabSz="1279525" rtl="0" eaLnBrk="1" fontAlgn="auto" latinLnBrk="0" hangingPunct="1">
              <a:lnSpc>
                <a:spcPct val="100000"/>
              </a:lnSpc>
              <a:spcBef>
                <a:spcPts val="0"/>
              </a:spcBef>
              <a:spcAft>
                <a:spcPts val="0"/>
              </a:spcAft>
              <a:buClrTx/>
              <a:buSzTx/>
              <a:buFontTx/>
              <a:buNone/>
              <a:tabLst/>
              <a:defRPr/>
            </a:pPr>
            <a:r>
              <a:rPr kumimoji="0" lang="en-US" altLang="ja-JP" sz="2500" b="1" i="0" u="none" strike="noStrike" kern="0" cap="none" spc="0" normalizeH="0" baseline="0" noProof="0" dirty="0">
                <a:ln w="12700" cmpd="sng">
                  <a:solidFill>
                    <a:srgbClr val="4BACC6"/>
                  </a:solidFill>
                  <a:prstDash val="solid"/>
                </a:ln>
                <a:gradFill>
                  <a:gsLst>
                    <a:gs pos="0">
                      <a:srgbClr val="8064A2"/>
                    </a:gs>
                    <a:gs pos="4000">
                      <a:srgbClr val="8064A2">
                        <a:lumMod val="60000"/>
                        <a:lumOff val="40000"/>
                      </a:srgbClr>
                    </a:gs>
                    <a:gs pos="87000">
                      <a:srgbClr val="8064A2">
                        <a:lumMod val="20000"/>
                        <a:lumOff val="80000"/>
                      </a:srgbClr>
                    </a:gs>
                  </a:gsLst>
                  <a:lin ang="5400000"/>
                </a:gradFill>
                <a:effectLst/>
                <a:uLnTx/>
                <a:uFillTx/>
                <a:latin typeface="Century" panose="02040604050505020304" pitchFamily="18" charset="0"/>
                <a:ea typeface="メイリオ" panose="020B0604030504040204" pitchFamily="50" charset="-128"/>
                <a:cs typeface="+mn-cs"/>
              </a:rPr>
              <a:t>STAMP</a:t>
            </a:r>
            <a:r>
              <a:rPr kumimoji="0" lang="ja-JP" altLang="en-US" sz="2500" b="1" i="0" u="none" strike="noStrike" kern="0" cap="none" spc="0" normalizeH="0" baseline="0" noProof="0" dirty="0">
                <a:ln w="12700" cmpd="sng">
                  <a:solidFill>
                    <a:srgbClr val="4BACC6"/>
                  </a:solidFill>
                  <a:prstDash val="solid"/>
                </a:ln>
                <a:gradFill>
                  <a:gsLst>
                    <a:gs pos="0">
                      <a:srgbClr val="8064A2"/>
                    </a:gs>
                    <a:gs pos="4000">
                      <a:srgbClr val="8064A2">
                        <a:lumMod val="60000"/>
                        <a:lumOff val="40000"/>
                      </a:srgbClr>
                    </a:gs>
                    <a:gs pos="87000">
                      <a:srgbClr val="8064A2">
                        <a:lumMod val="20000"/>
                        <a:lumOff val="80000"/>
                      </a:srgbClr>
                    </a:gs>
                  </a:gsLst>
                  <a:lin ang="5400000"/>
                </a:gradFill>
                <a:effectLst/>
                <a:uLnTx/>
                <a:uFillTx/>
                <a:latin typeface="Century" panose="02040604050505020304" pitchFamily="18" charset="0"/>
                <a:ea typeface="メイリオ" panose="020B0604030504040204" pitchFamily="50" charset="-128"/>
                <a:cs typeface="+mn-cs"/>
              </a:rPr>
              <a:t>に基づく分析</a:t>
            </a:r>
          </a:p>
        </p:txBody>
      </p:sp>
      <p:sp>
        <p:nvSpPr>
          <p:cNvPr id="28" name="テキスト ボックス 27"/>
          <p:cNvSpPr txBox="1"/>
          <p:nvPr/>
        </p:nvSpPr>
        <p:spPr>
          <a:xfrm>
            <a:off x="251792" y="4868035"/>
            <a:ext cx="2448000" cy="540000"/>
          </a:xfrm>
          <a:prstGeom prst="rect">
            <a:avLst/>
          </a:prstGeom>
          <a:noFill/>
        </p:spPr>
        <p:txBody>
          <a:bodyPr wrap="square" rtlCol="0">
            <a:spAutoFit/>
          </a:bodyPr>
          <a:lstStyle/>
          <a:p>
            <a:pPr marL="0" marR="0" lvl="0" indent="0" algn="ctr" defTabSz="1279525"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メイリオ" panose="020B0604030504040204" pitchFamily="50" charset="-128"/>
              </a:rPr>
              <a:t>既存のハザード分析手法</a:t>
            </a:r>
            <a:endParaRPr kumimoji="0" lang="en-US" altLang="ja-JP" sz="1400" b="0" i="0" u="none" strike="noStrike" kern="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メイリオ" panose="020B0604030504040204" pitchFamily="50" charset="-128"/>
            </a:endParaRPr>
          </a:p>
          <a:p>
            <a:pPr marL="0" marR="0" lvl="0" indent="0" algn="ctr" defTabSz="1279525"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メイリオ" panose="020B0604030504040204" pitchFamily="50" charset="-128"/>
              </a:rPr>
              <a:t>は</a:t>
            </a:r>
            <a:r>
              <a:rPr kumimoji="0" lang="en-US" altLang="ja-JP" sz="1400" b="0" i="0" u="none" strike="noStrike" kern="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メイリオ" panose="020B0604030504040204" pitchFamily="50" charset="-128"/>
              </a:rPr>
              <a:t>40</a:t>
            </a:r>
            <a:r>
              <a:rPr kumimoji="0" lang="ja-JP" altLang="en-US" sz="1400" b="0" i="0" u="none" strike="noStrike" kern="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メイリオ" panose="020B0604030504040204" pitchFamily="50" charset="-128"/>
              </a:rPr>
              <a:t>～</a:t>
            </a:r>
            <a:r>
              <a:rPr kumimoji="0" lang="en-US" altLang="ja-JP" sz="1400" b="0" i="0" u="none" strike="noStrike" kern="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メイリオ" panose="020B0604030504040204" pitchFamily="50" charset="-128"/>
              </a:rPr>
              <a:t>65</a:t>
            </a:r>
            <a:r>
              <a:rPr kumimoji="0" lang="ja-JP" altLang="en-US" sz="1400" b="0" i="0" u="none" strike="noStrike" kern="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メイリオ" panose="020B0604030504040204" pitchFamily="50" charset="-128"/>
              </a:rPr>
              <a:t>年前のもの</a:t>
            </a:r>
            <a:endParaRPr kumimoji="0" lang="en-US" altLang="ja-JP" sz="1400" b="0" i="0" u="none" strike="noStrike" kern="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メイリオ" panose="020B0604030504040204" pitchFamily="50" charset="-128"/>
            </a:endParaRPr>
          </a:p>
        </p:txBody>
      </p:sp>
      <p:sp>
        <p:nvSpPr>
          <p:cNvPr id="29" name="テキスト ボックス 28"/>
          <p:cNvSpPr txBox="1"/>
          <p:nvPr/>
        </p:nvSpPr>
        <p:spPr>
          <a:xfrm>
            <a:off x="2297695" y="2922840"/>
            <a:ext cx="2026892" cy="670626"/>
          </a:xfrm>
          <a:prstGeom prst="rect">
            <a:avLst/>
          </a:prstGeom>
          <a:noFill/>
        </p:spPr>
        <p:txBody>
          <a:bodyPr wrap="square" rtlCol="0">
            <a:spAutoFit/>
          </a:bodyPr>
          <a:lstStyle/>
          <a:p>
            <a:pPr marL="0" marR="0" lvl="0" indent="0" algn="l" defTabSz="1279525"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メイリオ" panose="020B0604030504040204" pitchFamily="50" charset="-128"/>
              </a:rPr>
              <a:t>旧来は</a:t>
            </a:r>
            <a:endParaRPr kumimoji="0" lang="en-US" altLang="ja-JP" sz="1800" b="0" i="0" u="none" strike="noStrike" kern="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メイリオ" panose="020B0604030504040204" pitchFamily="50" charset="-128"/>
            </a:endParaRPr>
          </a:p>
          <a:p>
            <a:pPr marL="0" marR="0" lvl="0" indent="0" algn="l" defTabSz="1279525"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メイリオ" panose="020B0604030504040204" pitchFamily="50" charset="-128"/>
              </a:rPr>
              <a:t>ハードウェア主体</a:t>
            </a:r>
          </a:p>
        </p:txBody>
      </p:sp>
      <p:sp>
        <p:nvSpPr>
          <p:cNvPr id="30" name="V 字形矢印 29"/>
          <p:cNvSpPr/>
          <p:nvPr/>
        </p:nvSpPr>
        <p:spPr>
          <a:xfrm>
            <a:off x="3342615" y="1050632"/>
            <a:ext cx="2201366" cy="594297"/>
          </a:xfrm>
          <a:prstGeom prst="notchedRightArrow">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glow rad="101600">
              <a:srgbClr val="F79646">
                <a:satMod val="175000"/>
                <a:alpha val="40000"/>
              </a:srgbClr>
            </a:glow>
            <a:outerShdw blurRad="40000" dist="20000" dir="5400000" rotWithShape="0">
              <a:srgbClr val="000000">
                <a:alpha val="38000"/>
              </a:srgbClr>
            </a:outerShdw>
          </a:effectLst>
        </p:spPr>
        <p:txBody>
          <a:bodyPr lIns="0" tIns="108000" rIns="0" bIns="36000" rtlCol="0" anchor="ctr"/>
          <a:lstStyle/>
          <a:p>
            <a:pPr marL="0" marR="0" lvl="0" indent="0" algn="ctr" defTabSz="1279525"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15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メイリオ" panose="020B0604030504040204" pitchFamily="50" charset="-128"/>
              </a:rPr>
              <a:t>パラダイムシフト</a:t>
            </a:r>
          </a:p>
        </p:txBody>
      </p:sp>
      <p:graphicFrame>
        <p:nvGraphicFramePr>
          <p:cNvPr id="31" name="図表 30"/>
          <p:cNvGraphicFramePr/>
          <p:nvPr>
            <p:extLst/>
          </p:nvPr>
        </p:nvGraphicFramePr>
        <p:xfrm>
          <a:off x="366017" y="4123402"/>
          <a:ext cx="8174714" cy="64807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32" name="図 3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67344" y="2868235"/>
            <a:ext cx="1642889" cy="1255167"/>
          </a:xfrm>
          <a:prstGeom prst="rect">
            <a:avLst/>
          </a:prstGeom>
        </p:spPr>
      </p:pic>
      <p:pic>
        <p:nvPicPr>
          <p:cNvPr id="33" name="図 3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155087" y="2831693"/>
            <a:ext cx="1512168" cy="1368512"/>
          </a:xfrm>
          <a:prstGeom prst="rect">
            <a:avLst/>
          </a:prstGeom>
        </p:spPr>
      </p:pic>
      <p:pic>
        <p:nvPicPr>
          <p:cNvPr id="34" name="図 3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314516" y="3475330"/>
            <a:ext cx="1039073" cy="781383"/>
          </a:xfrm>
          <a:prstGeom prst="rect">
            <a:avLst/>
          </a:prstGeom>
        </p:spPr>
      </p:pic>
      <p:pic>
        <p:nvPicPr>
          <p:cNvPr id="35" name="Picture 2" descr="https://licensebuttons.net/l/by-sa/3.0/88x31.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25473" y="3996924"/>
            <a:ext cx="370299" cy="130446"/>
          </a:xfrm>
          <a:prstGeom prst="rect">
            <a:avLst/>
          </a:prstGeom>
          <a:noFill/>
          <a:extLst>
            <a:ext uri="{909E8E84-426E-40DD-AFC4-6F175D3DCCD1}">
              <a14:hiddenFill xmlns:a14="http://schemas.microsoft.com/office/drawing/2010/main">
                <a:solidFill>
                  <a:srgbClr val="FFFFFF"/>
                </a:solidFill>
              </a14:hiddenFill>
            </a:ext>
          </a:extLst>
        </p:spPr>
      </p:pic>
      <p:pic>
        <p:nvPicPr>
          <p:cNvPr id="36" name="図 3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38025" y="3708112"/>
            <a:ext cx="240506" cy="223846"/>
          </a:xfrm>
          <a:prstGeom prst="rect">
            <a:avLst/>
          </a:prstGeom>
        </p:spPr>
      </p:pic>
      <p:pic>
        <p:nvPicPr>
          <p:cNvPr id="37" name="Picture 8" descr="https://upload.wikimedia.org/wikipedia/commons/thumb/6/62/PD-icon.svg/196px-PD-icon.svg.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982641" y="3130716"/>
            <a:ext cx="255055" cy="25505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descr="https://licensebuttons.net/l/by-sa/3.0/88x31.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372278" y="4123401"/>
            <a:ext cx="358101" cy="126149"/>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0" descr="https://licensebuttons.net/l/by-sa/3.0/88x31.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358905" y="4039667"/>
            <a:ext cx="320216" cy="11280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8" descr="Image result for technology is changing images"/>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940584" y="3498904"/>
            <a:ext cx="847440" cy="776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p:cNvSpPr txBox="1"/>
          <p:nvPr/>
        </p:nvSpPr>
        <p:spPr>
          <a:xfrm>
            <a:off x="365322" y="5506997"/>
            <a:ext cx="8497639" cy="80021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300" b="0" i="0" u="none" strike="noStrike" kern="0" cap="none" spc="0" normalizeH="0" baseline="0" noProof="0" dirty="0">
                <a:ln>
                  <a:noFill/>
                </a:ln>
                <a:solidFill>
                  <a:srgbClr val="212745"/>
                </a:solidFill>
                <a:effectLst/>
                <a:uLnTx/>
                <a:uFillTx/>
                <a:latin typeface="Century" panose="02040604050505020304" pitchFamily="18" charset="0"/>
                <a:ea typeface="メイリオ" panose="020B0604030504040204" pitchFamily="50" charset="-128"/>
                <a:cs typeface="+mn-cs"/>
              </a:rPr>
              <a:t>現在の分析手法が確立されたのは</a:t>
            </a:r>
            <a:r>
              <a:rPr kumimoji="0" lang="en-US" altLang="en-US" sz="2300" b="0" i="0" u="none" strike="noStrike" kern="0" cap="none" spc="0" normalizeH="0" baseline="0" noProof="0" dirty="0">
                <a:ln>
                  <a:noFill/>
                </a:ln>
                <a:solidFill>
                  <a:srgbClr val="212745"/>
                </a:solidFill>
                <a:effectLst/>
                <a:uLnTx/>
                <a:uFillTx/>
                <a:latin typeface="Century" panose="02040604050505020304" pitchFamily="18" charset="0"/>
                <a:ea typeface="メイリオ" panose="020B0604030504040204" pitchFamily="50" charset="-128"/>
                <a:cs typeface="+mn-cs"/>
              </a:rPr>
              <a:t>40-65</a:t>
            </a:r>
            <a:r>
              <a:rPr kumimoji="0" lang="ja-JP" altLang="en-US" sz="2300" b="0" i="0" u="none" strike="noStrike" kern="0" cap="none" spc="0" normalizeH="0" baseline="0" noProof="0" dirty="0">
                <a:ln>
                  <a:noFill/>
                </a:ln>
                <a:solidFill>
                  <a:srgbClr val="212745"/>
                </a:solidFill>
                <a:effectLst/>
                <a:uLnTx/>
                <a:uFillTx/>
                <a:latin typeface="Century" panose="02040604050505020304" pitchFamily="18" charset="0"/>
                <a:ea typeface="メイリオ" panose="020B0604030504040204" pitchFamily="50" charset="-128"/>
                <a:cs typeface="+mn-cs"/>
              </a:rPr>
              <a:t>年前</a:t>
            </a:r>
            <a:br>
              <a:rPr kumimoji="0" lang="en-US" altLang="en-US" sz="2300" b="0" i="0" u="none" strike="noStrike" kern="0" cap="none" spc="0" normalizeH="0" baseline="0" noProof="0" dirty="0">
                <a:ln>
                  <a:noFill/>
                </a:ln>
                <a:solidFill>
                  <a:srgbClr val="212745"/>
                </a:solidFill>
                <a:effectLst/>
                <a:uLnTx/>
                <a:uFillTx/>
                <a:latin typeface="Century" panose="02040604050505020304" pitchFamily="18" charset="0"/>
                <a:ea typeface="メイリオ" panose="020B0604030504040204" pitchFamily="50" charset="-128"/>
                <a:cs typeface="+mn-cs"/>
              </a:rPr>
            </a:br>
            <a:r>
              <a:rPr kumimoji="0" lang="ja-JP" altLang="en-US" sz="2300" b="0" i="0" u="none" strike="noStrike" kern="0" cap="none" spc="0" normalizeH="0" baseline="0" noProof="0" dirty="0">
                <a:ln>
                  <a:noFill/>
                </a:ln>
                <a:solidFill>
                  <a:srgbClr val="212745"/>
                </a:solidFill>
                <a:effectLst/>
                <a:uLnTx/>
                <a:uFillTx/>
                <a:latin typeface="Century" panose="02040604050505020304" pitchFamily="18" charset="0"/>
                <a:ea typeface="メイリオ" panose="020B0604030504040204" pitchFamily="50" charset="-128"/>
                <a:cs typeface="+mn-cs"/>
              </a:rPr>
              <a:t>コンピューターシステムはハードウェア主体から</a:t>
            </a:r>
            <a:r>
              <a:rPr kumimoji="0" lang="en-US" altLang="ja-JP" sz="2300" b="0" i="0" u="none" strike="noStrike" kern="0" cap="none" spc="0" normalizeH="0" baseline="0" noProof="0" dirty="0" err="1">
                <a:ln>
                  <a:noFill/>
                </a:ln>
                <a:solidFill>
                  <a:srgbClr val="212745"/>
                </a:solidFill>
                <a:effectLst/>
                <a:uLnTx/>
                <a:uFillTx/>
                <a:latin typeface="Century" panose="02040604050505020304" pitchFamily="18" charset="0"/>
                <a:ea typeface="メイリオ" panose="020B0604030504040204" pitchFamily="50" charset="-128"/>
                <a:cs typeface="+mn-cs"/>
              </a:rPr>
              <a:t>IoT</a:t>
            </a:r>
            <a:r>
              <a:rPr kumimoji="0" lang="ja-JP" altLang="en-US" sz="2300" b="0" i="0" u="none" strike="noStrike" kern="0" cap="none" spc="0" normalizeH="0" baseline="0" noProof="0" dirty="0">
                <a:ln>
                  <a:noFill/>
                </a:ln>
                <a:solidFill>
                  <a:srgbClr val="212745"/>
                </a:solidFill>
                <a:effectLst/>
                <a:uLnTx/>
                <a:uFillTx/>
                <a:latin typeface="Century" panose="02040604050505020304" pitchFamily="18" charset="0"/>
                <a:ea typeface="メイリオ" panose="020B0604030504040204" pitchFamily="50" charset="-128"/>
                <a:cs typeface="+mn-cs"/>
              </a:rPr>
              <a:t>時代へ</a:t>
            </a:r>
            <a:endParaRPr kumimoji="1" lang="ja-JP" altLang="en-US" sz="1800" b="0" i="0" u="none" strike="noStrike" kern="120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mn-cs"/>
            </a:endParaRPr>
          </a:p>
        </p:txBody>
      </p:sp>
    </p:spTree>
    <p:extLst>
      <p:ext uri="{BB962C8B-B14F-4D97-AF65-F5344CB8AC3E}">
        <p14:creationId xmlns:p14="http://schemas.microsoft.com/office/powerpoint/2010/main" val="4204354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 grpId="0">
        <p:bldAsOne/>
      </p:bldGraphic>
      <p:bldP spid="30" grpId="0" animBg="1"/>
      <p:bldGraphic spid="31"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CD924549-6D38-4D34-A515-19B56E36111F}"/>
              </a:ext>
            </a:extLst>
          </p:cNvPr>
          <p:cNvSpPr>
            <a:spLocks noGrp="1"/>
          </p:cNvSpPr>
          <p:nvPr>
            <p:ph type="sldNum" sz="quarter" idx="12"/>
          </p:nvPr>
        </p:nvSpPr>
        <p:spPr>
          <a:prstGeom prst="rect">
            <a:avLst/>
          </a:prstGeom>
        </p:spPr>
        <p:txBody>
          <a:bodyPr/>
          <a:lstStyle/>
          <a:p>
            <a:fld id="{ADEB7F7A-3BE6-4FB0-8192-DE0313903FF1}" type="slidenum">
              <a:rPr kumimoji="1" lang="ja-JP" altLang="en-US" smtClean="0"/>
              <a:pPr/>
              <a:t>39</a:t>
            </a:fld>
            <a:endParaRPr kumimoji="1" lang="ja-JP" altLang="en-US"/>
          </a:p>
        </p:txBody>
      </p:sp>
      <p:sp>
        <p:nvSpPr>
          <p:cNvPr id="5" name="タイトル 2">
            <a:extLst>
              <a:ext uri="{FF2B5EF4-FFF2-40B4-BE49-F238E27FC236}">
                <a16:creationId xmlns:a16="http://schemas.microsoft.com/office/drawing/2014/main" id="{D6B4CF95-0EC5-4014-B2A5-DA8297CCA072}"/>
              </a:ext>
            </a:extLst>
          </p:cNvPr>
          <p:cNvSpPr>
            <a:spLocks noGrp="1"/>
          </p:cNvSpPr>
          <p:nvPr>
            <p:ph type="title" idx="4294967295"/>
          </p:nvPr>
        </p:nvSpPr>
        <p:spPr>
          <a:xfrm>
            <a:off x="0" y="107950"/>
            <a:ext cx="6978650" cy="576263"/>
          </a:xfrm>
        </p:spPr>
        <p:txBody>
          <a:bodyPr>
            <a:normAutofit fontScale="90000"/>
          </a:bodyPr>
          <a:lstStyle/>
          <a:p>
            <a:r>
              <a:rPr kumimoji="1" lang="en-US" altLang="ja-JP" dirty="0"/>
              <a:t>STAMP WS</a:t>
            </a:r>
            <a:r>
              <a:rPr kumimoji="1" lang="ja-JP" altLang="en-US" dirty="0"/>
              <a:t>セキュリティ関連発表</a:t>
            </a:r>
          </a:p>
        </p:txBody>
      </p:sp>
      <p:graphicFrame>
        <p:nvGraphicFramePr>
          <p:cNvPr id="7" name="表 6">
            <a:extLst>
              <a:ext uri="{FF2B5EF4-FFF2-40B4-BE49-F238E27FC236}">
                <a16:creationId xmlns:a16="http://schemas.microsoft.com/office/drawing/2014/main" id="{77F8D1F7-428B-465D-B33F-91FFDB4EF084}"/>
              </a:ext>
            </a:extLst>
          </p:cNvPr>
          <p:cNvGraphicFramePr>
            <a:graphicFrameLocks noGrp="1"/>
          </p:cNvGraphicFramePr>
          <p:nvPr>
            <p:extLst>
              <p:ext uri="{D42A27DB-BD31-4B8C-83A1-F6EECF244321}">
                <p14:modId xmlns:p14="http://schemas.microsoft.com/office/powerpoint/2010/main" val="1829899977"/>
              </p:ext>
            </p:extLst>
          </p:nvPr>
        </p:nvGraphicFramePr>
        <p:xfrm>
          <a:off x="107504" y="692696"/>
          <a:ext cx="8928993" cy="6046573"/>
        </p:xfrm>
        <a:graphic>
          <a:graphicData uri="http://schemas.openxmlformats.org/drawingml/2006/table">
            <a:tbl>
              <a:tblPr firstRow="1" bandRow="1">
                <a:tableStyleId>{5C22544A-7EE6-4342-B048-85BDC9FD1C3A}</a:tableStyleId>
              </a:tblPr>
              <a:tblGrid>
                <a:gridCol w="288032">
                  <a:extLst>
                    <a:ext uri="{9D8B030D-6E8A-4147-A177-3AD203B41FA5}">
                      <a16:colId xmlns:a16="http://schemas.microsoft.com/office/drawing/2014/main" val="3593501690"/>
                    </a:ext>
                  </a:extLst>
                </a:gridCol>
                <a:gridCol w="2160240">
                  <a:extLst>
                    <a:ext uri="{9D8B030D-6E8A-4147-A177-3AD203B41FA5}">
                      <a16:colId xmlns:a16="http://schemas.microsoft.com/office/drawing/2014/main" val="2728413770"/>
                    </a:ext>
                  </a:extLst>
                </a:gridCol>
                <a:gridCol w="1584176">
                  <a:extLst>
                    <a:ext uri="{9D8B030D-6E8A-4147-A177-3AD203B41FA5}">
                      <a16:colId xmlns:a16="http://schemas.microsoft.com/office/drawing/2014/main" val="1133745385"/>
                    </a:ext>
                  </a:extLst>
                </a:gridCol>
                <a:gridCol w="1296144">
                  <a:extLst>
                    <a:ext uri="{9D8B030D-6E8A-4147-A177-3AD203B41FA5}">
                      <a16:colId xmlns:a16="http://schemas.microsoft.com/office/drawing/2014/main" val="1374345440"/>
                    </a:ext>
                  </a:extLst>
                </a:gridCol>
                <a:gridCol w="3600401">
                  <a:extLst>
                    <a:ext uri="{9D8B030D-6E8A-4147-A177-3AD203B41FA5}">
                      <a16:colId xmlns:a16="http://schemas.microsoft.com/office/drawing/2014/main" val="219774565"/>
                    </a:ext>
                  </a:extLst>
                </a:gridCol>
              </a:tblGrid>
              <a:tr h="468733">
                <a:tc>
                  <a:txBody>
                    <a:bodyPr/>
                    <a:lstStyle/>
                    <a:p>
                      <a:endParaRPr kumimoji="1" lang="ja-JP" altLang="en-US" dirty="0"/>
                    </a:p>
                  </a:txBody>
                  <a:tcPr/>
                </a:tc>
                <a:tc>
                  <a:txBody>
                    <a:bodyPr/>
                    <a:lstStyle/>
                    <a:p>
                      <a:r>
                        <a:rPr kumimoji="1" lang="ja-JP" altLang="en-US" dirty="0"/>
                        <a:t>タイトル</a:t>
                      </a:r>
                    </a:p>
                  </a:txBody>
                  <a:tcPr/>
                </a:tc>
                <a:tc>
                  <a:txBody>
                    <a:bodyPr/>
                    <a:lstStyle/>
                    <a:p>
                      <a:r>
                        <a:rPr kumimoji="1" lang="ja-JP" altLang="en-US" dirty="0"/>
                        <a:t>発表者</a:t>
                      </a:r>
                    </a:p>
                  </a:txBody>
                  <a:tcPr/>
                </a:tc>
                <a:tc>
                  <a:txBody>
                    <a:bodyPr/>
                    <a:lstStyle/>
                    <a:p>
                      <a:r>
                        <a:rPr kumimoji="1" lang="ja-JP" altLang="en-US" dirty="0"/>
                        <a:t>対象分野</a:t>
                      </a:r>
                    </a:p>
                  </a:txBody>
                  <a:tcPr/>
                </a:tc>
                <a:tc>
                  <a:txBody>
                    <a:bodyPr/>
                    <a:lstStyle/>
                    <a:p>
                      <a:r>
                        <a:rPr kumimoji="1" lang="ja-JP" altLang="en-US" dirty="0"/>
                        <a:t>特徴</a:t>
                      </a:r>
                    </a:p>
                  </a:txBody>
                  <a:tcPr/>
                </a:tc>
                <a:extLst>
                  <a:ext uri="{0D108BD9-81ED-4DB2-BD59-A6C34878D82A}">
                    <a16:rowId xmlns:a16="http://schemas.microsoft.com/office/drawing/2014/main" val="2075000042"/>
                  </a:ext>
                </a:extLst>
              </a:tr>
              <a:tr h="1528280">
                <a:tc>
                  <a:txBody>
                    <a:bodyPr/>
                    <a:lstStyle/>
                    <a:p>
                      <a:r>
                        <a:rPr kumimoji="1" lang="en-US" altLang="ja-JP" dirty="0"/>
                        <a:t>1</a:t>
                      </a:r>
                      <a:endParaRPr kumimoji="1" lang="ja-JP" altLang="en-US" dirty="0"/>
                    </a:p>
                  </a:txBody>
                  <a:tcPr/>
                </a:tc>
                <a:tc>
                  <a:txBody>
                    <a:bodyPr/>
                    <a:lstStyle/>
                    <a:p>
                      <a:r>
                        <a:rPr kumimoji="1" lang="en-US" altLang="ja-JP" dirty="0"/>
                        <a:t>ICS</a:t>
                      </a:r>
                      <a:r>
                        <a:rPr kumimoji="1" lang="ja-JP" altLang="en-US" dirty="0"/>
                        <a:t>におけるセーフティとセキュリティのための</a:t>
                      </a:r>
                      <a:r>
                        <a:rPr kumimoji="1" lang="en-US" altLang="ja-JP" dirty="0"/>
                        <a:t>STAMP</a:t>
                      </a:r>
                      <a:r>
                        <a:rPr kumimoji="1" lang="ja-JP" altLang="en-US" dirty="0"/>
                        <a:t>モデル適用</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名古屋工業大学　近藤　駿 氏</a:t>
                      </a:r>
                    </a:p>
                    <a:p>
                      <a:endParaRPr kumimoji="1" lang="ja-JP" altLang="en-US" dirty="0"/>
                    </a:p>
                  </a:txBody>
                  <a:tcPr/>
                </a:tc>
                <a:tc>
                  <a:txBody>
                    <a:bodyPr/>
                    <a:lstStyle/>
                    <a:p>
                      <a:r>
                        <a:rPr kumimoji="1" lang="ja-JP" altLang="en-US" dirty="0"/>
                        <a:t>プラント</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dirty="0"/>
                        <a:t>多重防護を</a:t>
                      </a:r>
                      <a:r>
                        <a:rPr kumimoji="1" lang="en-US" altLang="ja-JP" sz="1800" dirty="0"/>
                        <a:t>CSD</a:t>
                      </a:r>
                      <a:r>
                        <a:rPr kumimoji="1" lang="ja-JP" altLang="en-US" sz="1800" dirty="0"/>
                        <a:t>に直接表現する</a:t>
                      </a:r>
                      <a:endParaRPr kumimoji="1" lang="en-US" altLang="ja-JP" sz="18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800" dirty="0"/>
                        <a:t>冗長系が確保されていることを確認可能</a:t>
                      </a:r>
                      <a:endParaRPr lang="en-US" altLang="ja-JP" sz="18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800" dirty="0">
                          <a:solidFill>
                            <a:schemeClr val="tx1"/>
                          </a:solidFill>
                        </a:rPr>
                        <a:t>複数同時攻撃に対する耐性は依然課題</a:t>
                      </a:r>
                      <a:endParaRPr lang="en-US" altLang="ja-JP" sz="1800" dirty="0">
                        <a:solidFill>
                          <a:schemeClr val="tx1"/>
                        </a:solidFill>
                      </a:endParaRPr>
                    </a:p>
                  </a:txBody>
                  <a:tcPr/>
                </a:tc>
                <a:extLst>
                  <a:ext uri="{0D108BD9-81ED-4DB2-BD59-A6C34878D82A}">
                    <a16:rowId xmlns:a16="http://schemas.microsoft.com/office/drawing/2014/main" val="2512571114"/>
                  </a:ext>
                </a:extLst>
              </a:tr>
              <a:tr h="747196">
                <a:tc>
                  <a:txBody>
                    <a:bodyPr/>
                    <a:lstStyle/>
                    <a:p>
                      <a:r>
                        <a:rPr kumimoji="1" lang="en-US" altLang="ja-JP" dirty="0"/>
                        <a:t>2</a:t>
                      </a:r>
                      <a:endParaRPr kumimoji="1" lang="ja-JP" altLang="en-US" dirty="0"/>
                    </a:p>
                  </a:txBody>
                  <a:tcPr/>
                </a:tc>
                <a:tc>
                  <a:txBody>
                    <a:bodyPr/>
                    <a:lstStyle/>
                    <a:p>
                      <a:r>
                        <a:rPr kumimoji="1" lang="en-US" altLang="ja-JP" dirty="0"/>
                        <a:t>STPA</a:t>
                      </a:r>
                      <a:r>
                        <a:rPr kumimoji="1" lang="ja-JP" altLang="en-US" dirty="0"/>
                        <a:t>を用いたリスク分析・対策選定手法の提案と適用</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東京電機大学　早川 拓郎 氏</a:t>
                      </a:r>
                    </a:p>
                  </a:txBody>
                  <a:tcPr/>
                </a:tc>
                <a:tc>
                  <a:txBody>
                    <a:bodyPr/>
                    <a:lstStyle/>
                    <a:p>
                      <a:r>
                        <a:rPr kumimoji="1" lang="ja-JP" altLang="en-US" dirty="0"/>
                        <a:t>医療</a:t>
                      </a:r>
                    </a:p>
                  </a:txBody>
                  <a:tcPr/>
                </a:tc>
                <a:tc>
                  <a:txBody>
                    <a:bodyPr/>
                    <a:lstStyle/>
                    <a:p>
                      <a:pPr marL="285750" indent="-285750">
                        <a:buFont typeface="Arial" panose="020B0604020202020204" pitchFamily="34" charset="0"/>
                        <a:buChar char="•"/>
                      </a:pPr>
                      <a:r>
                        <a:rPr kumimoji="1" lang="en-US" altLang="ja-JP" dirty="0"/>
                        <a:t>STAMP/STPA</a:t>
                      </a:r>
                      <a:r>
                        <a:rPr kumimoji="1" lang="ja-JP" altLang="en-US" dirty="0"/>
                        <a:t>とディフェンスツリーをリンクさせた</a:t>
                      </a:r>
                      <a:endParaRPr kumimoji="1" lang="en-US" altLang="ja-JP" dirty="0"/>
                    </a:p>
                    <a:p>
                      <a:pPr marL="285750" indent="-285750">
                        <a:buFont typeface="Arial" panose="020B0604020202020204" pitchFamily="34" charset="0"/>
                        <a:buChar char="•"/>
                      </a:pPr>
                      <a:r>
                        <a:rPr kumimoji="1" lang="ja-JP" altLang="en-US" dirty="0"/>
                        <a:t>定量的リスク評価を実施</a:t>
                      </a:r>
                      <a:endParaRPr kumimoji="1" lang="en-US" altLang="ja-JP" dirty="0"/>
                    </a:p>
                  </a:txBody>
                  <a:tcPr/>
                </a:tc>
                <a:extLst>
                  <a:ext uri="{0D108BD9-81ED-4DB2-BD59-A6C34878D82A}">
                    <a16:rowId xmlns:a16="http://schemas.microsoft.com/office/drawing/2014/main" val="359316264"/>
                  </a:ext>
                </a:extLst>
              </a:tr>
              <a:tr h="1286973">
                <a:tc>
                  <a:txBody>
                    <a:bodyPr/>
                    <a:lstStyle/>
                    <a:p>
                      <a:r>
                        <a:rPr kumimoji="1" lang="en-US" altLang="ja-JP" dirty="0"/>
                        <a:t>3</a:t>
                      </a:r>
                    </a:p>
                  </a:txBody>
                  <a:tcPr/>
                </a:tc>
                <a:tc>
                  <a:txBody>
                    <a:bodyPr/>
                    <a:lstStyle/>
                    <a:p>
                      <a:r>
                        <a:rPr kumimoji="1" lang="en-US" altLang="ja-JP" dirty="0"/>
                        <a:t>STAMP/STPA</a:t>
                      </a:r>
                      <a:r>
                        <a:rPr kumimoji="1" lang="ja-JP" altLang="en-US" dirty="0"/>
                        <a:t>を用いたリスクコミュニケーションツール</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東京電機大学　髙橋　雄志 氏</a:t>
                      </a:r>
                    </a:p>
                    <a:p>
                      <a:endParaRPr kumimoji="1" lang="ja-JP" altLang="en-US" dirty="0"/>
                    </a:p>
                  </a:txBody>
                  <a:tcPr/>
                </a:tc>
                <a:tc>
                  <a:txBody>
                    <a:bodyPr/>
                    <a:lstStyle/>
                    <a:p>
                      <a:r>
                        <a:rPr kumimoji="1" lang="ja-JP" altLang="en-US" dirty="0"/>
                        <a:t>自動車</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dirty="0"/>
                        <a:t>多重リスクコミュニケーター </a:t>
                      </a:r>
                      <a:r>
                        <a:rPr kumimoji="1" lang="en-US" altLang="ja-JP" sz="1800" dirty="0"/>
                        <a:t>MRC4IoT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dirty="0"/>
                        <a:t>STAMP</a:t>
                      </a:r>
                      <a:r>
                        <a:rPr kumimoji="1" lang="ja-JP" altLang="en-US" sz="1800" dirty="0"/>
                        <a:t> </a:t>
                      </a:r>
                      <a:r>
                        <a:rPr kumimoji="1" lang="en-US" altLang="ja-JP" sz="1800" dirty="0"/>
                        <a:t>Workbench</a:t>
                      </a:r>
                      <a:r>
                        <a:rPr kumimoji="1" lang="ja-JP" altLang="en-US" sz="1800" dirty="0"/>
                        <a:t>による</a:t>
                      </a:r>
                      <a:r>
                        <a:rPr kumimoji="1" lang="en-US" altLang="ja-JP" sz="1800" dirty="0"/>
                        <a:t>STAMP/STPA</a:t>
                      </a:r>
                      <a:r>
                        <a:rPr kumimoji="1" lang="ja-JP" altLang="en-US" sz="1800" dirty="0"/>
                        <a:t>分析結果をリスク評価に利用</a:t>
                      </a:r>
                      <a:endParaRPr kumimoji="1" lang="en-US" altLang="ja-JP" sz="1800" dirty="0"/>
                    </a:p>
                  </a:txBody>
                  <a:tcPr/>
                </a:tc>
                <a:extLst>
                  <a:ext uri="{0D108BD9-81ED-4DB2-BD59-A6C34878D82A}">
                    <a16:rowId xmlns:a16="http://schemas.microsoft.com/office/drawing/2014/main" val="1879927152"/>
                  </a:ext>
                </a:extLst>
              </a:tr>
              <a:tr h="1286973">
                <a:tc>
                  <a:txBody>
                    <a:bodyPr/>
                    <a:lstStyle/>
                    <a:p>
                      <a:r>
                        <a:rPr kumimoji="1" lang="en-US" altLang="ja-JP" dirty="0"/>
                        <a:t>4</a:t>
                      </a:r>
                      <a:endParaRPr kumimoji="1" lang="ja-JP" altLang="en-US" dirty="0"/>
                    </a:p>
                  </a:txBody>
                  <a:tcPr/>
                </a:tc>
                <a:tc>
                  <a:txBody>
                    <a:bodyPr/>
                    <a:lstStyle/>
                    <a:p>
                      <a:r>
                        <a:rPr kumimoji="1" lang="en-US" altLang="ja-JP" dirty="0"/>
                        <a:t>Connect Car</a:t>
                      </a:r>
                      <a:r>
                        <a:rPr kumimoji="1" lang="ja-JP" altLang="en-US" dirty="0"/>
                        <a:t>を対象とした</a:t>
                      </a:r>
                      <a:r>
                        <a:rPr kumimoji="1" lang="en-US" altLang="ja-JP" dirty="0"/>
                        <a:t>STAMP/STPA</a:t>
                      </a:r>
                      <a:r>
                        <a:rPr kumimoji="1" lang="ja-JP" altLang="en-US" dirty="0"/>
                        <a:t>の事例紹介</a:t>
                      </a:r>
                    </a:p>
                  </a:txBody>
                  <a:tcPr/>
                </a:tc>
                <a:tc>
                  <a:txBody>
                    <a:bodyPr/>
                    <a:lstStyle/>
                    <a:p>
                      <a:r>
                        <a:rPr kumimoji="1" lang="ja-JP" altLang="en-US" dirty="0"/>
                        <a:t>デロイト トーマツ リスクサービス株式会社</a:t>
                      </a:r>
                    </a:p>
                    <a:p>
                      <a:r>
                        <a:rPr kumimoji="1" lang="ja-JP" altLang="en-US" dirty="0"/>
                        <a:t>林　浩史 氏</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自動車</a:t>
                      </a:r>
                    </a:p>
                    <a:p>
                      <a:endParaRPr kumimoji="1" lang="ja-JP" altLang="en-US" dirty="0"/>
                    </a:p>
                  </a:txBody>
                  <a:tcPr/>
                </a:tc>
                <a:tc>
                  <a:txBody>
                    <a:bodyPr/>
                    <a:lstStyle/>
                    <a:p>
                      <a:pPr marL="285750" indent="-285750">
                        <a:buFont typeface="Arial" panose="020B0604020202020204" pitchFamily="34" charset="0"/>
                        <a:buChar char="•"/>
                      </a:pPr>
                      <a:r>
                        <a:rPr lang="ja-JP" altLang="en-US" sz="1800" dirty="0"/>
                        <a:t>コネクティドカーのバーチャルキーシステムへ</a:t>
                      </a:r>
                      <a:r>
                        <a:rPr lang="en-US" altLang="ja-JP" sz="1800" dirty="0"/>
                        <a:t>STAMP</a:t>
                      </a:r>
                      <a:r>
                        <a:rPr lang="ja-JP" altLang="en-US" sz="1800" dirty="0"/>
                        <a:t>適用</a:t>
                      </a:r>
                      <a:endParaRPr lang="en-US" altLang="ja-JP" sz="1800" dirty="0"/>
                    </a:p>
                    <a:p>
                      <a:pPr marL="285750" indent="-285750">
                        <a:buFont typeface="Arial" panose="020B0604020202020204" pitchFamily="34" charset="0"/>
                        <a:buChar char="•"/>
                      </a:pPr>
                      <a:r>
                        <a:rPr lang="en-US" altLang="ja-JP" sz="1800" dirty="0"/>
                        <a:t>STPA</a:t>
                      </a:r>
                      <a:r>
                        <a:rPr lang="ja-JP" altLang="en-US" sz="1800" dirty="0"/>
                        <a:t>セキュリティを「機能」と見る</a:t>
                      </a:r>
                      <a:endParaRPr kumimoji="1" lang="ja-JP" altLang="en-US" dirty="0"/>
                    </a:p>
                  </a:txBody>
                  <a:tcPr/>
                </a:tc>
                <a:extLst>
                  <a:ext uri="{0D108BD9-81ED-4DB2-BD59-A6C34878D82A}">
                    <a16:rowId xmlns:a16="http://schemas.microsoft.com/office/drawing/2014/main" val="3492012006"/>
                  </a:ext>
                </a:extLst>
              </a:tr>
            </a:tbl>
          </a:graphicData>
        </a:graphic>
      </p:graphicFrame>
    </p:spTree>
    <p:extLst>
      <p:ext uri="{BB962C8B-B14F-4D97-AF65-F5344CB8AC3E}">
        <p14:creationId xmlns:p14="http://schemas.microsoft.com/office/powerpoint/2010/main" val="10608188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02C2F4D7-2DDF-4B56-990E-E6AC83D17AA5}"/>
              </a:ext>
            </a:extLst>
          </p:cNvPr>
          <p:cNvSpPr>
            <a:spLocks noGrp="1"/>
          </p:cNvSpPr>
          <p:nvPr>
            <p:ph type="sldNum" sz="quarter" idx="12"/>
          </p:nvPr>
        </p:nvSpPr>
        <p:spPr>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FB1F43-6F2E-4538-AABB-23AEDF146290}" type="slidenum">
              <a:rPr kumimoji="0" lang="ja-JP" altLang="en-US" sz="1200" b="0" i="0" u="none" strike="noStrike" kern="1200" cap="none" spc="0" normalizeH="0" baseline="0" noProof="0" smtClean="0">
                <a:ln>
                  <a:noFill/>
                </a:ln>
                <a:solidFill>
                  <a:srgbClr val="5B9BD5">
                    <a:lumMod val="50000"/>
                  </a:srgbClr>
                </a:solidFill>
                <a:effectLst/>
                <a:uLnTx/>
                <a:uFillTx/>
                <a:latin typeface="Century Gothic" panose="020F030202020403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ja-JP" altLang="en-US" sz="1200" b="0" i="0" u="none" strike="noStrike" kern="1200" cap="none" spc="0" normalizeH="0" baseline="0" noProof="0" dirty="0">
              <a:ln>
                <a:noFill/>
              </a:ln>
              <a:solidFill>
                <a:srgbClr val="5B9BD5">
                  <a:lumMod val="50000"/>
                </a:srgbClr>
              </a:solidFill>
              <a:effectLst/>
              <a:uLnTx/>
              <a:uFillTx/>
              <a:latin typeface="Century Gothic" panose="020F0302020204030204"/>
              <a:ea typeface="メイリオ" panose="020B0604030504040204" pitchFamily="50" charset="-128"/>
              <a:cs typeface="+mn-cs"/>
            </a:endParaRPr>
          </a:p>
        </p:txBody>
      </p:sp>
      <p:sp>
        <p:nvSpPr>
          <p:cNvPr id="2" name="タイトル 1"/>
          <p:cNvSpPr>
            <a:spLocks noGrp="1"/>
          </p:cNvSpPr>
          <p:nvPr>
            <p:ph type="title" idx="4294967295"/>
          </p:nvPr>
        </p:nvSpPr>
        <p:spPr>
          <a:xfrm>
            <a:off x="0" y="107950"/>
            <a:ext cx="7524328" cy="576263"/>
          </a:xfrm>
        </p:spPr>
        <p:txBody>
          <a:bodyPr>
            <a:normAutofit fontScale="90000"/>
          </a:bodyPr>
          <a:lstStyle/>
          <a:p>
            <a:r>
              <a:rPr lang="en-US" altLang="ja-JP" sz="3600" dirty="0">
                <a:latin typeface="+mn-ea"/>
                <a:ea typeface="+mn-ea"/>
              </a:rPr>
              <a:t>STAMP</a:t>
            </a:r>
            <a:r>
              <a:rPr lang="ja-JP" altLang="en-US" sz="3600" dirty="0">
                <a:latin typeface="+mn-ea"/>
                <a:ea typeface="+mn-ea"/>
              </a:rPr>
              <a:t> </a:t>
            </a:r>
            <a:r>
              <a:rPr lang="en-US" altLang="ja-JP" sz="3600" dirty="0">
                <a:latin typeface="+mn-ea"/>
                <a:ea typeface="+mn-ea"/>
              </a:rPr>
              <a:t>Workbench</a:t>
            </a:r>
            <a:r>
              <a:rPr kumimoji="1" lang="ja-JP" altLang="en-US" sz="3600" dirty="0">
                <a:latin typeface="+mn-ea"/>
                <a:ea typeface="+mn-ea"/>
              </a:rPr>
              <a:t>の基本コンセプト</a:t>
            </a:r>
          </a:p>
        </p:txBody>
      </p:sp>
      <p:sp>
        <p:nvSpPr>
          <p:cNvPr id="5" name="角丸四角形 9">
            <a:extLst>
              <a:ext uri="{FF2B5EF4-FFF2-40B4-BE49-F238E27FC236}">
                <a16:creationId xmlns:a16="http://schemas.microsoft.com/office/drawing/2014/main" id="{7271ABCC-105F-4ED7-860F-8B14DC819E57}"/>
              </a:ext>
            </a:extLst>
          </p:cNvPr>
          <p:cNvSpPr/>
          <p:nvPr/>
        </p:nvSpPr>
        <p:spPr>
          <a:xfrm rot="21420533">
            <a:off x="3638585" y="1257842"/>
            <a:ext cx="5206465" cy="707468"/>
          </a:xfrm>
          <a:prstGeom prst="roundRect">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3965" rtl="0" eaLnBrk="1" fontAlgn="base" latinLnBrk="0" hangingPunct="1">
              <a:lnSpc>
                <a:spcPct val="100000"/>
              </a:lnSpc>
              <a:spcBef>
                <a:spcPct val="0"/>
              </a:spcBef>
              <a:spcAft>
                <a:spcPct val="0"/>
              </a:spcAft>
              <a:buClrTx/>
              <a:buSzTx/>
              <a:buFontTx/>
              <a:buNone/>
              <a:tabLst/>
              <a:defRPr/>
            </a:pPr>
            <a:r>
              <a:rPr kumimoji="1" lang="ja-JP" altLang="en-US" sz="2286" b="1" i="0" u="none" strike="noStrike" kern="1200" cap="none" spc="0" normalizeH="0" baseline="0" noProof="0" dirty="0">
                <a:ln>
                  <a:noFill/>
                </a:ln>
                <a:solidFill>
                  <a:srgbClr val="F7964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図表作成・編集</a:t>
            </a:r>
            <a:r>
              <a:rPr kumimoji="1" lang="ja-JP" altLang="en-US" sz="2000" b="1" i="0" u="none" strike="noStrike" kern="1200" cap="none" spc="0" normalizeH="0" baseline="0" noProof="0" dirty="0">
                <a:ln>
                  <a:noFill/>
                </a:ln>
                <a:solidFill>
                  <a:srgbClr val="F7964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a:t>
            </a:r>
            <a:r>
              <a:rPr kumimoji="1" lang="ja-JP" altLang="en-US" sz="2286" b="1" i="0" u="none" strike="noStrike" kern="1200" cap="none" spc="0" normalizeH="0" baseline="0" noProof="0" dirty="0">
                <a:ln>
                  <a:noFill/>
                </a:ln>
                <a:solidFill>
                  <a:srgbClr val="F7964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煩わしさ</a:t>
            </a:r>
            <a:r>
              <a:rPr kumimoji="1" lang="ja-JP" altLang="en-US" sz="2000" b="1" i="0" u="none" strike="noStrike" kern="1200" cap="none" spc="0" normalizeH="0" baseline="0" noProof="0" dirty="0">
                <a:ln>
                  <a:noFill/>
                </a:ln>
                <a:solidFill>
                  <a:srgbClr val="F7964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から</a:t>
            </a:r>
            <a:r>
              <a:rPr kumimoji="1" lang="ja-JP" altLang="en-US" sz="2286" b="1" i="0" u="none" strike="noStrike" kern="1200" cap="none" spc="0" normalizeH="0" baseline="0" noProof="0" dirty="0">
                <a:ln>
                  <a:noFill/>
                </a:ln>
                <a:solidFill>
                  <a:srgbClr val="F7964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解放</a:t>
            </a:r>
            <a:endParaRPr kumimoji="1" lang="en-US" altLang="ja-JP" sz="2286" b="1" i="0" u="none" strike="noStrike" kern="1200" cap="none" spc="0" normalizeH="0" baseline="0" noProof="0" dirty="0">
              <a:ln>
                <a:noFill/>
              </a:ln>
              <a:solidFill>
                <a:srgbClr val="F7964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3965" rtl="0" eaLnBrk="1" fontAlgn="base" latinLnBrk="0" hangingPunct="1">
              <a:lnSpc>
                <a:spcPct val="100000"/>
              </a:lnSpc>
              <a:spcBef>
                <a:spcPct val="0"/>
              </a:spcBef>
              <a:spcAft>
                <a:spcPct val="0"/>
              </a:spcAft>
              <a:buClrTx/>
              <a:buSzTx/>
              <a:buFontTx/>
              <a:buNone/>
              <a:tabLst/>
              <a:defRPr/>
            </a:pPr>
            <a:r>
              <a:rPr kumimoji="1" lang="ja-JP" altLang="en-US" sz="2286" b="1" i="0" u="none" strike="noStrike" kern="1200" cap="none" spc="0" normalizeH="0" baseline="0" noProof="0" dirty="0">
                <a:ln>
                  <a:noFill/>
                </a:ln>
                <a:solidFill>
                  <a:srgbClr val="F7964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分析者</a:t>
            </a:r>
            <a:r>
              <a:rPr kumimoji="1" lang="ja-JP" altLang="en-US" sz="2000" b="1" i="0" u="none" strike="noStrike" kern="1200" cap="none" spc="0" normalizeH="0" baseline="0" noProof="0" dirty="0">
                <a:ln>
                  <a:noFill/>
                </a:ln>
                <a:solidFill>
                  <a:srgbClr val="F7964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は</a:t>
            </a:r>
            <a:r>
              <a:rPr kumimoji="1" lang="ja-JP" altLang="en-US" sz="2286" b="1" i="0" u="none" strike="noStrike" kern="1200" cap="none" spc="0" normalizeH="0" baseline="0" noProof="0" dirty="0">
                <a:ln>
                  <a:noFill/>
                </a:ln>
                <a:solidFill>
                  <a:srgbClr val="F7964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思考</a:t>
            </a:r>
            <a:r>
              <a:rPr kumimoji="1" lang="ja-JP" altLang="en-US" sz="2000" b="1" i="0" u="none" strike="noStrike" kern="1200" cap="none" spc="0" normalizeH="0" baseline="0" noProof="0" dirty="0">
                <a:ln>
                  <a:noFill/>
                </a:ln>
                <a:solidFill>
                  <a:srgbClr val="F7964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のみに</a:t>
            </a:r>
            <a:r>
              <a:rPr kumimoji="1" lang="ja-JP" altLang="en-US" sz="2286" b="1" i="0" u="none" strike="noStrike" kern="1200" cap="none" spc="0" normalizeH="0" baseline="0" noProof="0" dirty="0">
                <a:ln>
                  <a:noFill/>
                </a:ln>
                <a:solidFill>
                  <a:srgbClr val="F7964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専念</a:t>
            </a:r>
            <a:endParaRPr kumimoji="1" lang="en-US" altLang="ja-JP" sz="2286" b="1" i="0" u="none" strike="noStrike" kern="1200" cap="none" spc="0" normalizeH="0" baseline="0" noProof="0" dirty="0">
              <a:ln>
                <a:noFill/>
              </a:ln>
              <a:solidFill>
                <a:srgbClr val="F7964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 name="コンテンツ プレースホルダー 6">
            <a:extLst>
              <a:ext uri="{FF2B5EF4-FFF2-40B4-BE49-F238E27FC236}">
                <a16:creationId xmlns:a16="http://schemas.microsoft.com/office/drawing/2014/main" id="{F7A01878-56F1-4744-AABB-C56F53A177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965" t="12279" r="3717" b="15698"/>
          <a:stretch/>
        </p:blipFill>
        <p:spPr bwMode="auto">
          <a:xfrm>
            <a:off x="538032" y="1475732"/>
            <a:ext cx="2817573" cy="999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6">
            <a:extLst>
              <a:ext uri="{FF2B5EF4-FFF2-40B4-BE49-F238E27FC236}">
                <a16:creationId xmlns:a16="http://schemas.microsoft.com/office/drawing/2014/main" id="{6FAED874-AABA-4FDE-83D1-86F0F91530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0879" y="1940002"/>
            <a:ext cx="734659" cy="734659"/>
          </a:xfrm>
          <a:prstGeom prst="rect">
            <a:avLst/>
          </a:prstGeom>
        </p:spPr>
      </p:pic>
      <p:sp>
        <p:nvSpPr>
          <p:cNvPr id="8" name="テキスト ボックス 7">
            <a:extLst>
              <a:ext uri="{FF2B5EF4-FFF2-40B4-BE49-F238E27FC236}">
                <a16:creationId xmlns:a16="http://schemas.microsoft.com/office/drawing/2014/main" id="{28B817E7-3114-4C7A-B4D6-52B054A2F83B}"/>
              </a:ext>
            </a:extLst>
          </p:cNvPr>
          <p:cNvSpPr txBox="1"/>
          <p:nvPr/>
        </p:nvSpPr>
        <p:spPr>
          <a:xfrm>
            <a:off x="4599586" y="2098336"/>
            <a:ext cx="2504190" cy="29020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3965" rtl="0" eaLnBrk="1" fontAlgn="base" latinLnBrk="0" hangingPunct="1">
              <a:lnSpc>
                <a:spcPct val="100000"/>
              </a:lnSpc>
              <a:spcBef>
                <a:spcPct val="0"/>
              </a:spcBef>
              <a:spcAft>
                <a:spcPct val="0"/>
              </a:spcAft>
              <a:buClrTx/>
              <a:buSzTx/>
              <a:buFontTx/>
              <a:buNone/>
              <a:tabLst/>
              <a:defRPr/>
            </a:pPr>
            <a:r>
              <a:rPr kumimoji="1" lang="en-US" altLang="ja-JP" sz="1286"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Download</a:t>
            </a:r>
            <a:r>
              <a:rPr kumimoji="1" lang="ja-JP" altLang="en-US" sz="1286"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286"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URL</a:t>
            </a:r>
            <a:r>
              <a:rPr kumimoji="1" lang="ja-JP" altLang="en-US" sz="1286"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286"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&amp;</a:t>
            </a:r>
            <a:r>
              <a:rPr kumimoji="1" lang="ja-JP" altLang="en-US" sz="1286"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286"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QR code</a:t>
            </a:r>
            <a:endParaRPr kumimoji="1" lang="ja-JP" altLang="en-US" sz="1286"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9" name="テキスト ボックス 8">
            <a:extLst>
              <a:ext uri="{FF2B5EF4-FFF2-40B4-BE49-F238E27FC236}">
                <a16:creationId xmlns:a16="http://schemas.microsoft.com/office/drawing/2014/main" id="{0F9FB953-F180-49F4-8856-426D6C893F0D}"/>
              </a:ext>
            </a:extLst>
          </p:cNvPr>
          <p:cNvSpPr txBox="1"/>
          <p:nvPr/>
        </p:nvSpPr>
        <p:spPr>
          <a:xfrm>
            <a:off x="4009100" y="2409017"/>
            <a:ext cx="4379241" cy="268215"/>
          </a:xfrm>
          <a:prstGeom prst="rect">
            <a:avLst/>
          </a:prstGeom>
          <a:noFill/>
        </p:spPr>
        <p:txBody>
          <a:bodyPr wrap="square" rtlCol="0">
            <a:spAutoFit/>
          </a:bodyPr>
          <a:lstStyle/>
          <a:p>
            <a:pPr marL="0" marR="0" lvl="0" indent="0" algn="l" defTabSz="913965"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https://www.ipa.go.jp/sec/tools/stamp_workbench.html</a:t>
            </a:r>
            <a:endParaRPr kumimoji="1" lang="ja-JP" altLang="ja-JP" sz="1100" b="0"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endParaRPr>
          </a:p>
        </p:txBody>
      </p:sp>
      <p:sp>
        <p:nvSpPr>
          <p:cNvPr id="10" name="正方形/長方形 9">
            <a:extLst>
              <a:ext uri="{FF2B5EF4-FFF2-40B4-BE49-F238E27FC236}">
                <a16:creationId xmlns:a16="http://schemas.microsoft.com/office/drawing/2014/main" id="{833599A9-41ED-426B-9624-FA72A70F9B40}"/>
              </a:ext>
            </a:extLst>
          </p:cNvPr>
          <p:cNvSpPr/>
          <p:nvPr/>
        </p:nvSpPr>
        <p:spPr>
          <a:xfrm>
            <a:off x="10160" y="980728"/>
            <a:ext cx="3998940" cy="4835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9900" tIns="9950" rIns="19900" bIns="9950"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000" b="1" i="0" u="none" strike="noStrike" kern="600" cap="none" spc="0" normalizeH="0" baseline="0" noProof="0" dirty="0">
                <a:ln>
                  <a:noFill/>
                </a:ln>
                <a:solidFill>
                  <a:srgbClr val="002060"/>
                </a:solidFill>
                <a:effectLst>
                  <a:outerShdw blurRad="38100" dist="38100" dir="2700000" algn="tl">
                    <a:srgbClr val="000000">
                      <a:alpha val="43137"/>
                    </a:srgbClr>
                  </a:outerShdw>
                </a:effectLst>
                <a:uLnTx/>
                <a:uFillTx/>
                <a:latin typeface="ＭＳ Ｐゴシック"/>
                <a:ea typeface="ＭＳ Ｐゴシック"/>
                <a:cs typeface="+mn-cs"/>
              </a:rPr>
              <a:t>STAMP</a:t>
            </a:r>
            <a:r>
              <a:rPr kumimoji="1" lang="ja-JP" altLang="en-US" sz="3000" b="1" i="0" u="none" strike="noStrike" kern="600" cap="none" spc="0" normalizeH="0" baseline="0" noProof="0" dirty="0">
                <a:ln>
                  <a:noFill/>
                </a:ln>
                <a:solidFill>
                  <a:srgbClr val="002060"/>
                </a:solidFill>
                <a:effectLst>
                  <a:outerShdw blurRad="38100" dist="38100" dir="2700000" algn="tl">
                    <a:srgbClr val="000000">
                      <a:alpha val="43137"/>
                    </a:srgbClr>
                  </a:outerShdw>
                </a:effectLst>
                <a:uLnTx/>
                <a:uFillTx/>
                <a:latin typeface="ＭＳ Ｐゴシック"/>
                <a:ea typeface="ＭＳ Ｐゴシック"/>
                <a:cs typeface="+mn-cs"/>
              </a:rPr>
              <a:t>支援ツール</a:t>
            </a:r>
            <a:endParaRPr kumimoji="1" lang="ja-JP" altLang="en-US" sz="3000" b="1" i="0" u="none" strike="noStrike" kern="1200" cap="none" spc="-150" normalizeH="0" baseline="0" noProof="0" dirty="0">
              <a:ln>
                <a:noFill/>
              </a:ln>
              <a:solidFill>
                <a:srgbClr val="002060"/>
              </a:solidFill>
              <a:effectLst>
                <a:outerShdw blurRad="38100" dist="38100" dir="2700000" algn="tl">
                  <a:srgbClr val="000000">
                    <a:alpha val="43137"/>
                  </a:srgbClr>
                </a:outerShdw>
              </a:effectLst>
              <a:uLnTx/>
              <a:uFillTx/>
              <a:latin typeface="ＭＳ Ｐゴシック"/>
              <a:ea typeface="ＭＳ Ｐゴシック"/>
              <a:cs typeface="+mn-cs"/>
            </a:endParaRPr>
          </a:p>
        </p:txBody>
      </p:sp>
      <p:pic>
        <p:nvPicPr>
          <p:cNvPr id="27" name="図 26">
            <a:extLst>
              <a:ext uri="{FF2B5EF4-FFF2-40B4-BE49-F238E27FC236}">
                <a16:creationId xmlns:a16="http://schemas.microsoft.com/office/drawing/2014/main" id="{F884E7D6-BDDE-4819-AB87-012F7EDDCDDC}"/>
              </a:ext>
            </a:extLst>
          </p:cNvPr>
          <p:cNvPicPr>
            <a:picLocks noChangeAspect="1"/>
          </p:cNvPicPr>
          <p:nvPr/>
        </p:nvPicPr>
        <p:blipFill>
          <a:blip r:embed="rId5"/>
          <a:stretch>
            <a:fillRect/>
          </a:stretch>
        </p:blipFill>
        <p:spPr>
          <a:xfrm>
            <a:off x="1044928" y="2543124"/>
            <a:ext cx="6617399" cy="4517777"/>
          </a:xfrm>
          <a:prstGeom prst="rect">
            <a:avLst/>
          </a:prstGeom>
        </p:spPr>
      </p:pic>
    </p:spTree>
    <p:extLst>
      <p:ext uri="{BB962C8B-B14F-4D97-AF65-F5344CB8AC3E}">
        <p14:creationId xmlns:p14="http://schemas.microsoft.com/office/powerpoint/2010/main" val="19063554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9">
            <a:extLst>
              <a:ext uri="{FF2B5EF4-FFF2-40B4-BE49-F238E27FC236}">
                <a16:creationId xmlns:a16="http://schemas.microsoft.com/office/drawing/2014/main" id="{B120EBAD-B8A3-4A38-9582-369E2FA2DD5F}"/>
              </a:ext>
            </a:extLst>
          </p:cNvPr>
          <p:cNvSpPr>
            <a:spLocks noGrp="1"/>
          </p:cNvSpPr>
          <p:nvPr>
            <p:ph type="sldNum" sz="quarter" idx="12"/>
          </p:nvPr>
        </p:nvSpPr>
        <p:spPr>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FB1F43-6F2E-4538-AABB-23AEDF146290}" type="slidenum">
              <a:rPr kumimoji="0" lang="ja-JP" altLang="en-US" sz="1200" b="0" i="0" u="none" strike="noStrike" kern="1200" cap="none" spc="0" normalizeH="0" baseline="0" noProof="0" smtClean="0">
                <a:ln>
                  <a:noFill/>
                </a:ln>
                <a:solidFill>
                  <a:srgbClr val="5B9BD5">
                    <a:lumMod val="50000"/>
                  </a:srgbClr>
                </a:solidFill>
                <a:effectLst/>
                <a:uLnTx/>
                <a:uFillTx/>
                <a:latin typeface="ＭＳ Ｐゴシック" panose="020B0600070205080204" pitchFamily="50" charset="-128"/>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ja-JP" altLang="en-US" sz="1200" b="0" i="0" u="none" strike="noStrike" kern="1200" cap="none" spc="0" normalizeH="0" baseline="0" noProof="0" dirty="0">
              <a:ln>
                <a:noFill/>
              </a:ln>
              <a:solidFill>
                <a:srgbClr val="5B9BD5">
                  <a:lumMod val="50000"/>
                </a:srgbClr>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 name="タイトル 1">
            <a:extLst>
              <a:ext uri="{FF2B5EF4-FFF2-40B4-BE49-F238E27FC236}">
                <a16:creationId xmlns:a16="http://schemas.microsoft.com/office/drawing/2014/main" id="{A20ED8CC-D1F5-40F7-A5DA-92739618580D}"/>
              </a:ext>
            </a:extLst>
          </p:cNvPr>
          <p:cNvSpPr>
            <a:spLocks noGrp="1"/>
          </p:cNvSpPr>
          <p:nvPr>
            <p:ph type="title" idx="4294967295"/>
          </p:nvPr>
        </p:nvSpPr>
        <p:spPr>
          <a:xfrm>
            <a:off x="0" y="107950"/>
            <a:ext cx="6978650" cy="576263"/>
          </a:xfrm>
        </p:spPr>
        <p:txBody>
          <a:bodyPr>
            <a:normAutofit fontScale="90000"/>
          </a:bodyPr>
          <a:lstStyle/>
          <a:p>
            <a:r>
              <a:rPr kumimoji="1" lang="en-US" altLang="ja-JP" dirty="0"/>
              <a:t>STAMP/STPA</a:t>
            </a:r>
            <a:r>
              <a:rPr kumimoji="1" lang="ja-JP" altLang="en-US" dirty="0"/>
              <a:t>ガイドブック</a:t>
            </a:r>
          </a:p>
        </p:txBody>
      </p:sp>
      <p:sp>
        <p:nvSpPr>
          <p:cNvPr id="3" name="コンテンツ プレースホルダー 2">
            <a:extLst>
              <a:ext uri="{FF2B5EF4-FFF2-40B4-BE49-F238E27FC236}">
                <a16:creationId xmlns:a16="http://schemas.microsoft.com/office/drawing/2014/main" id="{519002FB-2EE9-4DD6-937E-AAF7DFD7D596}"/>
              </a:ext>
            </a:extLst>
          </p:cNvPr>
          <p:cNvSpPr>
            <a:spLocks noGrp="1"/>
          </p:cNvSpPr>
          <p:nvPr>
            <p:ph idx="4294967295"/>
          </p:nvPr>
        </p:nvSpPr>
        <p:spPr>
          <a:xfrm>
            <a:off x="2200275" y="1195388"/>
            <a:ext cx="6943725" cy="1512887"/>
          </a:xfrm>
          <a:effectLst/>
        </p:spPr>
        <p:txBody>
          <a:bodyPr>
            <a:normAutofit fontScale="85000" lnSpcReduction="20000"/>
          </a:bodyPr>
          <a:lstStyle/>
          <a:p>
            <a:pPr marL="0" indent="0">
              <a:buNone/>
            </a:pPr>
            <a:r>
              <a:rPr lang="ja-JP" altLang="en-US" b="1" dirty="0">
                <a:ln w="0"/>
                <a:solidFill>
                  <a:srgbClr val="008000"/>
                </a:solidFill>
                <a:effectLst>
                  <a:outerShdw blurRad="50800" dist="38100" dir="2700000" algn="tl" rotWithShape="0">
                    <a:prstClr val="black">
                      <a:alpha val="40000"/>
                    </a:prstClr>
                  </a:outerShdw>
                </a:effectLst>
                <a:latin typeface="+mn-ea"/>
                <a:cs typeface="メイリオ" panose="020B0604030504040204" pitchFamily="50" charset="-128"/>
              </a:rPr>
              <a:t>「はじめての</a:t>
            </a:r>
            <a:r>
              <a:rPr lang="en-US" altLang="ja-JP" b="1" dirty="0">
                <a:ln w="0"/>
                <a:solidFill>
                  <a:srgbClr val="008000"/>
                </a:solidFill>
                <a:effectLst>
                  <a:outerShdw blurRad="50800" dist="38100" dir="2700000" algn="tl" rotWithShape="0">
                    <a:prstClr val="black">
                      <a:alpha val="40000"/>
                    </a:prstClr>
                  </a:outerShdw>
                </a:effectLst>
                <a:latin typeface="+mn-ea"/>
                <a:cs typeface="メイリオ" panose="020B0604030504040204" pitchFamily="50" charset="-128"/>
              </a:rPr>
              <a:t>STAMP/STPA</a:t>
            </a:r>
            <a:r>
              <a:rPr lang="ja-JP" altLang="en-US" b="1" dirty="0">
                <a:ln w="0"/>
                <a:solidFill>
                  <a:srgbClr val="008000"/>
                </a:solidFill>
                <a:effectLst>
                  <a:outerShdw blurRad="50800" dist="38100" dir="2700000" algn="tl" rotWithShape="0">
                    <a:prstClr val="black">
                      <a:alpha val="40000"/>
                    </a:prstClr>
                  </a:outerShdw>
                </a:effectLst>
                <a:latin typeface="+mn-ea"/>
                <a:cs typeface="メイリオ" panose="020B0604030504040204" pitchFamily="50" charset="-128"/>
              </a:rPr>
              <a:t>」入門編</a:t>
            </a:r>
            <a:endParaRPr lang="en-US" altLang="ja-JP" b="1" dirty="0">
              <a:ln w="0"/>
              <a:solidFill>
                <a:srgbClr val="008000"/>
              </a:solidFill>
              <a:effectLst>
                <a:outerShdw blurRad="50800" dist="38100" dir="2700000" algn="tl" rotWithShape="0">
                  <a:prstClr val="black">
                    <a:alpha val="40000"/>
                  </a:prstClr>
                </a:outerShdw>
              </a:effectLst>
              <a:latin typeface="+mn-ea"/>
              <a:cs typeface="メイリオ" panose="020B0604030504040204" pitchFamily="50" charset="-128"/>
            </a:endParaRPr>
          </a:p>
          <a:p>
            <a:pPr>
              <a:buFont typeface="Wingdings" panose="05000000000000000000" pitchFamily="2" charset="2"/>
              <a:buChar char="l"/>
            </a:pPr>
            <a:r>
              <a:rPr lang="en-US" altLang="ja-JP" sz="2400" dirty="0">
                <a:solidFill>
                  <a:schemeClr val="tx1"/>
                </a:solidFill>
                <a:latin typeface="+mn-ea"/>
              </a:rPr>
              <a:t>STAMP</a:t>
            </a:r>
            <a:r>
              <a:rPr lang="ja-JP" altLang="en-US" sz="2400" dirty="0">
                <a:solidFill>
                  <a:schemeClr val="tx1"/>
                </a:solidFill>
                <a:latin typeface="+mn-ea"/>
              </a:rPr>
              <a:t>を</a:t>
            </a:r>
            <a:r>
              <a:rPr lang="ja-JP" altLang="en-US" sz="2400" dirty="0">
                <a:solidFill>
                  <a:srgbClr val="FF0000"/>
                </a:solidFill>
                <a:latin typeface="+mn-ea"/>
              </a:rPr>
              <a:t>理解する</a:t>
            </a:r>
            <a:r>
              <a:rPr lang="ja-JP" altLang="en-US" sz="2400" dirty="0">
                <a:solidFill>
                  <a:schemeClr val="tx1"/>
                </a:solidFill>
                <a:latin typeface="+mn-ea"/>
              </a:rPr>
              <a:t>ための</a:t>
            </a:r>
            <a:r>
              <a:rPr lang="en-US" altLang="ja-JP" sz="2400" dirty="0">
                <a:solidFill>
                  <a:schemeClr val="tx1"/>
                </a:solidFill>
                <a:latin typeface="+mn-ea"/>
              </a:rPr>
              <a:t>STPA</a:t>
            </a:r>
            <a:r>
              <a:rPr lang="ja-JP" altLang="en-US" sz="2400" dirty="0">
                <a:solidFill>
                  <a:schemeClr val="tx1"/>
                </a:solidFill>
                <a:latin typeface="+mn-ea"/>
              </a:rPr>
              <a:t>手順解説書</a:t>
            </a:r>
            <a:endParaRPr lang="en-US" altLang="ja-JP" sz="2400" dirty="0">
              <a:solidFill>
                <a:schemeClr val="tx1"/>
              </a:solidFill>
              <a:latin typeface="+mn-ea"/>
            </a:endParaRPr>
          </a:p>
          <a:p>
            <a:pPr>
              <a:buFont typeface="Wingdings" panose="05000000000000000000" pitchFamily="2" charset="2"/>
              <a:buChar char="l"/>
            </a:pPr>
            <a:r>
              <a:rPr lang="ja-JP" altLang="en-US" sz="2400" dirty="0">
                <a:solidFill>
                  <a:schemeClr val="tx1"/>
                </a:solidFill>
                <a:latin typeface="+mn-ea"/>
              </a:rPr>
              <a:t>教科書に近い分かり易い事例を用い、</a:t>
            </a:r>
            <a:br>
              <a:rPr lang="ja-JP" altLang="en-US" sz="2400" dirty="0">
                <a:solidFill>
                  <a:schemeClr val="tx1"/>
                </a:solidFill>
                <a:latin typeface="+mn-ea"/>
              </a:rPr>
            </a:br>
            <a:r>
              <a:rPr lang="ja-JP" altLang="en-US" sz="2400" dirty="0">
                <a:solidFill>
                  <a:schemeClr val="tx1"/>
                </a:solidFill>
                <a:latin typeface="+mn-ea"/>
              </a:rPr>
              <a:t>勘所を交えて</a:t>
            </a:r>
            <a:r>
              <a:rPr lang="en-US" altLang="ja-JP" sz="2400" dirty="0">
                <a:solidFill>
                  <a:schemeClr val="tx1"/>
                </a:solidFill>
                <a:latin typeface="+mn-ea"/>
              </a:rPr>
              <a:t>STPA</a:t>
            </a:r>
            <a:r>
              <a:rPr lang="ja-JP" altLang="en-US" sz="2400" dirty="0">
                <a:solidFill>
                  <a:schemeClr val="tx1"/>
                </a:solidFill>
                <a:latin typeface="+mn-ea"/>
              </a:rPr>
              <a:t>の手順を具体的に解説</a:t>
            </a:r>
            <a:endParaRPr lang="en-US" altLang="ja-JP" sz="2400" dirty="0">
              <a:solidFill>
                <a:schemeClr val="tx1"/>
              </a:solidFill>
              <a:latin typeface="+mn-ea"/>
            </a:endParaRPr>
          </a:p>
          <a:p>
            <a:pPr marL="0" indent="0">
              <a:buNone/>
            </a:pPr>
            <a:r>
              <a:rPr lang="ja-JP" altLang="en-US" sz="2000" dirty="0">
                <a:solidFill>
                  <a:schemeClr val="accent1">
                    <a:lumMod val="75000"/>
                  </a:schemeClr>
                </a:solidFill>
                <a:latin typeface="+mn-ea"/>
              </a:rPr>
              <a:t>　　　</a:t>
            </a:r>
            <a:r>
              <a:rPr lang="en-US" altLang="ja-JP" sz="2000" dirty="0">
                <a:solidFill>
                  <a:schemeClr val="accent1">
                    <a:lumMod val="75000"/>
                  </a:schemeClr>
                </a:solidFill>
                <a:latin typeface="+mn-ea"/>
              </a:rPr>
              <a:t>http://www.ipa.go.jp/sec/reports/20160428.html</a:t>
            </a:r>
            <a:endParaRPr lang="ja-JP" altLang="en-US" sz="2000" dirty="0">
              <a:latin typeface="+mn-ea"/>
            </a:endParaRPr>
          </a:p>
        </p:txBody>
      </p:sp>
      <p:sp>
        <p:nvSpPr>
          <p:cNvPr id="27" name="コンテンツ プレースホルダー 2">
            <a:extLst>
              <a:ext uri="{FF2B5EF4-FFF2-40B4-BE49-F238E27FC236}">
                <a16:creationId xmlns:a16="http://schemas.microsoft.com/office/drawing/2014/main" id="{06F6A943-F3BD-47AA-96A5-64D701ACF6F4}"/>
              </a:ext>
            </a:extLst>
          </p:cNvPr>
          <p:cNvSpPr txBox="1">
            <a:spLocks/>
          </p:cNvSpPr>
          <p:nvPr/>
        </p:nvSpPr>
        <p:spPr bwMode="auto">
          <a:xfrm>
            <a:off x="1863449" y="3083731"/>
            <a:ext cx="6944673" cy="1512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85000" lnSpcReduction="20000"/>
          </a:bodyPr>
          <a:lstStyle>
            <a:lvl1pPr marL="342900" indent="-342900" algn="l" rtl="0" eaLnBrk="0" fontAlgn="base" hangingPunct="0">
              <a:spcBef>
                <a:spcPct val="20000"/>
              </a:spcBef>
              <a:spcAft>
                <a:spcPct val="0"/>
              </a:spcAft>
              <a:buClr>
                <a:schemeClr val="hlink"/>
              </a:buClr>
              <a:buFont typeface="Wingding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90000"/>
              <a:buFont typeface="Wingdings" pitchFamily="2" charset="2"/>
              <a:buChar char="l"/>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80000"/>
              <a:buFont typeface="Wingdings" pitchFamily="2" charset="2"/>
              <a:buChar char="p"/>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hlink"/>
              </a:buClr>
              <a:buFont typeface="ＭＳ Ｐゴシック" pitchFamily="50" charset="-128"/>
              <a:buChar char="-"/>
              <a:defRPr kumimoji="1">
                <a:solidFill>
                  <a:schemeClr val="tx1"/>
                </a:solidFill>
                <a:latin typeface="+mn-lt"/>
                <a:ea typeface="+mn-ea"/>
              </a:defRPr>
            </a:lvl4pPr>
            <a:lvl5pPr marL="1828800" indent="0" algn="l" rtl="0" eaLnBrk="0" fontAlgn="base" hangingPunct="0">
              <a:spcBef>
                <a:spcPct val="20000"/>
              </a:spcBef>
              <a:spcAft>
                <a:spcPct val="0"/>
              </a:spcAft>
              <a:buClr>
                <a:schemeClr val="hlink"/>
              </a:buClr>
              <a:buFont typeface="Arial" charset="0"/>
              <a:buNone/>
              <a:defRPr kumimoji="1" lang="en-US" altLang="ja-JP" sz="8400" b="0" i="0" u="none" strike="noStrike" baseline="0" smtClean="0">
                <a:solidFill>
                  <a:schemeClr val="tx1"/>
                </a:solidFill>
                <a:latin typeface="+mn-lt"/>
                <a:ea typeface="+mn-ea"/>
              </a:defRPr>
            </a:lvl5pPr>
            <a:lvl6pPr marL="25146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6pPr>
            <a:lvl7pPr marL="29718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7pPr>
            <a:lvl8pPr marL="34290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8pPr>
            <a:lvl9pPr marL="38862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9pPr>
          </a:lstStyle>
          <a:p>
            <a:pPr marL="0" marR="0" lvl="0" indent="0" algn="l" defTabSz="457200" rtl="0" eaLnBrk="0" fontAlgn="base" latinLnBrk="0" hangingPunct="0">
              <a:lnSpc>
                <a:spcPct val="100000"/>
              </a:lnSpc>
              <a:spcBef>
                <a:spcPct val="20000"/>
              </a:spcBef>
              <a:spcAft>
                <a:spcPct val="0"/>
              </a:spcAft>
              <a:buClr>
                <a:srgbClr val="0563C1"/>
              </a:buClr>
              <a:buSzTx/>
              <a:buFont typeface="Wingdings" pitchFamily="2" charset="2"/>
              <a:buNone/>
              <a:tabLst/>
              <a:defRPr/>
            </a:pPr>
            <a:r>
              <a:rPr kumimoji="1" lang="ja-JP" altLang="en-US" sz="2800" b="1" i="0" u="none" strike="noStrike" kern="1200" cap="none" spc="0" normalizeH="0" baseline="0" noProof="0" dirty="0">
                <a:ln w="0"/>
                <a:solidFill>
                  <a:srgbClr val="FF9900"/>
                </a:solidFill>
                <a:effectLst>
                  <a:outerShdw blurRad="38100" dist="25400" dir="5400000" algn="ctr" rotWithShape="0">
                    <a:srgbClr val="6E747A">
                      <a:alpha val="43000"/>
                    </a:srgbClr>
                  </a:outerShdw>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「はじめての</a:t>
            </a:r>
            <a:r>
              <a:rPr kumimoji="1" lang="en-US" altLang="ja-JP" sz="2800" b="1" i="0" u="none" strike="noStrike" kern="1200" cap="none" spc="0" normalizeH="0" baseline="0" noProof="0" dirty="0">
                <a:ln w="0"/>
                <a:solidFill>
                  <a:srgbClr val="FF9900"/>
                </a:solidFill>
                <a:effectLst>
                  <a:outerShdw blurRad="38100" dist="25400" dir="5400000" algn="ctr" rotWithShape="0">
                    <a:srgbClr val="6E747A">
                      <a:alpha val="43000"/>
                    </a:srgbClr>
                  </a:outerShdw>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STAMP/STPA</a:t>
            </a:r>
            <a:r>
              <a:rPr kumimoji="1" lang="ja-JP" altLang="en-US" sz="2800" b="1" i="0" u="none" strike="noStrike" kern="1200" cap="none" spc="0" normalizeH="0" baseline="0" noProof="0" dirty="0">
                <a:ln w="0"/>
                <a:solidFill>
                  <a:srgbClr val="FF9900"/>
                </a:solidFill>
                <a:effectLst>
                  <a:outerShdw blurRad="38100" dist="25400" dir="5400000" algn="ctr" rotWithShape="0">
                    <a:srgbClr val="6E747A">
                      <a:alpha val="43000"/>
                    </a:srgbClr>
                  </a:outerShdw>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（実践編）」</a:t>
            </a:r>
            <a:endParaRPr kumimoji="1" lang="en-US" altLang="ja-JP" sz="2800" b="1" i="0" u="none" strike="noStrike" kern="1200" cap="none" spc="0" normalizeH="0" baseline="0" noProof="0" dirty="0">
              <a:ln w="0"/>
              <a:solidFill>
                <a:srgbClr val="FF9900"/>
              </a:solidFill>
              <a:effectLst>
                <a:outerShdw blurRad="38100" dist="25400" dir="5400000" algn="ctr" rotWithShape="0">
                  <a:srgbClr val="6E747A">
                    <a:alpha val="43000"/>
                  </a:srgbClr>
                </a:outerShdw>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342900" marR="0" lvl="0" indent="-342900" algn="l" defTabSz="457200" rtl="0" eaLnBrk="0" fontAlgn="base" latinLnBrk="0" hangingPunct="0">
              <a:lnSpc>
                <a:spcPct val="100000"/>
              </a:lnSpc>
              <a:spcBef>
                <a:spcPct val="20000"/>
              </a:spcBef>
              <a:spcAft>
                <a:spcPct val="0"/>
              </a:spcAft>
              <a:buClr>
                <a:srgbClr val="FFC000"/>
              </a:buClr>
              <a:buSzTx/>
              <a:buFont typeface="Wingdings" panose="05000000000000000000" pitchFamily="2" charset="2"/>
              <a:buChar char="l"/>
              <a:tabLst/>
              <a:defRPr/>
            </a:pPr>
            <a:r>
              <a:rPr kumimoji="1" lang="en-US" altLang="ja-JP" sz="24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STAMP</a:t>
            </a:r>
            <a:r>
              <a:rPr kumimoji="1" lang="ja-JP" altLang="en-US" sz="24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a:t>
            </a:r>
            <a:r>
              <a:rPr kumimoji="1" lang="ja-JP" altLang="en-US" sz="2400" b="0"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やってみる（実践）</a:t>
            </a:r>
            <a:r>
              <a:rPr kumimoji="1" lang="ja-JP" altLang="en-US" sz="24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ための</a:t>
            </a:r>
            <a:r>
              <a:rPr kumimoji="1" lang="en-US" altLang="ja-JP" sz="24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STPA</a:t>
            </a:r>
            <a:r>
              <a:rPr kumimoji="1" lang="ja-JP" altLang="en-US" sz="24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事例解説書</a:t>
            </a:r>
            <a:endParaRPr kumimoji="1" lang="en-US" altLang="ja-JP" sz="24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342900" marR="0" lvl="0" indent="-342900" algn="l" defTabSz="457200" rtl="0" eaLnBrk="0" fontAlgn="base" latinLnBrk="0" hangingPunct="0">
              <a:lnSpc>
                <a:spcPct val="100000"/>
              </a:lnSpc>
              <a:spcBef>
                <a:spcPct val="20000"/>
              </a:spcBef>
              <a:spcAft>
                <a:spcPct val="0"/>
              </a:spcAft>
              <a:buClr>
                <a:srgbClr val="FFC000"/>
              </a:buClr>
              <a:buSzTx/>
              <a:buFont typeface="Wingdings" panose="05000000000000000000" pitchFamily="2" charset="2"/>
              <a:buChar char="l"/>
              <a:tabLst/>
              <a:defRPr/>
            </a:pPr>
            <a:r>
              <a:rPr kumimoji="1" lang="ja-JP" altLang="en-US" sz="2400" b="1" i="0" u="none" strike="noStrike" kern="1200" cap="none" spc="4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教科書通りにはいかない産業界の事例を用い、</a:t>
            </a:r>
            <a:br>
              <a:rPr kumimoji="1" lang="en-US" altLang="ja-JP" sz="2400" b="1" i="0" u="none" strike="noStrike" kern="1200" cap="none" spc="4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br>
            <a:r>
              <a:rPr kumimoji="1" lang="en-US" altLang="ja-JP" sz="2400" b="1" i="0" u="none" strike="noStrike" kern="1200" cap="none" spc="4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STPA</a:t>
            </a:r>
            <a:r>
              <a:rPr kumimoji="1" lang="ja-JP" altLang="en-US" sz="2400" b="1" i="0" u="none" strike="noStrike" kern="1200" cap="none" spc="4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の効果的な活用方法を具体的に解説</a:t>
            </a:r>
            <a:endParaRPr kumimoji="1" lang="en-US" altLang="ja-JP" sz="24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0" fontAlgn="base" latinLnBrk="0" hangingPunct="0">
              <a:lnSpc>
                <a:spcPct val="100000"/>
              </a:lnSpc>
              <a:spcBef>
                <a:spcPct val="20000"/>
              </a:spcBef>
              <a:spcAft>
                <a:spcPct val="0"/>
              </a:spcAft>
              <a:buClr>
                <a:srgbClr val="0563C1"/>
              </a:buClr>
              <a:buSzTx/>
              <a:buFont typeface="Wingdings" pitchFamily="2" charset="2"/>
              <a:buNone/>
              <a:tabLst/>
              <a:defRPr/>
            </a:pPr>
            <a:r>
              <a:rPr kumimoji="1" lang="ja-JP" altLang="en-US" sz="2000" b="0" i="0" u="none" strike="noStrike" kern="0" cap="none" spc="0" normalizeH="0" baseline="0" noProof="0" dirty="0">
                <a:ln>
                  <a:noFill/>
                </a:ln>
                <a:solidFill>
                  <a:srgbClr val="4472C4">
                    <a:lumMod val="75000"/>
                  </a:srgbClr>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4472C4">
                    <a:lumMod val="75000"/>
                  </a:srgbClr>
                </a:solidFill>
                <a:effectLst/>
                <a:uLnTx/>
                <a:uFillTx/>
                <a:latin typeface="ＭＳ Ｐゴシック" panose="020B0600070205080204" pitchFamily="50" charset="-128"/>
                <a:ea typeface="ＭＳ Ｐゴシック" panose="020B0600070205080204" pitchFamily="50" charset="-128"/>
                <a:cs typeface="+mn-cs"/>
              </a:rPr>
              <a:t>http://www.ipa.go.jp/sec/reports/20170324.html</a:t>
            </a:r>
            <a:endParaRPr kumimoji="1" lang="ja-JP" altLang="en-US" sz="2000" b="0" i="0" u="none" strike="noStrike" kern="1200" cap="none" spc="0" normalizeH="0" baseline="0" noProof="0" dirty="0">
              <a:ln>
                <a:noFill/>
              </a:ln>
              <a:solidFill>
                <a:srgbClr val="4472C4">
                  <a:lumMod val="75000"/>
                </a:srgbClr>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8" name="コンテンツ プレースホルダー 2">
            <a:extLst>
              <a:ext uri="{FF2B5EF4-FFF2-40B4-BE49-F238E27FC236}">
                <a16:creationId xmlns:a16="http://schemas.microsoft.com/office/drawing/2014/main" id="{38C06E9E-4289-44D1-AF7E-9B561A269CEF}"/>
              </a:ext>
            </a:extLst>
          </p:cNvPr>
          <p:cNvSpPr txBox="1">
            <a:spLocks/>
          </p:cNvSpPr>
          <p:nvPr/>
        </p:nvSpPr>
        <p:spPr bwMode="auto">
          <a:xfrm>
            <a:off x="1863448" y="4965628"/>
            <a:ext cx="6944673"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70000" lnSpcReduction="20000"/>
          </a:bodyPr>
          <a:lstStyle>
            <a:lvl1pPr marL="342900" indent="-342900" algn="l" rtl="0" eaLnBrk="0" fontAlgn="base" hangingPunct="0">
              <a:spcBef>
                <a:spcPct val="20000"/>
              </a:spcBef>
              <a:spcAft>
                <a:spcPct val="0"/>
              </a:spcAft>
              <a:buClr>
                <a:schemeClr val="hlink"/>
              </a:buClr>
              <a:buFont typeface="Wingding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90000"/>
              <a:buFont typeface="Wingdings" pitchFamily="2" charset="2"/>
              <a:buChar char="l"/>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80000"/>
              <a:buFont typeface="Wingdings" pitchFamily="2" charset="2"/>
              <a:buChar char="p"/>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hlink"/>
              </a:buClr>
              <a:buFont typeface="ＭＳ Ｐゴシック" pitchFamily="50" charset="-128"/>
              <a:buChar char="-"/>
              <a:defRPr kumimoji="1">
                <a:solidFill>
                  <a:schemeClr val="tx1"/>
                </a:solidFill>
                <a:latin typeface="+mn-lt"/>
                <a:ea typeface="+mn-ea"/>
              </a:defRPr>
            </a:lvl4pPr>
            <a:lvl5pPr marL="1828800" indent="0" algn="l" rtl="0" eaLnBrk="0" fontAlgn="base" hangingPunct="0">
              <a:spcBef>
                <a:spcPct val="20000"/>
              </a:spcBef>
              <a:spcAft>
                <a:spcPct val="0"/>
              </a:spcAft>
              <a:buClr>
                <a:schemeClr val="hlink"/>
              </a:buClr>
              <a:buFont typeface="Arial" charset="0"/>
              <a:buNone/>
              <a:defRPr kumimoji="1" lang="en-US" altLang="ja-JP" sz="8400" b="0" i="0" u="none" strike="noStrike" baseline="0" smtClean="0">
                <a:solidFill>
                  <a:schemeClr val="tx1"/>
                </a:solidFill>
                <a:latin typeface="+mn-lt"/>
                <a:ea typeface="+mn-ea"/>
              </a:defRPr>
            </a:lvl5pPr>
            <a:lvl6pPr marL="25146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6pPr>
            <a:lvl7pPr marL="29718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7pPr>
            <a:lvl8pPr marL="34290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8pPr>
            <a:lvl9pPr marL="38862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9pPr>
          </a:lstStyle>
          <a:p>
            <a:pPr marL="0" marR="0" lvl="0" indent="0" algn="l" defTabSz="457200" rtl="0" eaLnBrk="0" fontAlgn="base" latinLnBrk="0" hangingPunct="0">
              <a:lnSpc>
                <a:spcPct val="100000"/>
              </a:lnSpc>
              <a:spcBef>
                <a:spcPct val="20000"/>
              </a:spcBef>
              <a:spcAft>
                <a:spcPct val="0"/>
              </a:spcAft>
              <a:buClr>
                <a:srgbClr val="0563C1"/>
              </a:buClr>
              <a:buSzTx/>
              <a:buFont typeface="Wingdings" pitchFamily="2" charset="2"/>
              <a:buNone/>
              <a:tabLst/>
              <a:defRPr/>
            </a:pPr>
            <a:r>
              <a:rPr kumimoji="1" lang="ja-JP" altLang="en-US" sz="2800" b="1" i="0" u="none" strike="noStrike" kern="1200" cap="none" spc="0" normalizeH="0" baseline="0" noProof="0" dirty="0">
                <a:ln w="0"/>
                <a:solidFill>
                  <a:srgbClr val="FF66FF"/>
                </a:solidFill>
                <a:effectLst>
                  <a:outerShdw blurRad="50800" dist="38100" dir="2700000" algn="tl" rotWithShape="0">
                    <a:prstClr val="black">
                      <a:alpha val="40000"/>
                    </a:prstClr>
                  </a:outerShdw>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「はじめての</a:t>
            </a:r>
            <a:r>
              <a:rPr kumimoji="1" lang="en-US" altLang="ja-JP" sz="2800" b="1" i="0" u="none" strike="noStrike" kern="1200" cap="none" spc="0" normalizeH="0" baseline="0" noProof="0" dirty="0">
                <a:ln w="0"/>
                <a:solidFill>
                  <a:srgbClr val="FF66FF"/>
                </a:solidFill>
                <a:effectLst>
                  <a:outerShdw blurRad="50800" dist="38100" dir="2700000" algn="tl" rotWithShape="0">
                    <a:prstClr val="black">
                      <a:alpha val="40000"/>
                    </a:prstClr>
                  </a:outerShdw>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STAMP/STPA</a:t>
            </a:r>
            <a:r>
              <a:rPr kumimoji="1" lang="ja-JP" altLang="en-US" sz="2800" b="1" i="0" u="none" strike="noStrike" kern="1200" cap="none" spc="0" normalizeH="0" baseline="0" noProof="0" dirty="0">
                <a:ln w="0"/>
                <a:solidFill>
                  <a:srgbClr val="FF66FF"/>
                </a:solidFill>
                <a:effectLst>
                  <a:outerShdw blurRad="50800" dist="38100" dir="2700000" algn="tl" rotWithShape="0">
                    <a:prstClr val="black">
                      <a:alpha val="40000"/>
                    </a:prstClr>
                  </a:outerShdw>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（活用編）」</a:t>
            </a:r>
            <a:endParaRPr kumimoji="1" lang="en-US" altLang="ja-JP" sz="2800" b="1" i="0" u="none" strike="noStrike" kern="1200" cap="none" spc="0" normalizeH="0" baseline="0" noProof="0" dirty="0">
              <a:ln w="0"/>
              <a:solidFill>
                <a:srgbClr val="FF66FF"/>
              </a:solidFill>
              <a:effectLst>
                <a:outerShdw blurRad="50800" dist="38100" dir="2700000" algn="tl" rotWithShape="0">
                  <a:prstClr val="black">
                    <a:alpha val="40000"/>
                  </a:prstClr>
                </a:outerShdw>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342900" marR="0" lvl="0" indent="-342900" algn="l" defTabSz="457200" rtl="0" eaLnBrk="0" fontAlgn="base" latinLnBrk="0" hangingPunct="0">
              <a:lnSpc>
                <a:spcPct val="100000"/>
              </a:lnSpc>
              <a:spcBef>
                <a:spcPct val="20000"/>
              </a:spcBef>
              <a:spcAft>
                <a:spcPct val="0"/>
              </a:spcAft>
              <a:buClr>
                <a:srgbClr val="FF66FF"/>
              </a:buClr>
              <a:buSzTx/>
              <a:buFont typeface="Wingdings" panose="05000000000000000000" pitchFamily="2" charset="2"/>
              <a:buChar char="l"/>
              <a:tabLst/>
              <a:defRPr/>
            </a:pPr>
            <a:r>
              <a:rPr kumimoji="1" lang="en-US" altLang="ja-JP" sz="26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STAMP</a:t>
            </a:r>
            <a:r>
              <a:rPr kumimoji="1" lang="ja-JP" altLang="en-US" sz="26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a:t>
            </a:r>
            <a:r>
              <a:rPr kumimoji="1" lang="ja-JP" altLang="en-US" sz="2600" b="0"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当たり前にやる（活用定着）</a:t>
            </a:r>
            <a:r>
              <a:rPr kumimoji="1" lang="ja-JP" altLang="en-US" sz="26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ための</a:t>
            </a:r>
            <a:r>
              <a:rPr kumimoji="1" lang="en-US" altLang="ja-JP" sz="26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STPA</a:t>
            </a:r>
            <a:r>
              <a:rPr kumimoji="1" lang="ja-JP" altLang="en-US" sz="26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事例解説書</a:t>
            </a:r>
            <a:endParaRPr kumimoji="1" lang="en-US" altLang="ja-JP" sz="26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342900" marR="0" lvl="0" indent="-342900" algn="l" defTabSz="457200" rtl="0" eaLnBrk="0" fontAlgn="base" latinLnBrk="0" hangingPunct="0">
              <a:lnSpc>
                <a:spcPct val="100000"/>
              </a:lnSpc>
              <a:spcBef>
                <a:spcPct val="20000"/>
              </a:spcBef>
              <a:spcAft>
                <a:spcPct val="0"/>
              </a:spcAft>
              <a:buClr>
                <a:srgbClr val="FF66FF"/>
              </a:buClr>
              <a:buSzTx/>
              <a:buFont typeface="Wingdings" panose="05000000000000000000" pitchFamily="2" charset="2"/>
              <a:buChar char="l"/>
              <a:tabLst/>
              <a:defRPr/>
            </a:pPr>
            <a:r>
              <a:rPr kumimoji="1" lang="ja-JP" altLang="ja-JP" sz="2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産業界での試行事例、人と機械の協調による安全制御の事例、セーフティとセキュリティの統合分析事例を</a:t>
            </a:r>
            <a:r>
              <a:rPr kumimoji="1" lang="ja-JP" altLang="en-US" sz="2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解説</a:t>
            </a:r>
            <a:endParaRPr kumimoji="1" lang="en-US" altLang="ja-JP" sz="2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342900" marR="0" lvl="0" indent="-342900" algn="l" defTabSz="457200" rtl="0" eaLnBrk="0" fontAlgn="base" latinLnBrk="0" hangingPunct="0">
              <a:lnSpc>
                <a:spcPct val="100000"/>
              </a:lnSpc>
              <a:spcBef>
                <a:spcPct val="20000"/>
              </a:spcBef>
              <a:spcAft>
                <a:spcPct val="0"/>
              </a:spcAft>
              <a:buClr>
                <a:srgbClr val="FF66FF"/>
              </a:buClr>
              <a:buSzTx/>
              <a:buFont typeface="Wingdings" panose="05000000000000000000" pitchFamily="2" charset="2"/>
              <a:buChar char="l"/>
              <a:tabLst/>
              <a:defRPr/>
            </a:pPr>
            <a:r>
              <a:rPr kumimoji="1" lang="ja-JP" altLang="en-US" sz="26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将来の複雑システムの安全解析の在り方に関するビジョンを提言</a:t>
            </a:r>
            <a:endParaRPr kumimoji="1" lang="en-US" altLang="ja-JP" sz="26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0" fontAlgn="base" latinLnBrk="0" hangingPunct="0">
              <a:lnSpc>
                <a:spcPct val="100000"/>
              </a:lnSpc>
              <a:spcBef>
                <a:spcPct val="20000"/>
              </a:spcBef>
              <a:spcAft>
                <a:spcPct val="0"/>
              </a:spcAft>
              <a:buClr>
                <a:srgbClr val="0563C1"/>
              </a:buClr>
              <a:buSzTx/>
              <a:buFont typeface="Wingdings" pitchFamily="2" charset="2"/>
              <a:buNone/>
              <a:tabLst/>
              <a:defRPr/>
            </a:pPr>
            <a:r>
              <a:rPr kumimoji="1" lang="ja-JP" altLang="en-US" sz="2000" b="0" i="0" u="none" strike="noStrike" kern="0" cap="none" spc="0" normalizeH="0" baseline="0" noProof="0" dirty="0">
                <a:ln>
                  <a:noFill/>
                </a:ln>
                <a:solidFill>
                  <a:srgbClr val="4472C4">
                    <a:lumMod val="75000"/>
                  </a:srgbClr>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4472C4">
                    <a:lumMod val="75000"/>
                  </a:srgbClr>
                </a:solidFill>
                <a:effectLst/>
                <a:uLnTx/>
                <a:uFillTx/>
                <a:latin typeface="ＭＳ Ｐゴシック" panose="020B0600070205080204" pitchFamily="50" charset="-128"/>
                <a:ea typeface="ＭＳ Ｐゴシック" panose="020B0600070205080204" pitchFamily="50" charset="-128"/>
                <a:cs typeface="+mn-cs"/>
              </a:rPr>
              <a:t>http://www.ipa.go.jp/sec/reports/20180328_2.html</a:t>
            </a:r>
            <a:endParaRPr kumimoji="1" lang="ja-JP" altLang="en-US" sz="2000" b="0" i="0" u="none" strike="noStrike" kern="1200" cap="none" spc="0" normalizeH="0" baseline="0" noProof="0" dirty="0">
              <a:ln>
                <a:noFill/>
              </a:ln>
              <a:solidFill>
                <a:srgbClr val="4472C4">
                  <a:lumMod val="75000"/>
                </a:srgbClr>
              </a:solidFill>
              <a:effectLst/>
              <a:uLnTx/>
              <a:uFillTx/>
              <a:latin typeface="ＭＳ Ｐゴシック" panose="020B0600070205080204" pitchFamily="50" charset="-128"/>
              <a:ea typeface="ＭＳ Ｐゴシック" panose="020B0600070205080204" pitchFamily="50" charset="-128"/>
              <a:cs typeface="+mn-cs"/>
            </a:endParaRPr>
          </a:p>
        </p:txBody>
      </p:sp>
      <p:grpSp>
        <p:nvGrpSpPr>
          <p:cNvPr id="21" name="グループ化 20">
            <a:extLst>
              <a:ext uri="{FF2B5EF4-FFF2-40B4-BE49-F238E27FC236}">
                <a16:creationId xmlns:a16="http://schemas.microsoft.com/office/drawing/2014/main" id="{664C3189-A6CC-4BB5-A247-A484D39CE574}"/>
              </a:ext>
            </a:extLst>
          </p:cNvPr>
          <p:cNvGrpSpPr>
            <a:grpSpLocks noChangeAspect="1"/>
          </p:cNvGrpSpPr>
          <p:nvPr/>
        </p:nvGrpSpPr>
        <p:grpSpPr>
          <a:xfrm>
            <a:off x="265802" y="1079060"/>
            <a:ext cx="1300120" cy="1629860"/>
            <a:chOff x="484312" y="2931661"/>
            <a:chExt cx="1980000" cy="2808000"/>
          </a:xfrm>
        </p:grpSpPr>
        <p:sp>
          <p:nvSpPr>
            <p:cNvPr id="22" name="正方形/長方形 21">
              <a:extLst>
                <a:ext uri="{FF2B5EF4-FFF2-40B4-BE49-F238E27FC236}">
                  <a16:creationId xmlns:a16="http://schemas.microsoft.com/office/drawing/2014/main" id="{F14B5BFD-5907-428C-AB4B-C3DDB3F1B1BB}"/>
                </a:ext>
              </a:extLst>
            </p:cNvPr>
            <p:cNvSpPr/>
            <p:nvPr/>
          </p:nvSpPr>
          <p:spPr>
            <a:xfrm>
              <a:off x="484312" y="2931661"/>
              <a:ext cx="1980000" cy="2808000"/>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23" name="図 22">
              <a:extLst>
                <a:ext uri="{FF2B5EF4-FFF2-40B4-BE49-F238E27FC236}">
                  <a16:creationId xmlns:a16="http://schemas.microsoft.com/office/drawing/2014/main" id="{6E33C6FF-B116-4EAF-B590-0F6B925451F2}"/>
                </a:ext>
              </a:extLst>
            </p:cNvPr>
            <p:cNvPicPr>
              <a:picLocks noChangeAspect="1"/>
            </p:cNvPicPr>
            <p:nvPr/>
          </p:nvPicPr>
          <p:blipFill rotWithShape="1">
            <a:blip r:embed="rId2"/>
            <a:srcRect l="27202" t="31903" r="54457" b="21185"/>
            <a:stretch/>
          </p:blipFill>
          <p:spPr>
            <a:xfrm>
              <a:off x="508529" y="2957091"/>
              <a:ext cx="1911849" cy="2750462"/>
            </a:xfrm>
            <a:prstGeom prst="rect">
              <a:avLst/>
            </a:prstGeom>
            <a:ln>
              <a:noFill/>
            </a:ln>
            <a:effectLst>
              <a:outerShdw blurRad="292100" dist="139700" dir="2700000" algn="tl" rotWithShape="0">
                <a:srgbClr val="333333">
                  <a:alpha val="65000"/>
                </a:srgbClr>
              </a:outerShdw>
            </a:effectLst>
          </p:spPr>
        </p:pic>
      </p:grpSp>
      <p:grpSp>
        <p:nvGrpSpPr>
          <p:cNvPr id="24" name="グループ化 23">
            <a:extLst>
              <a:ext uri="{FF2B5EF4-FFF2-40B4-BE49-F238E27FC236}">
                <a16:creationId xmlns:a16="http://schemas.microsoft.com/office/drawing/2014/main" id="{2D7B9136-039C-4930-B46F-D51B9D0FA1E6}"/>
              </a:ext>
            </a:extLst>
          </p:cNvPr>
          <p:cNvGrpSpPr>
            <a:grpSpLocks noChangeAspect="1"/>
          </p:cNvGrpSpPr>
          <p:nvPr/>
        </p:nvGrpSpPr>
        <p:grpSpPr>
          <a:xfrm>
            <a:off x="249429" y="2937519"/>
            <a:ext cx="1325103" cy="1659049"/>
            <a:chOff x="1460279" y="4099497"/>
            <a:chExt cx="1999763" cy="2808000"/>
          </a:xfrm>
        </p:grpSpPr>
        <p:sp>
          <p:nvSpPr>
            <p:cNvPr id="25" name="正方形/長方形 24">
              <a:extLst>
                <a:ext uri="{FF2B5EF4-FFF2-40B4-BE49-F238E27FC236}">
                  <a16:creationId xmlns:a16="http://schemas.microsoft.com/office/drawing/2014/main" id="{AAC1B72D-6DC2-4BFF-A577-0B2175D1004B}"/>
                </a:ext>
              </a:extLst>
            </p:cNvPr>
            <p:cNvSpPr/>
            <p:nvPr/>
          </p:nvSpPr>
          <p:spPr>
            <a:xfrm>
              <a:off x="1460279" y="4099497"/>
              <a:ext cx="1980000" cy="2808000"/>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26" name="図 25">
              <a:extLst>
                <a:ext uri="{FF2B5EF4-FFF2-40B4-BE49-F238E27FC236}">
                  <a16:creationId xmlns:a16="http://schemas.microsoft.com/office/drawing/2014/main" id="{24D9EB22-ED12-4F30-9884-5C99C296DFA7}"/>
                </a:ext>
              </a:extLst>
            </p:cNvPr>
            <p:cNvPicPr>
              <a:picLocks noChangeAspect="1"/>
            </p:cNvPicPr>
            <p:nvPr/>
          </p:nvPicPr>
          <p:blipFill>
            <a:blip r:embed="rId3"/>
            <a:stretch>
              <a:fillRect/>
            </a:stretch>
          </p:blipFill>
          <p:spPr>
            <a:xfrm>
              <a:off x="1487010" y="4107613"/>
              <a:ext cx="1973032" cy="2799884"/>
            </a:xfrm>
            <a:prstGeom prst="rect">
              <a:avLst/>
            </a:prstGeom>
            <a:ln>
              <a:noFill/>
            </a:ln>
            <a:effectLst>
              <a:outerShdw blurRad="292100" dist="139700" dir="2700000" algn="tl" rotWithShape="0">
                <a:srgbClr val="333333">
                  <a:alpha val="65000"/>
                </a:srgbClr>
              </a:outerShdw>
            </a:effectLst>
          </p:spPr>
        </p:pic>
      </p:grpSp>
      <p:grpSp>
        <p:nvGrpSpPr>
          <p:cNvPr id="11" name="グループ化 10">
            <a:extLst>
              <a:ext uri="{FF2B5EF4-FFF2-40B4-BE49-F238E27FC236}">
                <a16:creationId xmlns:a16="http://schemas.microsoft.com/office/drawing/2014/main" id="{54C1CAFA-AC7C-4B53-BC91-8E896A82CA44}"/>
              </a:ext>
            </a:extLst>
          </p:cNvPr>
          <p:cNvGrpSpPr>
            <a:grpSpLocks noChangeAspect="1"/>
          </p:cNvGrpSpPr>
          <p:nvPr/>
        </p:nvGrpSpPr>
        <p:grpSpPr>
          <a:xfrm>
            <a:off x="249433" y="4862842"/>
            <a:ext cx="1312003" cy="1669670"/>
            <a:chOff x="235439" y="4797318"/>
            <a:chExt cx="1457785" cy="1855189"/>
          </a:xfrm>
        </p:grpSpPr>
        <p:sp>
          <p:nvSpPr>
            <p:cNvPr id="30" name="正方形/長方形 29">
              <a:extLst>
                <a:ext uri="{FF2B5EF4-FFF2-40B4-BE49-F238E27FC236}">
                  <a16:creationId xmlns:a16="http://schemas.microsoft.com/office/drawing/2014/main" id="{54270B3A-D841-4514-8B5C-4521B991397E}"/>
                </a:ext>
              </a:extLst>
            </p:cNvPr>
            <p:cNvSpPr/>
            <p:nvPr/>
          </p:nvSpPr>
          <p:spPr>
            <a:xfrm>
              <a:off x="235439" y="4802971"/>
              <a:ext cx="1457785" cy="1843392"/>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17" name="図 16">
              <a:extLst>
                <a:ext uri="{FF2B5EF4-FFF2-40B4-BE49-F238E27FC236}">
                  <a16:creationId xmlns:a16="http://schemas.microsoft.com/office/drawing/2014/main" id="{226809F2-D557-4D59-A00A-A73AB9A7BD7E}"/>
                </a:ext>
              </a:extLst>
            </p:cNvPr>
            <p:cNvPicPr>
              <a:picLocks noChangeAspect="1"/>
            </p:cNvPicPr>
            <p:nvPr/>
          </p:nvPicPr>
          <p:blipFill>
            <a:blip r:embed="rId4"/>
            <a:stretch>
              <a:fillRect/>
            </a:stretch>
          </p:blipFill>
          <p:spPr>
            <a:xfrm>
              <a:off x="255103" y="4797318"/>
              <a:ext cx="1412527" cy="1855189"/>
            </a:xfrm>
            <a:prstGeom prst="rect">
              <a:avLst/>
            </a:prstGeom>
            <a:effectLst>
              <a:outerShdw blurRad="203200" dist="101600" dir="2700000" algn="tl" rotWithShape="0">
                <a:prstClr val="black">
                  <a:alpha val="70000"/>
                </a:prstClr>
              </a:outerShdw>
            </a:effectLst>
          </p:spPr>
        </p:pic>
      </p:grpSp>
      <p:sp>
        <p:nvSpPr>
          <p:cNvPr id="4" name="正方形/長方形 3">
            <a:extLst>
              <a:ext uri="{FF2B5EF4-FFF2-40B4-BE49-F238E27FC236}">
                <a16:creationId xmlns:a16="http://schemas.microsoft.com/office/drawing/2014/main" id="{BE18BDBB-8395-463E-92C5-3CC771E1ED3C}"/>
              </a:ext>
            </a:extLst>
          </p:cNvPr>
          <p:cNvSpPr/>
          <p:nvPr/>
        </p:nvSpPr>
        <p:spPr>
          <a:xfrm rot="217975">
            <a:off x="7708578" y="4801916"/>
            <a:ext cx="1123060" cy="423831"/>
          </a:xfrm>
          <a:prstGeom prst="rect">
            <a:avLst/>
          </a:prstGeom>
          <a:solidFill>
            <a:srgbClr val="FF5050"/>
          </a:solidFill>
          <a:scene3d>
            <a:camera prst="isometricOffAxis1Right"/>
            <a:lightRig rig="threePt" dir="t"/>
          </a:scene3d>
          <a:sp3d>
            <a:bevelT w="165100" prst="coolSlant"/>
          </a:sp3d>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w="10160">
                  <a:solidFill>
                    <a:srgbClr val="5B9BD5"/>
                  </a:solidFill>
                  <a:prstDash val="solid"/>
                </a:ln>
                <a:solidFill>
                  <a:srgbClr val="FFFFFF"/>
                </a:solidFill>
                <a:effectLst>
                  <a:outerShdw blurRad="38100" dist="22860" dir="5400000" algn="tl" rotWithShape="0">
                    <a:srgbClr val="000000">
                      <a:alpha val="30000"/>
                    </a:srgbClr>
                  </a:outerShdw>
                </a:effectLst>
                <a:uLnTx/>
                <a:uFillTx/>
                <a:latin typeface="ＭＳ Ｐゴシック" panose="020B0600070205080204" pitchFamily="50" charset="-128"/>
                <a:ea typeface="ＭＳ Ｐゴシック" panose="020B0600070205080204" pitchFamily="50" charset="-128"/>
                <a:cs typeface="+mn-cs"/>
              </a:rPr>
              <a:t>New</a:t>
            </a:r>
            <a:r>
              <a:rPr kumimoji="1" lang="ja-JP" altLang="en-US" sz="1800" b="1" i="0" u="none" strike="noStrike" kern="1200" cap="none" spc="0" normalizeH="0" baseline="0" noProof="0" dirty="0">
                <a:ln w="10160">
                  <a:solidFill>
                    <a:srgbClr val="5B9BD5"/>
                  </a:solidFill>
                  <a:prstDash val="solid"/>
                </a:ln>
                <a:solidFill>
                  <a:srgbClr val="FFFFFF"/>
                </a:solidFill>
                <a:effectLst>
                  <a:outerShdw blurRad="38100" dist="22860" dir="5400000" algn="tl" rotWithShape="0">
                    <a:srgbClr val="000000">
                      <a:alpha val="30000"/>
                    </a:srgbClr>
                  </a:outerShdw>
                </a:effectLst>
                <a:uLnTx/>
                <a:uFillTx/>
                <a:latin typeface="ＭＳ Ｐゴシック" panose="020B0600070205080204" pitchFamily="50" charset="-128"/>
                <a:ea typeface="ＭＳ Ｐゴシック" panose="020B0600070205080204" pitchFamily="50" charset="-128"/>
                <a:cs typeface="+mn-cs"/>
              </a:rPr>
              <a:t> </a:t>
            </a:r>
            <a:r>
              <a:rPr kumimoji="1" lang="en-US" altLang="ja-JP" sz="1800" b="1" i="0" u="none" strike="noStrike" kern="1200" cap="none" spc="0" normalizeH="0" baseline="0" noProof="0" dirty="0">
                <a:ln w="10160">
                  <a:solidFill>
                    <a:srgbClr val="5B9BD5"/>
                  </a:solidFill>
                  <a:prstDash val="solid"/>
                </a:ln>
                <a:solidFill>
                  <a:srgbClr val="FFFFFF"/>
                </a:solidFill>
                <a:effectLst>
                  <a:outerShdw blurRad="38100" dist="22860" dir="5400000" algn="tl" rotWithShape="0">
                    <a:srgbClr val="000000">
                      <a:alpha val="30000"/>
                    </a:srgbClr>
                  </a:outerShdw>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1800" b="1" i="0" u="none" strike="noStrike" kern="1200" cap="none" spc="0" normalizeH="0" baseline="0" noProof="0" dirty="0">
              <a:ln w="10160">
                <a:solidFill>
                  <a:srgbClr val="5B9BD5"/>
                </a:solidFill>
                <a:prstDash val="solid"/>
              </a:ln>
              <a:solidFill>
                <a:srgbClr val="FFFFFF"/>
              </a:solidFill>
              <a:effectLst>
                <a:outerShdw blurRad="38100" dist="22860" dir="5400000" algn="tl" rotWithShape="0">
                  <a:srgbClr val="000000">
                    <a:alpha val="30000"/>
                  </a:srgbClr>
                </a:outerShdw>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18762865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CBEA7ADE-7743-47B5-9520-3269584A8EF6}"/>
              </a:ext>
            </a:extLst>
          </p:cNvPr>
          <p:cNvSpPr>
            <a:spLocks noGrp="1"/>
          </p:cNvSpPr>
          <p:nvPr>
            <p:ph type="sldNum" sz="quarter" idx="12"/>
          </p:nvPr>
        </p:nvSpPr>
        <p:spPr/>
        <p:txBody>
          <a:bodyPr/>
          <a:lstStyle/>
          <a:p>
            <a:fld id="{ADEB7F7A-3BE6-4FB0-8192-DE0313903FF1}" type="slidenum">
              <a:rPr kumimoji="1" lang="ja-JP" altLang="en-US" smtClean="0"/>
              <a:pPr/>
              <a:t>42</a:t>
            </a:fld>
            <a:endParaRPr kumimoji="1" lang="ja-JP" altLang="en-US"/>
          </a:p>
        </p:txBody>
      </p:sp>
      <p:sp>
        <p:nvSpPr>
          <p:cNvPr id="4" name="タイトル 3">
            <a:extLst>
              <a:ext uri="{FF2B5EF4-FFF2-40B4-BE49-F238E27FC236}">
                <a16:creationId xmlns:a16="http://schemas.microsoft.com/office/drawing/2014/main" id="{6D4981A5-4D27-4A81-A832-FA897F162B41}"/>
              </a:ext>
            </a:extLst>
          </p:cNvPr>
          <p:cNvSpPr>
            <a:spLocks noGrp="1"/>
          </p:cNvSpPr>
          <p:nvPr>
            <p:ph type="title"/>
          </p:nvPr>
        </p:nvSpPr>
        <p:spPr/>
        <p:txBody>
          <a:bodyPr/>
          <a:lstStyle/>
          <a:p>
            <a:endParaRPr kumimoji="1" lang="ja-JP" altLang="en-US"/>
          </a:p>
        </p:txBody>
      </p:sp>
      <p:sp>
        <p:nvSpPr>
          <p:cNvPr id="5" name="テキスト ボックス 4">
            <a:extLst>
              <a:ext uri="{FF2B5EF4-FFF2-40B4-BE49-F238E27FC236}">
                <a16:creationId xmlns:a16="http://schemas.microsoft.com/office/drawing/2014/main" id="{1F4014CB-9036-49E9-8E8E-B7C08F74E909}"/>
              </a:ext>
            </a:extLst>
          </p:cNvPr>
          <p:cNvSpPr txBox="1"/>
          <p:nvPr/>
        </p:nvSpPr>
        <p:spPr>
          <a:xfrm>
            <a:off x="1259632" y="1844824"/>
            <a:ext cx="6227987" cy="3154710"/>
          </a:xfrm>
          <a:prstGeom prst="rect">
            <a:avLst/>
          </a:prstGeom>
          <a:noFill/>
        </p:spPr>
        <p:txBody>
          <a:bodyPr wrap="none" rtlCol="0">
            <a:spAutoFit/>
          </a:bodyPr>
          <a:lstStyle/>
          <a:p>
            <a:r>
              <a:rPr kumimoji="1" lang="en-US" altLang="ja-JP" sz="19900" dirty="0">
                <a:solidFill>
                  <a:srgbClr val="00B050"/>
                </a:solidFill>
              </a:rPr>
              <a:t>Q&amp;A</a:t>
            </a:r>
            <a:endParaRPr kumimoji="1" lang="ja-JP" altLang="en-US" sz="19900" dirty="0">
              <a:solidFill>
                <a:srgbClr val="00B050"/>
              </a:solidFill>
            </a:endParaRPr>
          </a:p>
        </p:txBody>
      </p:sp>
    </p:spTree>
    <p:extLst>
      <p:ext uri="{BB962C8B-B14F-4D97-AF65-F5344CB8AC3E}">
        <p14:creationId xmlns:p14="http://schemas.microsoft.com/office/powerpoint/2010/main" val="10124973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88032" y="2589730"/>
            <a:ext cx="8676456" cy="830997"/>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ja-JP" altLang="en-US" sz="4400" b="1" dirty="0">
                <a:ln/>
                <a:solidFill>
                  <a:srgbClr val="0070C0"/>
                </a:solidFill>
                <a:latin typeface="+mn-ea"/>
              </a:rPr>
              <a:t>ご清聴ありがとうございました</a:t>
            </a:r>
            <a:r>
              <a:rPr lang="en-US" altLang="ja-JP" sz="4800" b="1" dirty="0">
                <a:ln/>
                <a:solidFill>
                  <a:srgbClr val="0070C0"/>
                </a:solidFill>
                <a:latin typeface="+mn-ea"/>
              </a:rPr>
              <a:t>!!</a:t>
            </a:r>
            <a:endParaRPr lang="ja-JP" altLang="en-US" sz="4800" b="1" dirty="0">
              <a:ln/>
              <a:solidFill>
                <a:srgbClr val="0070C0"/>
              </a:solidFill>
              <a:latin typeface="+mn-ea"/>
            </a:endParaRPr>
          </a:p>
        </p:txBody>
      </p:sp>
      <p:sp>
        <p:nvSpPr>
          <p:cNvPr id="4" name="正方形/長方形 3"/>
          <p:cNvSpPr/>
          <p:nvPr/>
        </p:nvSpPr>
        <p:spPr>
          <a:xfrm>
            <a:off x="3635896" y="3429000"/>
            <a:ext cx="4824536" cy="2160240"/>
          </a:xfrm>
          <a:prstGeom prst="rect">
            <a:avLst/>
          </a:prstGeom>
          <a:blipFill>
            <a:blip r:embed="rId3"/>
            <a:tile tx="0" ty="0" sx="100000" sy="100000" flip="none" algn="tl"/>
          </a:bli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p>
            <a:pPr algn="ctr"/>
            <a:endParaRPr lang="ja-JP" altLang="en-US" sz="800" dirty="0">
              <a:solidFill>
                <a:schemeClr val="tx1"/>
              </a:solidFill>
            </a:endParaRPr>
          </a:p>
        </p:txBody>
      </p:sp>
      <p:sp>
        <p:nvSpPr>
          <p:cNvPr id="5" name="正方形/長方形 4"/>
          <p:cNvSpPr/>
          <p:nvPr/>
        </p:nvSpPr>
        <p:spPr>
          <a:xfrm>
            <a:off x="3995936" y="3807042"/>
            <a:ext cx="1224136" cy="756084"/>
          </a:xfrm>
          <a:prstGeom prst="rect">
            <a:avLst/>
          </a:prstGeom>
          <a:solidFill>
            <a:schemeClr val="accent5">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p>
            <a:pPr algn="ctr"/>
            <a:r>
              <a:rPr lang="ja-JP" altLang="en-US" dirty="0">
                <a:solidFill>
                  <a:schemeClr val="tx1"/>
                </a:solidFill>
              </a:rPr>
              <a:t>Ｔｈａｎｋ　ｙｏｕ</a:t>
            </a:r>
          </a:p>
        </p:txBody>
      </p:sp>
      <p:sp>
        <p:nvSpPr>
          <p:cNvPr id="6" name="正方形/長方形 5"/>
          <p:cNvSpPr/>
          <p:nvPr/>
        </p:nvSpPr>
        <p:spPr>
          <a:xfrm rot="21328738">
            <a:off x="5492420" y="4617131"/>
            <a:ext cx="1224136" cy="756084"/>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p>
            <a:pPr algn="ctr"/>
            <a:r>
              <a:rPr lang="ja-JP" altLang="en-US" dirty="0">
                <a:solidFill>
                  <a:schemeClr val="tx1"/>
                </a:solidFill>
              </a:rPr>
              <a:t>謝謝</a:t>
            </a:r>
          </a:p>
        </p:txBody>
      </p:sp>
      <p:sp>
        <p:nvSpPr>
          <p:cNvPr id="7" name="正方形/長方形 6"/>
          <p:cNvSpPr/>
          <p:nvPr/>
        </p:nvSpPr>
        <p:spPr>
          <a:xfrm rot="20798741">
            <a:off x="7122145" y="4631929"/>
            <a:ext cx="1224136" cy="756084"/>
          </a:xfrm>
          <a:prstGeom prst="rect">
            <a:avLst/>
          </a:prstGeom>
          <a:solidFill>
            <a:schemeClr val="accent6">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p>
            <a:pPr algn="ctr"/>
            <a:r>
              <a:rPr lang="en-US" altLang="ja-JP" dirty="0">
                <a:solidFill>
                  <a:schemeClr val="tx1"/>
                </a:solidFill>
              </a:rPr>
              <a:t>Gracias</a:t>
            </a:r>
            <a:endParaRPr lang="ja-JP" altLang="en-US" dirty="0">
              <a:solidFill>
                <a:schemeClr val="tx1"/>
              </a:solidFill>
            </a:endParaRPr>
          </a:p>
        </p:txBody>
      </p:sp>
      <p:sp>
        <p:nvSpPr>
          <p:cNvPr id="8" name="正方形/長方形 7"/>
          <p:cNvSpPr/>
          <p:nvPr/>
        </p:nvSpPr>
        <p:spPr>
          <a:xfrm>
            <a:off x="7022272" y="4158081"/>
            <a:ext cx="1224136" cy="756084"/>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p>
            <a:pPr algn="ctr"/>
            <a:r>
              <a:rPr lang="ja-JP" altLang="en-US" dirty="0">
                <a:solidFill>
                  <a:schemeClr val="tx1"/>
                </a:solidFill>
              </a:rPr>
              <a:t>Ｄａｎｋｅ</a:t>
            </a:r>
          </a:p>
        </p:txBody>
      </p:sp>
      <p:sp>
        <p:nvSpPr>
          <p:cNvPr id="9" name="正方形/長方形 8"/>
          <p:cNvSpPr/>
          <p:nvPr/>
        </p:nvSpPr>
        <p:spPr>
          <a:xfrm rot="20678135">
            <a:off x="3894552" y="4617132"/>
            <a:ext cx="1800200" cy="756084"/>
          </a:xfrm>
          <a:prstGeom prst="rect">
            <a:avLst/>
          </a:prstGeom>
          <a:solidFill>
            <a:schemeClr val="accent6">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p>
            <a:pPr algn="ctr"/>
            <a:r>
              <a:rPr lang="ja-JP" altLang="en-US" dirty="0">
                <a:solidFill>
                  <a:schemeClr val="tx1"/>
                </a:solidFill>
              </a:rPr>
              <a:t>ありがとう</a:t>
            </a:r>
            <a:endParaRPr lang="en-US" altLang="ja-JP" dirty="0">
              <a:solidFill>
                <a:schemeClr val="tx1"/>
              </a:solidFill>
            </a:endParaRPr>
          </a:p>
        </p:txBody>
      </p:sp>
      <p:sp>
        <p:nvSpPr>
          <p:cNvPr id="10" name="正方形/長方形 9"/>
          <p:cNvSpPr/>
          <p:nvPr/>
        </p:nvSpPr>
        <p:spPr>
          <a:xfrm rot="21222612">
            <a:off x="6753372" y="3593795"/>
            <a:ext cx="1722180" cy="409800"/>
          </a:xfrm>
          <a:prstGeom prst="rect">
            <a:avLst/>
          </a:prstGeom>
          <a:solidFill>
            <a:srgbClr val="FFC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p>
            <a:pPr algn="ctr"/>
            <a:r>
              <a:rPr lang="en-US" altLang="ja-JP" dirty="0">
                <a:solidFill>
                  <a:schemeClr val="tx1"/>
                </a:solidFill>
              </a:rPr>
              <a:t>Obrigado</a:t>
            </a:r>
            <a:endParaRPr lang="ja-JP" altLang="en-US" dirty="0">
              <a:solidFill>
                <a:schemeClr val="tx1"/>
              </a:solidFill>
            </a:endParaRPr>
          </a:p>
        </p:txBody>
      </p:sp>
      <p:sp>
        <p:nvSpPr>
          <p:cNvPr id="11" name="正方形/長方形 10"/>
          <p:cNvSpPr/>
          <p:nvPr/>
        </p:nvSpPr>
        <p:spPr>
          <a:xfrm rot="21222612">
            <a:off x="5710701" y="3839423"/>
            <a:ext cx="1224136" cy="756084"/>
          </a:xfrm>
          <a:prstGeom prst="rect">
            <a:avLst/>
          </a:prstGeom>
          <a:solidFill>
            <a:schemeClr val="accent4">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p>
            <a:pPr algn="ctr"/>
            <a:r>
              <a:rPr lang="ja-JP" altLang="en-US" dirty="0">
                <a:solidFill>
                  <a:schemeClr val="tx1"/>
                </a:solidFill>
              </a:rPr>
              <a:t>Ｍｅｒｃｉ</a:t>
            </a:r>
          </a:p>
        </p:txBody>
      </p:sp>
      <p:sp>
        <p:nvSpPr>
          <p:cNvPr id="12" name="タイトル 11">
            <a:extLst>
              <a:ext uri="{FF2B5EF4-FFF2-40B4-BE49-F238E27FC236}">
                <a16:creationId xmlns:a16="http://schemas.microsoft.com/office/drawing/2014/main" id="{E8B7B817-1922-43FD-A80E-ADE2ADB3A7E6}"/>
              </a:ext>
            </a:extLst>
          </p:cNvPr>
          <p:cNvSpPr>
            <a:spLocks noGrp="1"/>
          </p:cNvSpPr>
          <p:nvPr>
            <p:ph type="title"/>
          </p:nvPr>
        </p:nvSpPr>
        <p:spPr/>
        <p:txBody>
          <a:bodyPr/>
          <a:lstStyle/>
          <a:p>
            <a:endParaRPr kumimoji="1" lang="ja-JP" altLang="en-US"/>
          </a:p>
        </p:txBody>
      </p:sp>
    </p:spTree>
    <p:extLst>
      <p:ext uri="{BB962C8B-B14F-4D97-AF65-F5344CB8AC3E}">
        <p14:creationId xmlns:p14="http://schemas.microsoft.com/office/powerpoint/2010/main" val="3677956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B49B6855-15F0-4493-9224-2732179405E0}"/>
              </a:ext>
            </a:extLst>
          </p:cNvPr>
          <p:cNvSpPr>
            <a:spLocks noGrp="1"/>
          </p:cNvSpPr>
          <p:nvPr>
            <p:ph type="sldNum" sz="quarter" idx="12"/>
          </p:nvPr>
        </p:nvSpPr>
        <p:spPr>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200" b="0" i="0" u="none" strike="noStrike" kern="1200" cap="none" spc="0" normalizeH="0" baseline="0" noProof="0" smtClean="0">
                <a:ln>
                  <a:noFill/>
                </a:ln>
                <a:solidFill>
                  <a:srgbClr val="5B9BD5">
                    <a:lumMod val="50000"/>
                  </a:srgbClr>
                </a:solidFill>
                <a:effectLst/>
                <a:uLnTx/>
                <a:uFillTx/>
                <a:latin typeface="Century Gothic" panose="020F030202020403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srgbClr val="5B9BD5">
                  <a:lumMod val="50000"/>
                </a:srgbClr>
              </a:solidFill>
              <a:effectLst/>
              <a:uLnTx/>
              <a:uFillTx/>
              <a:latin typeface="Century Gothic" panose="020F0302020204030204"/>
              <a:ea typeface="メイリオ" panose="020B0604030504040204" pitchFamily="50" charset="-128"/>
              <a:cs typeface="+mn-cs"/>
            </a:endParaRPr>
          </a:p>
        </p:txBody>
      </p:sp>
      <p:sp>
        <p:nvSpPr>
          <p:cNvPr id="2" name="タイトル 1"/>
          <p:cNvSpPr>
            <a:spLocks noGrp="1"/>
          </p:cNvSpPr>
          <p:nvPr>
            <p:ph type="title" idx="4294967295"/>
          </p:nvPr>
        </p:nvSpPr>
        <p:spPr>
          <a:xfrm>
            <a:off x="0" y="107950"/>
            <a:ext cx="6978650" cy="576263"/>
          </a:xfrm>
        </p:spPr>
        <p:txBody>
          <a:bodyPr>
            <a:normAutofit fontScale="90000"/>
          </a:bodyPr>
          <a:lstStyle/>
          <a:p>
            <a:r>
              <a:rPr kumimoji="1" lang="ja-JP" altLang="en-US" dirty="0">
                <a:latin typeface="Century" panose="02040604050505020304" pitchFamily="18" charset="0"/>
              </a:rPr>
              <a:t>従来の事故モデル</a:t>
            </a:r>
          </a:p>
        </p:txBody>
      </p:sp>
      <p:sp>
        <p:nvSpPr>
          <p:cNvPr id="5" name="コンテンツ プレースホルダー 2"/>
          <p:cNvSpPr txBox="1">
            <a:spLocks/>
          </p:cNvSpPr>
          <p:nvPr/>
        </p:nvSpPr>
        <p:spPr bwMode="auto">
          <a:xfrm>
            <a:off x="35496" y="1036552"/>
            <a:ext cx="9073008"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316531" indent="-316531" algn="l" rtl="0" eaLnBrk="0" fontAlgn="base" hangingPunct="0">
              <a:spcBef>
                <a:spcPct val="20000"/>
              </a:spcBef>
              <a:spcAft>
                <a:spcPct val="0"/>
              </a:spcAft>
              <a:buClr>
                <a:schemeClr val="hlink"/>
              </a:buClr>
              <a:buFont typeface="Wingdings" pitchFamily="2" charset="2"/>
              <a:buChar char="n"/>
              <a:defRPr kumimoji="1" sz="2400">
                <a:solidFill>
                  <a:schemeClr val="tx1"/>
                </a:solidFill>
                <a:latin typeface="源真ゴシックP Medium" panose="020B0402020203020207" pitchFamily="50" charset="-128"/>
                <a:ea typeface="源真ゴシックP Medium" panose="020B0402020203020207" pitchFamily="50" charset="-128"/>
                <a:cs typeface="源真ゴシックP Medium" panose="020B0402020203020207" pitchFamily="50" charset="-128"/>
              </a:defRPr>
            </a:lvl1pPr>
            <a:lvl2pPr marL="685817" indent="-263776" algn="l" rtl="0" eaLnBrk="0" fontAlgn="base" hangingPunct="0">
              <a:spcBef>
                <a:spcPct val="20000"/>
              </a:spcBef>
              <a:spcAft>
                <a:spcPct val="0"/>
              </a:spcAft>
              <a:buClr>
                <a:schemeClr val="hlink"/>
              </a:buClr>
              <a:buSzPct val="90000"/>
              <a:buFont typeface="Wingdings" pitchFamily="2" charset="2"/>
              <a:buChar char="l"/>
              <a:defRPr kumimoji="1" sz="2200">
                <a:solidFill>
                  <a:schemeClr val="tx1"/>
                </a:solidFill>
                <a:latin typeface="源真ゴシックP Medium" panose="020B0402020203020207" pitchFamily="50" charset="-128"/>
                <a:ea typeface="源真ゴシックP Medium" panose="020B0402020203020207" pitchFamily="50" charset="-128"/>
                <a:cs typeface="源真ゴシックP Medium" panose="020B0402020203020207" pitchFamily="50" charset="-128"/>
              </a:defRPr>
            </a:lvl2pPr>
            <a:lvl3pPr marL="1055103" indent="-211021" algn="l" rtl="0" eaLnBrk="0" fontAlgn="base" hangingPunct="0">
              <a:spcBef>
                <a:spcPct val="20000"/>
              </a:spcBef>
              <a:spcAft>
                <a:spcPct val="0"/>
              </a:spcAft>
              <a:buClr>
                <a:schemeClr val="hlink"/>
              </a:buClr>
              <a:buSzPct val="80000"/>
              <a:buFont typeface="Wingdings" pitchFamily="2" charset="2"/>
              <a:buChar char="p"/>
              <a:defRPr kumimoji="1" sz="2000">
                <a:solidFill>
                  <a:schemeClr val="tx1"/>
                </a:solidFill>
                <a:latin typeface="源真ゴシックP Medium" panose="020B0402020203020207" pitchFamily="50" charset="-128"/>
                <a:ea typeface="源真ゴシックP Medium" panose="020B0402020203020207" pitchFamily="50" charset="-128"/>
                <a:cs typeface="源真ゴシックP Medium" panose="020B0402020203020207" pitchFamily="50" charset="-128"/>
              </a:defRPr>
            </a:lvl3pPr>
            <a:lvl4pPr marL="1477145" indent="-211021" algn="l" rtl="0" eaLnBrk="0" fontAlgn="base" hangingPunct="0">
              <a:spcBef>
                <a:spcPct val="20000"/>
              </a:spcBef>
              <a:spcAft>
                <a:spcPct val="0"/>
              </a:spcAft>
              <a:buClr>
                <a:schemeClr val="hlink"/>
              </a:buClr>
              <a:buFont typeface="ＭＳ Ｐゴシック" pitchFamily="50" charset="-128"/>
              <a:buChar char="-"/>
              <a:defRPr kumimoji="1">
                <a:solidFill>
                  <a:schemeClr val="tx1"/>
                </a:solidFill>
                <a:latin typeface="源真ゴシックP Medium" panose="020B0402020203020207" pitchFamily="50" charset="-128"/>
                <a:ea typeface="源真ゴシックP Medium" panose="020B0402020203020207" pitchFamily="50" charset="-128"/>
                <a:cs typeface="源真ゴシックP Medium" panose="020B0402020203020207" pitchFamily="50" charset="-128"/>
              </a:defRPr>
            </a:lvl4pPr>
            <a:lvl5pPr marL="1688165" indent="0" algn="l" rtl="0" eaLnBrk="0" fontAlgn="base" hangingPunct="0">
              <a:spcBef>
                <a:spcPct val="20000"/>
              </a:spcBef>
              <a:spcAft>
                <a:spcPct val="0"/>
              </a:spcAft>
              <a:buClr>
                <a:schemeClr val="hlink"/>
              </a:buClr>
              <a:buFont typeface="Arial" charset="0"/>
              <a:buNone/>
              <a:defRPr kumimoji="1" lang="en-US" altLang="ja-JP" sz="7754" b="0" i="0" u="none" strike="noStrike" baseline="0" smtClean="0">
                <a:solidFill>
                  <a:schemeClr val="tx1"/>
                </a:solidFill>
                <a:latin typeface="+mn-lt"/>
                <a:ea typeface="+mn-ea"/>
              </a:defRPr>
            </a:lvl5pPr>
            <a:lvl6pPr marL="2321227" indent="-211021" algn="l" rtl="0" fontAlgn="base">
              <a:spcBef>
                <a:spcPct val="20000"/>
              </a:spcBef>
              <a:spcAft>
                <a:spcPct val="0"/>
              </a:spcAft>
              <a:buClr>
                <a:schemeClr val="hlink"/>
              </a:buClr>
              <a:buFont typeface="Arial" charset="0"/>
              <a:buChar char="•"/>
              <a:defRPr kumimoji="1" sz="1477">
                <a:solidFill>
                  <a:schemeClr val="tx1"/>
                </a:solidFill>
                <a:latin typeface="+mn-lt"/>
                <a:ea typeface="+mn-ea"/>
              </a:defRPr>
            </a:lvl6pPr>
            <a:lvl7pPr marL="2743269" indent="-211021" algn="l" rtl="0" fontAlgn="base">
              <a:spcBef>
                <a:spcPct val="20000"/>
              </a:spcBef>
              <a:spcAft>
                <a:spcPct val="0"/>
              </a:spcAft>
              <a:buClr>
                <a:schemeClr val="hlink"/>
              </a:buClr>
              <a:buFont typeface="Arial" charset="0"/>
              <a:buChar char="•"/>
              <a:defRPr kumimoji="1" sz="1477">
                <a:solidFill>
                  <a:schemeClr val="tx1"/>
                </a:solidFill>
                <a:latin typeface="+mn-lt"/>
                <a:ea typeface="+mn-ea"/>
              </a:defRPr>
            </a:lvl7pPr>
            <a:lvl8pPr marL="3165310" indent="-211021" algn="l" rtl="0" fontAlgn="base">
              <a:spcBef>
                <a:spcPct val="20000"/>
              </a:spcBef>
              <a:spcAft>
                <a:spcPct val="0"/>
              </a:spcAft>
              <a:buClr>
                <a:schemeClr val="hlink"/>
              </a:buClr>
              <a:buFont typeface="Arial" charset="0"/>
              <a:buChar char="•"/>
              <a:defRPr kumimoji="1" sz="1477">
                <a:solidFill>
                  <a:schemeClr val="tx1"/>
                </a:solidFill>
                <a:latin typeface="+mn-lt"/>
                <a:ea typeface="+mn-ea"/>
              </a:defRPr>
            </a:lvl8pPr>
            <a:lvl9pPr marL="3587351" indent="-211021" algn="l" rtl="0" fontAlgn="base">
              <a:spcBef>
                <a:spcPct val="20000"/>
              </a:spcBef>
              <a:spcAft>
                <a:spcPct val="0"/>
              </a:spcAft>
              <a:buClr>
                <a:schemeClr val="hlink"/>
              </a:buClr>
              <a:buFont typeface="Arial" charset="0"/>
              <a:buChar char="•"/>
              <a:defRPr kumimoji="1" sz="1477">
                <a:solidFill>
                  <a:schemeClr val="tx1"/>
                </a:solidFill>
                <a:latin typeface="+mn-lt"/>
                <a:ea typeface="+mn-ea"/>
              </a:defRPr>
            </a:lvl9pPr>
          </a:lstStyle>
          <a:p>
            <a:pPr marL="316531" marR="0" lvl="0" indent="-316531" algn="l" defTabSz="457200" rtl="0" eaLnBrk="0" fontAlgn="base" latinLnBrk="0" hangingPunct="0">
              <a:lnSpc>
                <a:spcPct val="120000"/>
              </a:lnSpc>
              <a:spcBef>
                <a:spcPct val="20000"/>
              </a:spcBef>
              <a:spcAft>
                <a:spcPct val="0"/>
              </a:spcAft>
              <a:buClr>
                <a:srgbClr val="3333FF"/>
              </a:buClr>
              <a:buSzTx/>
              <a:buFont typeface="Wingdings" pitchFamily="2" charset="2"/>
              <a:buChar char="n"/>
              <a:tabLst/>
              <a:defRPr/>
            </a:pPr>
            <a:r>
              <a:rPr kumimoji="1" lang="ja-JP" altLang="en-US" sz="2100" b="0" i="0" u="none" strike="noStrike" kern="0" cap="none" spc="-40" normalizeH="0" baseline="0" noProof="0" dirty="0">
                <a:ln>
                  <a:noFill/>
                </a:ln>
                <a:solidFill>
                  <a:prstClr val="black"/>
                </a:solidFill>
                <a:effectLst/>
                <a:uLnTx/>
                <a:uFillTx/>
                <a:latin typeface="Century" panose="02040604050505020304" pitchFamily="18" charset="0"/>
                <a:ea typeface="メイリオ" panose="020B0604030504040204" pitchFamily="50" charset="-128"/>
              </a:rPr>
              <a:t>従来の事故モデル  ・・・  根本原因の影響が伝搬する</a:t>
            </a:r>
            <a:r>
              <a:rPr kumimoji="1" lang="ja-JP" altLang="en-US" sz="2100" b="0" i="0" u="none" strike="noStrike" kern="0" cap="none" spc="-150" normalizeH="0" baseline="0" noProof="0" dirty="0">
                <a:ln>
                  <a:noFill/>
                </a:ln>
                <a:solidFill>
                  <a:prstClr val="black"/>
                </a:solidFill>
                <a:effectLst/>
                <a:uLnTx/>
                <a:uFillTx/>
                <a:latin typeface="Century" panose="02040604050505020304" pitchFamily="18" charset="0"/>
                <a:ea typeface="メイリオ" panose="020B0604030504040204" pitchFamily="50" charset="-128"/>
              </a:rPr>
              <a:t>イ</a:t>
            </a:r>
            <a:r>
              <a:rPr kumimoji="1" lang="ja-JP" altLang="en-US" sz="2100" b="0" i="0" u="none" strike="noStrike" kern="0" cap="none" spc="-40" normalizeH="0" baseline="0" noProof="0" dirty="0">
                <a:ln>
                  <a:noFill/>
                </a:ln>
                <a:solidFill>
                  <a:prstClr val="black"/>
                </a:solidFill>
                <a:effectLst/>
                <a:uLnTx/>
                <a:uFillTx/>
                <a:latin typeface="Century" panose="02040604050505020304" pitchFamily="18" charset="0"/>
                <a:ea typeface="メイリオ" panose="020B0604030504040204" pitchFamily="50" charset="-128"/>
              </a:rPr>
              <a:t>ベント</a:t>
            </a:r>
            <a:r>
              <a:rPr kumimoji="1" lang="ja-JP" altLang="en-US" sz="2100" b="0" i="0" u="none" strike="noStrike" kern="0" cap="none" spc="-150" normalizeH="0" baseline="0" noProof="0" dirty="0">
                <a:ln>
                  <a:noFill/>
                </a:ln>
                <a:solidFill>
                  <a:prstClr val="black"/>
                </a:solidFill>
                <a:effectLst/>
                <a:uLnTx/>
                <a:uFillTx/>
                <a:latin typeface="Century" panose="02040604050505020304" pitchFamily="18" charset="0"/>
                <a:ea typeface="メイリオ" panose="020B0604030504040204" pitchFamily="50" charset="-128"/>
              </a:rPr>
              <a:t>チ</a:t>
            </a:r>
            <a:r>
              <a:rPr kumimoji="1" lang="ja-JP" altLang="en-US" sz="2100" b="0" i="0" u="none" strike="noStrike" kern="0" cap="none" spc="-40" normalizeH="0" baseline="0" noProof="0" dirty="0">
                <a:ln>
                  <a:noFill/>
                </a:ln>
                <a:solidFill>
                  <a:prstClr val="black"/>
                </a:solidFill>
                <a:effectLst/>
                <a:uLnTx/>
                <a:uFillTx/>
                <a:latin typeface="Century" panose="02040604050505020304" pitchFamily="18" charset="0"/>
                <a:ea typeface="メイリオ" panose="020B0604030504040204" pitchFamily="50" charset="-128"/>
              </a:rPr>
              <a:t>ェーンの形式</a:t>
            </a:r>
            <a:endParaRPr kumimoji="1" lang="en-US" altLang="ja-JP" sz="2100" b="0" i="0" u="none" strike="noStrike" kern="0" cap="none" spc="-40" normalizeH="0" baseline="0" noProof="0" dirty="0">
              <a:ln>
                <a:noFill/>
              </a:ln>
              <a:solidFill>
                <a:prstClr val="black"/>
              </a:solidFill>
              <a:effectLst/>
              <a:uLnTx/>
              <a:uFillTx/>
              <a:latin typeface="Century" panose="02040604050505020304" pitchFamily="18" charset="0"/>
              <a:ea typeface="メイリオ" panose="020B0604030504040204" pitchFamily="50" charset="-128"/>
            </a:endParaRPr>
          </a:p>
          <a:p>
            <a:pPr marL="542925" marR="0" lvl="1" indent="-263525" algn="l" defTabSz="457200" rtl="0" eaLnBrk="0" fontAlgn="base" latinLnBrk="0" hangingPunct="0">
              <a:lnSpc>
                <a:spcPct val="120000"/>
              </a:lnSpc>
              <a:spcBef>
                <a:spcPts val="600"/>
              </a:spcBef>
              <a:spcAft>
                <a:spcPct val="0"/>
              </a:spcAft>
              <a:buClr>
                <a:srgbClr val="3333FF"/>
              </a:buClr>
              <a:buSzPct val="90000"/>
              <a:buFont typeface="Wingdings" pitchFamily="2" charset="2"/>
              <a:buChar char="l"/>
              <a:tabLst/>
              <a:defRPr/>
            </a:pPr>
            <a:r>
              <a:rPr kumimoji="1" lang="ja-JP" altLang="en-US" sz="2000" b="0" i="0" u="none" strike="noStrike" kern="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rPr>
              <a:t>ドミノモデル</a:t>
            </a:r>
            <a:br>
              <a:rPr kumimoji="1" lang="en-US" altLang="ja-JP" sz="2000" b="0" i="0" u="none" strike="noStrike" kern="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rPr>
            </a:br>
            <a:br>
              <a:rPr kumimoji="1" lang="en-US" altLang="ja-JP" sz="1800" b="0" i="0" u="none" strike="noStrike" kern="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rPr>
            </a:br>
            <a:br>
              <a:rPr kumimoji="1" lang="en-US" altLang="ja-JP" sz="1800" b="0" i="0" u="none" strike="noStrike" kern="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rPr>
            </a:br>
            <a:br>
              <a:rPr kumimoji="1" lang="en-US" altLang="ja-JP" sz="2000" b="0" i="0" u="none" strike="noStrike" kern="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rPr>
            </a:br>
            <a:br>
              <a:rPr kumimoji="1" lang="en-US" altLang="ja-JP" sz="1800" b="0" i="0" u="none" strike="noStrike" kern="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rPr>
            </a:br>
            <a:endParaRPr kumimoji="1" lang="en-US" altLang="ja-JP" sz="2400" b="0" i="0" u="none" strike="noStrike" kern="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endParaRPr>
          </a:p>
          <a:p>
            <a:pPr marL="542925" marR="0" lvl="1" indent="-263525" algn="l" defTabSz="457200" rtl="0" eaLnBrk="0" fontAlgn="base" latinLnBrk="0" hangingPunct="0">
              <a:lnSpc>
                <a:spcPct val="120000"/>
              </a:lnSpc>
              <a:spcBef>
                <a:spcPct val="20000"/>
              </a:spcBef>
              <a:spcAft>
                <a:spcPct val="0"/>
              </a:spcAft>
              <a:buClr>
                <a:srgbClr val="3333FF"/>
              </a:buClr>
              <a:buSzPct val="90000"/>
              <a:buFont typeface="Wingdings" pitchFamily="2" charset="2"/>
              <a:buChar char="l"/>
              <a:tabLst/>
              <a:defRPr/>
            </a:pPr>
            <a:r>
              <a:rPr kumimoji="1" lang="ja-JP" altLang="en-US" sz="2000" b="0" i="0" u="none" strike="noStrike" kern="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rPr>
              <a:t>スイスチーズモデル</a:t>
            </a:r>
            <a:endParaRPr kumimoji="1" lang="en-US" altLang="ja-JP" sz="2000" b="0" i="0" u="none" strike="noStrike" kern="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endParaRPr>
          </a:p>
        </p:txBody>
      </p:sp>
      <p:sp>
        <p:nvSpPr>
          <p:cNvPr id="7" name="直方体 6"/>
          <p:cNvSpPr/>
          <p:nvPr/>
        </p:nvSpPr>
        <p:spPr bwMode="auto">
          <a:xfrm>
            <a:off x="2411760" y="1877738"/>
            <a:ext cx="936104" cy="792088"/>
          </a:xfrm>
          <a:prstGeom prst="cube">
            <a:avLst>
              <a:gd name="adj" fmla="val 19794"/>
            </a:avLst>
          </a:prstGeom>
          <a:solidFill>
            <a:schemeClr val="bg1">
              <a:lumMod val="85000"/>
            </a:schemeClr>
          </a:solidFill>
          <a:ln w="19050" cap="flat" cmpd="sng" algn="ctr">
            <a:solidFill>
              <a:srgbClr val="808080"/>
            </a:solidFill>
            <a:prstDash val="solid"/>
            <a:round/>
            <a:headEnd type="none" w="med" len="med"/>
            <a:tailEnd type="none" w="med" len="med"/>
          </a:ln>
          <a:effectLst/>
          <a:scene3d>
            <a:camera prst="isometricOffAxis1Left">
              <a:rot lat="1200000" lon="3600000" rev="0"/>
            </a:camera>
            <a:lightRig rig="threePt" dir="t"/>
          </a:scene3d>
          <a:extLst/>
        </p:spPr>
        <p:txBody>
          <a:bodyPr vert="horz" wrap="non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mn-cs"/>
            </a:endParaRPr>
          </a:p>
        </p:txBody>
      </p:sp>
      <p:sp>
        <p:nvSpPr>
          <p:cNvPr id="8" name="直方体 7"/>
          <p:cNvSpPr/>
          <p:nvPr/>
        </p:nvSpPr>
        <p:spPr bwMode="auto">
          <a:xfrm>
            <a:off x="1907704" y="2067531"/>
            <a:ext cx="936104" cy="792088"/>
          </a:xfrm>
          <a:prstGeom prst="cube">
            <a:avLst>
              <a:gd name="adj" fmla="val 19794"/>
            </a:avLst>
          </a:prstGeom>
          <a:solidFill>
            <a:schemeClr val="bg1">
              <a:lumMod val="85000"/>
            </a:schemeClr>
          </a:solidFill>
          <a:ln w="19050" cap="flat" cmpd="sng" algn="ctr">
            <a:solidFill>
              <a:srgbClr val="808080"/>
            </a:solidFill>
            <a:prstDash val="solid"/>
            <a:round/>
            <a:headEnd type="none" w="med" len="med"/>
            <a:tailEnd type="none" w="med" len="med"/>
          </a:ln>
          <a:effectLst/>
          <a:scene3d>
            <a:camera prst="isometricOffAxis1Left">
              <a:rot lat="1200000" lon="3600000" rev="0"/>
            </a:camera>
            <a:lightRig rig="threePt" dir="t"/>
          </a:scene3d>
          <a:extLst/>
        </p:spPr>
        <p:txBody>
          <a:bodyPr vert="horz" wrap="non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mn-cs"/>
            </a:endParaRPr>
          </a:p>
        </p:txBody>
      </p:sp>
      <p:sp>
        <p:nvSpPr>
          <p:cNvPr id="9" name="直方体 8"/>
          <p:cNvSpPr/>
          <p:nvPr/>
        </p:nvSpPr>
        <p:spPr bwMode="auto">
          <a:xfrm>
            <a:off x="1403648" y="2257325"/>
            <a:ext cx="936104" cy="792088"/>
          </a:xfrm>
          <a:prstGeom prst="cube">
            <a:avLst>
              <a:gd name="adj" fmla="val 19794"/>
            </a:avLst>
          </a:prstGeom>
          <a:solidFill>
            <a:schemeClr val="bg1">
              <a:lumMod val="85000"/>
            </a:schemeClr>
          </a:solidFill>
          <a:ln w="19050" cap="flat" cmpd="sng" algn="ctr">
            <a:solidFill>
              <a:srgbClr val="808080"/>
            </a:solidFill>
            <a:prstDash val="solid"/>
            <a:round/>
            <a:headEnd type="none" w="med" len="med"/>
            <a:tailEnd type="none" w="med" len="med"/>
          </a:ln>
          <a:effectLst/>
          <a:scene3d>
            <a:camera prst="isometricOffAxis1Left">
              <a:rot lat="1200000" lon="3600000" rev="0"/>
            </a:camera>
            <a:lightRig rig="threePt" dir="t"/>
          </a:scene3d>
          <a:extLst/>
        </p:spPr>
        <p:txBody>
          <a:bodyPr vert="horz" wrap="non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mn-cs"/>
            </a:endParaRPr>
          </a:p>
        </p:txBody>
      </p:sp>
      <p:sp>
        <p:nvSpPr>
          <p:cNvPr id="10" name="直方体 9"/>
          <p:cNvSpPr/>
          <p:nvPr/>
        </p:nvSpPr>
        <p:spPr bwMode="auto">
          <a:xfrm>
            <a:off x="899592" y="2447119"/>
            <a:ext cx="936104" cy="792088"/>
          </a:xfrm>
          <a:prstGeom prst="cube">
            <a:avLst>
              <a:gd name="adj" fmla="val 19794"/>
            </a:avLst>
          </a:prstGeom>
          <a:solidFill>
            <a:schemeClr val="bg1">
              <a:lumMod val="85000"/>
            </a:schemeClr>
          </a:solidFill>
          <a:ln w="19050" cap="flat" cmpd="sng" algn="ctr">
            <a:solidFill>
              <a:srgbClr val="808080"/>
            </a:solidFill>
            <a:prstDash val="solid"/>
            <a:round/>
            <a:headEnd type="none" w="med" len="med"/>
            <a:tailEnd type="none" w="med" len="med"/>
          </a:ln>
          <a:effectLst/>
          <a:scene3d>
            <a:camera prst="isometricOffAxis1Left">
              <a:rot lat="1200000" lon="3600000" rev="0"/>
            </a:camera>
            <a:lightRig rig="threePt" dir="t"/>
          </a:scene3d>
          <a:extLst/>
        </p:spPr>
        <p:txBody>
          <a:bodyPr vert="horz" wrap="non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mn-cs"/>
            </a:endParaRPr>
          </a:p>
        </p:txBody>
      </p:sp>
      <p:sp>
        <p:nvSpPr>
          <p:cNvPr id="11" name="直方体 10"/>
          <p:cNvSpPr/>
          <p:nvPr/>
        </p:nvSpPr>
        <p:spPr bwMode="auto">
          <a:xfrm>
            <a:off x="395536" y="2636912"/>
            <a:ext cx="936104" cy="792088"/>
          </a:xfrm>
          <a:prstGeom prst="cube">
            <a:avLst>
              <a:gd name="adj" fmla="val 19794"/>
            </a:avLst>
          </a:prstGeom>
          <a:solidFill>
            <a:schemeClr val="bg1">
              <a:lumMod val="85000"/>
            </a:schemeClr>
          </a:solidFill>
          <a:ln w="19050" cap="flat" cmpd="sng" algn="ctr">
            <a:solidFill>
              <a:srgbClr val="808080"/>
            </a:solidFill>
            <a:prstDash val="solid"/>
            <a:round/>
            <a:headEnd type="none" w="med" len="med"/>
            <a:tailEnd type="none" w="med" len="med"/>
          </a:ln>
          <a:effectLst/>
          <a:scene3d>
            <a:camera prst="isometricOffAxis1Left">
              <a:rot lat="1200000" lon="3600000" rev="0"/>
            </a:camera>
            <a:lightRig rig="threePt" dir="t"/>
          </a:scene3d>
          <a:extLst/>
        </p:spPr>
        <p:txBody>
          <a:bodyPr vert="horz" wrap="non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mn-cs"/>
            </a:endParaRPr>
          </a:p>
        </p:txBody>
      </p:sp>
      <p:sp>
        <p:nvSpPr>
          <p:cNvPr id="12" name="円弧 11"/>
          <p:cNvSpPr/>
          <p:nvPr/>
        </p:nvSpPr>
        <p:spPr bwMode="auto">
          <a:xfrm rot="16365174">
            <a:off x="848918" y="2428294"/>
            <a:ext cx="432048" cy="530109"/>
          </a:xfrm>
          <a:prstGeom prst="arc">
            <a:avLst>
              <a:gd name="adj1" fmla="val 16200000"/>
              <a:gd name="adj2" fmla="val 2431935"/>
            </a:avLst>
          </a:prstGeom>
          <a:noFill/>
          <a:ln w="28575" cap="flat" cmpd="sng" algn="ctr">
            <a:solidFill>
              <a:schemeClr val="tx1">
                <a:lumMod val="75000"/>
                <a:lumOff val="25000"/>
              </a:schemeClr>
            </a:solidFill>
            <a:prstDash val="sysDot"/>
            <a:round/>
            <a:headEnd type="none" w="med" len="med"/>
            <a:tailEnd type="triangle" w="med" len="med"/>
          </a:ln>
          <a:effectLst/>
          <a:extLst/>
        </p:spPr>
        <p:txBody>
          <a:bodyPr vert="horz" wrap="none" lIns="90000" tIns="46800" rIns="90000" bIns="4680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3399"/>
              </a:solidFill>
              <a:effectLst/>
              <a:uLnTx/>
              <a:uFillTx/>
              <a:latin typeface="Century" panose="02040604050505020304" pitchFamily="18" charset="0"/>
              <a:ea typeface="メイリオ" panose="020B0604030504040204" pitchFamily="50" charset="-128"/>
              <a:cs typeface="+mn-cs"/>
            </a:endParaRPr>
          </a:p>
        </p:txBody>
      </p:sp>
      <p:sp>
        <p:nvSpPr>
          <p:cNvPr id="13" name="円弧 12"/>
          <p:cNvSpPr/>
          <p:nvPr/>
        </p:nvSpPr>
        <p:spPr bwMode="auto">
          <a:xfrm rot="16365174">
            <a:off x="1390740" y="2237233"/>
            <a:ext cx="432048" cy="530109"/>
          </a:xfrm>
          <a:prstGeom prst="arc">
            <a:avLst>
              <a:gd name="adj1" fmla="val 16200000"/>
              <a:gd name="adj2" fmla="val 2431935"/>
            </a:avLst>
          </a:prstGeom>
          <a:noFill/>
          <a:ln w="28575" cap="flat" cmpd="sng" algn="ctr">
            <a:solidFill>
              <a:schemeClr val="tx1">
                <a:lumMod val="75000"/>
                <a:lumOff val="25000"/>
              </a:schemeClr>
            </a:solidFill>
            <a:prstDash val="sysDot"/>
            <a:round/>
            <a:headEnd type="none" w="med" len="med"/>
            <a:tailEnd type="triangle" w="med" len="med"/>
          </a:ln>
          <a:effectLst/>
          <a:extLst/>
        </p:spPr>
        <p:txBody>
          <a:bodyPr vert="horz" wrap="none" lIns="90000" tIns="46800" rIns="90000" bIns="4680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3399"/>
              </a:solidFill>
              <a:effectLst/>
              <a:uLnTx/>
              <a:uFillTx/>
              <a:latin typeface="Century" panose="02040604050505020304" pitchFamily="18" charset="0"/>
              <a:ea typeface="メイリオ" panose="020B0604030504040204" pitchFamily="50" charset="-128"/>
              <a:cs typeface="+mn-cs"/>
            </a:endParaRPr>
          </a:p>
        </p:txBody>
      </p:sp>
      <p:sp>
        <p:nvSpPr>
          <p:cNvPr id="14" name="円弧 13"/>
          <p:cNvSpPr/>
          <p:nvPr/>
        </p:nvSpPr>
        <p:spPr bwMode="auto">
          <a:xfrm rot="16365174">
            <a:off x="1932562" y="2046172"/>
            <a:ext cx="432048" cy="530109"/>
          </a:xfrm>
          <a:prstGeom prst="arc">
            <a:avLst>
              <a:gd name="adj1" fmla="val 16200000"/>
              <a:gd name="adj2" fmla="val 2431935"/>
            </a:avLst>
          </a:prstGeom>
          <a:noFill/>
          <a:ln w="28575" cap="flat" cmpd="sng" algn="ctr">
            <a:solidFill>
              <a:schemeClr val="tx1">
                <a:lumMod val="75000"/>
                <a:lumOff val="25000"/>
              </a:schemeClr>
            </a:solidFill>
            <a:prstDash val="sysDot"/>
            <a:round/>
            <a:headEnd type="none" w="med" len="med"/>
            <a:tailEnd type="triangle" w="med" len="med"/>
          </a:ln>
          <a:effectLst/>
          <a:extLst/>
        </p:spPr>
        <p:txBody>
          <a:bodyPr vert="horz" wrap="none" lIns="90000" tIns="46800" rIns="90000" bIns="4680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3399"/>
              </a:solidFill>
              <a:effectLst/>
              <a:uLnTx/>
              <a:uFillTx/>
              <a:latin typeface="Century" panose="02040604050505020304" pitchFamily="18" charset="0"/>
              <a:ea typeface="メイリオ" panose="020B0604030504040204" pitchFamily="50" charset="-128"/>
              <a:cs typeface="+mn-cs"/>
            </a:endParaRPr>
          </a:p>
        </p:txBody>
      </p:sp>
      <p:sp>
        <p:nvSpPr>
          <p:cNvPr id="15" name="円弧 14"/>
          <p:cNvSpPr/>
          <p:nvPr/>
        </p:nvSpPr>
        <p:spPr bwMode="auto">
          <a:xfrm rot="16365174">
            <a:off x="2474384" y="1855111"/>
            <a:ext cx="432048" cy="530109"/>
          </a:xfrm>
          <a:prstGeom prst="arc">
            <a:avLst>
              <a:gd name="adj1" fmla="val 16200000"/>
              <a:gd name="adj2" fmla="val 2431935"/>
            </a:avLst>
          </a:prstGeom>
          <a:noFill/>
          <a:ln w="28575" cap="flat" cmpd="sng" algn="ctr">
            <a:solidFill>
              <a:schemeClr val="tx1">
                <a:lumMod val="75000"/>
                <a:lumOff val="25000"/>
              </a:schemeClr>
            </a:solidFill>
            <a:prstDash val="sysDot"/>
            <a:round/>
            <a:headEnd type="none" w="med" len="med"/>
            <a:tailEnd type="triangle" w="med" len="med"/>
          </a:ln>
          <a:effectLst/>
          <a:extLst/>
        </p:spPr>
        <p:txBody>
          <a:bodyPr vert="horz" wrap="none" lIns="90000" tIns="46800" rIns="90000" bIns="4680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3399"/>
              </a:solidFill>
              <a:effectLst/>
              <a:uLnTx/>
              <a:uFillTx/>
              <a:latin typeface="Century" panose="02040604050505020304" pitchFamily="18" charset="0"/>
              <a:ea typeface="メイリオ" panose="020B0604030504040204" pitchFamily="50" charset="-128"/>
              <a:cs typeface="+mn-cs"/>
            </a:endParaRPr>
          </a:p>
        </p:txBody>
      </p:sp>
      <p:sp>
        <p:nvSpPr>
          <p:cNvPr id="16" name="テキスト ボックス 15"/>
          <p:cNvSpPr txBox="1"/>
          <p:nvPr/>
        </p:nvSpPr>
        <p:spPr>
          <a:xfrm>
            <a:off x="3275856" y="1820867"/>
            <a:ext cx="5832648" cy="2157001"/>
          </a:xfrm>
          <a:prstGeom prst="rect">
            <a:avLst/>
          </a:prstGeom>
          <a:solidFill>
            <a:schemeClr val="bg1">
              <a:lumMod val="95000"/>
            </a:schemeClr>
          </a:solidFill>
          <a:ln>
            <a:noFill/>
          </a:ln>
        </p:spPr>
        <p:txBody>
          <a:bodyPr wrap="square" rtlCol="0">
            <a:spAutoFit/>
          </a:bodyPr>
          <a:lstStyle/>
          <a:p>
            <a:pPr marL="285750" marR="0" lvl="0" indent="-285750" algn="l" defTabSz="457200" rtl="0" eaLnBrk="1" fontAlgn="auto" latinLnBrk="0" hangingPunct="1">
              <a:lnSpc>
                <a:spcPct val="110000"/>
              </a:lnSpc>
              <a:spcBef>
                <a:spcPts val="0"/>
              </a:spcBef>
              <a:spcAft>
                <a:spcPts val="0"/>
              </a:spcAft>
              <a:buClr>
                <a:srgbClr val="00B050"/>
              </a:buClr>
              <a:buSzTx/>
              <a:buFont typeface="Wingdings" panose="05000000000000000000" pitchFamily="2" charset="2"/>
              <a:buChar char="l"/>
              <a:tabLst/>
              <a:defRPr/>
            </a:pPr>
            <a:r>
              <a:rPr kumimoji="0" lang="ja-JP" altLang="en-US" sz="1700" b="0" i="0" u="none" strike="noStrike" kern="1200" cap="none" spc="-4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t>一つの根本原因が事故につながる</a:t>
            </a:r>
            <a:endParaRPr kumimoji="0" lang="en-US" altLang="ja-JP" sz="1700" b="0" i="0" u="none" strike="noStrike" kern="1200" cap="none" spc="-4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endParaRPr>
          </a:p>
          <a:p>
            <a:pPr marL="285750" marR="0" lvl="0" indent="-285750" algn="l" defTabSz="457200" rtl="0" eaLnBrk="1" fontAlgn="auto" latinLnBrk="0" hangingPunct="1">
              <a:lnSpc>
                <a:spcPct val="110000"/>
              </a:lnSpc>
              <a:spcBef>
                <a:spcPts val="0"/>
              </a:spcBef>
              <a:spcAft>
                <a:spcPts val="0"/>
              </a:spcAft>
              <a:buClr>
                <a:srgbClr val="00B050"/>
              </a:buClr>
              <a:buSzTx/>
              <a:buFont typeface="Wingdings" panose="05000000000000000000" pitchFamily="2" charset="2"/>
              <a:buChar char="l"/>
              <a:tabLst/>
              <a:defRPr/>
            </a:pPr>
            <a:r>
              <a:rPr kumimoji="0" lang="ja-JP" altLang="en-US" sz="1700" b="0" i="0" u="none" strike="noStrike" kern="1200" cap="none" spc="-4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t>原因－結果（次の原因）－ </a:t>
            </a:r>
            <a:r>
              <a:rPr kumimoji="0" lang="en-US" altLang="ja-JP" sz="1700" b="0" i="0" u="none" strike="noStrike" kern="1200" cap="none" spc="-4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t>…</a:t>
            </a:r>
            <a:r>
              <a:rPr kumimoji="0" lang="ja-JP" altLang="en-US" sz="1700" b="0" i="0" u="none" strike="noStrike" kern="1200" cap="none" spc="-4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t>の系列をドミノ倒しにたとえる</a:t>
            </a:r>
            <a:br>
              <a:rPr kumimoji="0" lang="en-US" altLang="ja-JP" sz="1700" b="0" i="0" u="none" strike="noStrike" kern="1200" cap="none" spc="-4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br>
            <a:r>
              <a:rPr kumimoji="0" lang="ja-JP" altLang="en-US" sz="1700" b="0" i="0" u="none" strike="noStrike" kern="1200" cap="none" spc="-4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t>このドミノ倒しのどこかで手を打てば事故が避けられるとする</a:t>
            </a:r>
            <a:endParaRPr kumimoji="0" lang="en-US" altLang="ja-JP" sz="1700" b="0" i="0" u="none" strike="noStrike" kern="1200" cap="none" spc="-4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endParaRPr>
          </a:p>
          <a:p>
            <a:pPr marL="285750" marR="0" lvl="0" indent="-285750" algn="l" defTabSz="457200" rtl="0" eaLnBrk="1" fontAlgn="auto" latinLnBrk="0" hangingPunct="1">
              <a:lnSpc>
                <a:spcPct val="110000"/>
              </a:lnSpc>
              <a:spcBef>
                <a:spcPts val="600"/>
              </a:spcBef>
              <a:spcAft>
                <a:spcPts val="0"/>
              </a:spcAft>
              <a:buClr>
                <a:srgbClr val="00B050"/>
              </a:buClr>
              <a:buSzTx/>
              <a:buFont typeface="Wingdings" panose="05000000000000000000" pitchFamily="2" charset="2"/>
              <a:buChar char="l"/>
              <a:tabLst/>
              <a:defRPr/>
            </a:pPr>
            <a:r>
              <a:rPr kumimoji="0" lang="ja-JP" altLang="en-US" sz="1700" b="0" i="0" u="none" strike="noStrike" kern="1200" cap="none" spc="-4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t>根本原因分析といわれる事故分析の各手法は、この考えに立っている</a:t>
            </a:r>
          </a:p>
        </p:txBody>
      </p:sp>
      <p:sp>
        <p:nvSpPr>
          <p:cNvPr id="45" name="テキスト ボックス 44"/>
          <p:cNvSpPr txBox="1"/>
          <p:nvPr/>
        </p:nvSpPr>
        <p:spPr>
          <a:xfrm>
            <a:off x="3996480" y="4844682"/>
            <a:ext cx="4968008" cy="1601592"/>
          </a:xfrm>
          <a:prstGeom prst="rect">
            <a:avLst/>
          </a:prstGeom>
          <a:solidFill>
            <a:schemeClr val="bg1">
              <a:lumMod val="95000"/>
            </a:schemeClr>
          </a:solidFill>
          <a:ln>
            <a:noFill/>
          </a:ln>
        </p:spPr>
        <p:txBody>
          <a:bodyPr wrap="square" rtlCol="0">
            <a:spAutoFit/>
          </a:bodyPr>
          <a:lstStyle/>
          <a:p>
            <a:pPr marL="285750" marR="0" lvl="0" indent="-285750" algn="l" defTabSz="457200" rtl="0" eaLnBrk="1" fontAlgn="auto" latinLnBrk="0" hangingPunct="1">
              <a:lnSpc>
                <a:spcPct val="110000"/>
              </a:lnSpc>
              <a:spcBef>
                <a:spcPts val="0"/>
              </a:spcBef>
              <a:spcAft>
                <a:spcPts val="0"/>
              </a:spcAft>
              <a:buClr>
                <a:srgbClr val="009900"/>
              </a:buClr>
              <a:buSzTx/>
              <a:buFont typeface="Wingdings" panose="05000000000000000000" pitchFamily="2" charset="2"/>
              <a:buChar char="l"/>
              <a:tabLst/>
              <a:defRPr/>
            </a:pPr>
            <a:r>
              <a:rPr kumimoji="0" lang="ja-JP" altLang="en-US" sz="1700" b="0" i="0" u="none" strike="noStrike" kern="1200" cap="none" spc="-4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t>いくつかのコンポーネントの不備が組合さると事故につながる</a:t>
            </a:r>
            <a:endParaRPr kumimoji="0" lang="en-US" altLang="ja-JP" sz="1700" b="0" i="0" u="none" strike="noStrike" kern="1200" cap="none" spc="-4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endParaRPr>
          </a:p>
          <a:p>
            <a:pPr marL="285750" marR="0" lvl="0" indent="-285750" algn="l" defTabSz="457200" rtl="0" eaLnBrk="1" fontAlgn="auto" latinLnBrk="0" hangingPunct="1">
              <a:lnSpc>
                <a:spcPct val="110000"/>
              </a:lnSpc>
              <a:spcBef>
                <a:spcPts val="0"/>
              </a:spcBef>
              <a:spcAft>
                <a:spcPts val="0"/>
              </a:spcAft>
              <a:buClr>
                <a:srgbClr val="009900"/>
              </a:buClr>
              <a:buSzTx/>
              <a:buFont typeface="Wingdings" panose="05000000000000000000" pitchFamily="2" charset="2"/>
              <a:buChar char="l"/>
              <a:tabLst/>
              <a:defRPr/>
            </a:pPr>
            <a:r>
              <a:rPr kumimoji="0" lang="ja-JP" altLang="en-US" sz="1700" b="0" i="0" u="none" strike="noStrike" kern="1200" cap="none" spc="-4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t>防御壁とそこでの漏れをチーズの穴にたとえる</a:t>
            </a:r>
            <a:br>
              <a:rPr kumimoji="0" lang="en-US" altLang="ja-JP" sz="1700" b="0" i="0" u="none" strike="noStrike" kern="1200" cap="none" spc="-4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br>
            <a:r>
              <a:rPr kumimoji="0" lang="ja-JP" altLang="en-US" sz="1700" b="0" i="0" u="none" strike="noStrike" kern="1200" cap="none" spc="-4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t>穴が重なって見通せたときに事故となる</a:t>
            </a:r>
            <a:endParaRPr kumimoji="0" lang="en-US" altLang="ja-JP" sz="1700" b="0" i="0" u="none" strike="noStrike" kern="1200" cap="none" spc="-4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endParaRPr>
          </a:p>
          <a:p>
            <a:pPr marL="285750" marR="0" lvl="0" indent="-285750" algn="l" defTabSz="457200" rtl="0" eaLnBrk="1" fontAlgn="auto" latinLnBrk="0" hangingPunct="1">
              <a:lnSpc>
                <a:spcPct val="110000"/>
              </a:lnSpc>
              <a:spcBef>
                <a:spcPts val="600"/>
              </a:spcBef>
              <a:spcAft>
                <a:spcPts val="0"/>
              </a:spcAft>
              <a:buClr>
                <a:srgbClr val="009900"/>
              </a:buClr>
              <a:buSzTx/>
              <a:buFont typeface="Wingdings" panose="05000000000000000000" pitchFamily="2" charset="2"/>
              <a:buChar char="l"/>
              <a:tabLst/>
              <a:defRPr/>
            </a:pPr>
            <a:r>
              <a:rPr kumimoji="0" lang="ja-JP" altLang="en-US" sz="1700" b="0" i="0" u="none" strike="noStrike" kern="1200" cap="none" spc="-4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t>個々の穴をふさぐことで対策とする</a:t>
            </a:r>
          </a:p>
        </p:txBody>
      </p:sp>
      <p:grpSp>
        <p:nvGrpSpPr>
          <p:cNvPr id="48" name="グループ化 47"/>
          <p:cNvGrpSpPr/>
          <p:nvPr/>
        </p:nvGrpSpPr>
        <p:grpSpPr>
          <a:xfrm>
            <a:off x="669532" y="5003403"/>
            <a:ext cx="1295994" cy="945877"/>
            <a:chOff x="1365712" y="4760501"/>
            <a:chExt cx="1308094" cy="945877"/>
          </a:xfrm>
        </p:grpSpPr>
        <p:sp>
          <p:nvSpPr>
            <p:cNvPr id="22" name="直方体 21"/>
            <p:cNvSpPr/>
            <p:nvPr/>
          </p:nvSpPr>
          <p:spPr bwMode="auto">
            <a:xfrm>
              <a:off x="1365712" y="4760501"/>
              <a:ext cx="1308094" cy="945877"/>
            </a:xfrm>
            <a:prstGeom prst="cube">
              <a:avLst>
                <a:gd name="adj" fmla="val 6105"/>
              </a:avLst>
            </a:prstGeom>
            <a:solidFill>
              <a:srgbClr val="FFFF00"/>
            </a:solidFill>
            <a:ln w="19050" cap="flat" cmpd="sng" algn="ctr">
              <a:solidFill>
                <a:srgbClr val="808080"/>
              </a:solidFill>
              <a:prstDash val="solid"/>
              <a:round/>
              <a:headEnd type="none" w="med" len="med"/>
              <a:tailEnd type="none" w="med" len="med"/>
            </a:ln>
            <a:effectLst/>
            <a:scene3d>
              <a:camera prst="isometricOffAxis1Left">
                <a:rot lat="1200000" lon="3600000" rev="0"/>
              </a:camera>
              <a:lightRig rig="threePt" dir="t"/>
            </a:scene3d>
            <a:extLst/>
          </p:spPr>
          <p:txBody>
            <a:bodyPr vert="horz" wrap="non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mn-cs"/>
              </a:endParaRPr>
            </a:p>
          </p:txBody>
        </p:sp>
        <p:sp>
          <p:nvSpPr>
            <p:cNvPr id="29" name="フローチャート: 結合子 28"/>
            <p:cNvSpPr/>
            <p:nvPr/>
          </p:nvSpPr>
          <p:spPr bwMode="auto">
            <a:xfrm rot="10800000">
              <a:off x="1769795" y="4914819"/>
              <a:ext cx="216024" cy="174185"/>
            </a:xfrm>
            <a:prstGeom prst="flowChartConnector">
              <a:avLst/>
            </a:prstGeom>
            <a:solidFill>
              <a:schemeClr val="bg1"/>
            </a:solidFill>
            <a:ln w="12700" cap="flat" cmpd="sng" algn="ctr">
              <a:solidFill>
                <a:schemeClr val="tx1">
                  <a:lumMod val="75000"/>
                  <a:lumOff val="25000"/>
                </a:schemeClr>
              </a:solidFill>
              <a:prstDash val="solid"/>
              <a:round/>
              <a:headEnd type="none" w="med" len="med"/>
              <a:tailEnd type="none" w="med" len="med"/>
            </a:ln>
            <a:effectLst>
              <a:innerShdw blurRad="63500" dist="50800" dir="10800000">
                <a:prstClr val="black">
                  <a:alpha val="50000"/>
                </a:prstClr>
              </a:innerShdw>
            </a:effectLst>
            <a:scene3d>
              <a:camera prst="isometricLeftDown"/>
              <a:lightRig rig="threePt" dir="t"/>
            </a:scene3d>
            <a:extLst/>
          </p:spPr>
          <p:txBody>
            <a:bodyPr vert="horz" wrap="non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mn-cs"/>
              </a:endParaRPr>
            </a:p>
          </p:txBody>
        </p:sp>
        <p:sp>
          <p:nvSpPr>
            <p:cNvPr id="30" name="フローチャート: 結合子 29"/>
            <p:cNvSpPr/>
            <p:nvPr/>
          </p:nvSpPr>
          <p:spPr bwMode="auto">
            <a:xfrm rot="10800000">
              <a:off x="2005695" y="5263725"/>
              <a:ext cx="283904" cy="231528"/>
            </a:xfrm>
            <a:prstGeom prst="flowChartConnector">
              <a:avLst/>
            </a:prstGeom>
            <a:solidFill>
              <a:schemeClr val="bg1"/>
            </a:solidFill>
            <a:ln w="12700" cap="flat" cmpd="sng" algn="ctr">
              <a:solidFill>
                <a:schemeClr val="tx1">
                  <a:lumMod val="75000"/>
                  <a:lumOff val="25000"/>
                </a:schemeClr>
              </a:solidFill>
              <a:prstDash val="solid"/>
              <a:round/>
              <a:headEnd type="none" w="med" len="med"/>
              <a:tailEnd type="none" w="med" len="med"/>
            </a:ln>
            <a:effectLst>
              <a:innerShdw blurRad="63500" dist="50800" dir="10800000">
                <a:prstClr val="black">
                  <a:alpha val="50000"/>
                </a:prstClr>
              </a:innerShdw>
            </a:effectLst>
            <a:scene3d>
              <a:camera prst="isometricLeftDown"/>
              <a:lightRig rig="threePt" dir="t"/>
            </a:scene3d>
            <a:extLst/>
          </p:spPr>
          <p:txBody>
            <a:bodyPr vert="horz" wrap="non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mn-cs"/>
              </a:endParaRPr>
            </a:p>
          </p:txBody>
        </p:sp>
        <p:sp>
          <p:nvSpPr>
            <p:cNvPr id="35" name="フローチャート: 結合子 34"/>
            <p:cNvSpPr/>
            <p:nvPr/>
          </p:nvSpPr>
          <p:spPr bwMode="auto">
            <a:xfrm rot="10800000">
              <a:off x="1766779" y="5279499"/>
              <a:ext cx="182803" cy="95681"/>
            </a:xfrm>
            <a:prstGeom prst="flowChartConnector">
              <a:avLst/>
            </a:prstGeom>
            <a:solidFill>
              <a:schemeClr val="bg1"/>
            </a:solidFill>
            <a:ln w="12700" cap="flat" cmpd="sng" algn="ctr">
              <a:solidFill>
                <a:schemeClr val="tx1">
                  <a:lumMod val="75000"/>
                  <a:lumOff val="25000"/>
                </a:schemeClr>
              </a:solidFill>
              <a:prstDash val="solid"/>
              <a:round/>
              <a:headEnd type="none" w="med" len="med"/>
              <a:tailEnd type="none" w="med" len="med"/>
            </a:ln>
            <a:effectLst>
              <a:innerShdw blurRad="63500" dist="50800" dir="10800000">
                <a:prstClr val="black">
                  <a:alpha val="50000"/>
                </a:prstClr>
              </a:innerShdw>
            </a:effectLst>
            <a:scene3d>
              <a:camera prst="isometricLeftDown"/>
              <a:lightRig rig="threePt" dir="t"/>
            </a:scene3d>
            <a:extLst/>
          </p:spPr>
          <p:txBody>
            <a:bodyPr vert="horz" wrap="non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mn-cs"/>
              </a:endParaRPr>
            </a:p>
          </p:txBody>
        </p:sp>
      </p:grpSp>
      <p:grpSp>
        <p:nvGrpSpPr>
          <p:cNvPr id="50" name="グループ化 49"/>
          <p:cNvGrpSpPr/>
          <p:nvPr/>
        </p:nvGrpSpPr>
        <p:grpSpPr>
          <a:xfrm>
            <a:off x="1345901" y="4761646"/>
            <a:ext cx="1295994" cy="945877"/>
            <a:chOff x="2048396" y="4518744"/>
            <a:chExt cx="1308094" cy="945877"/>
          </a:xfrm>
        </p:grpSpPr>
        <p:sp>
          <p:nvSpPr>
            <p:cNvPr id="21" name="直方体 20"/>
            <p:cNvSpPr/>
            <p:nvPr/>
          </p:nvSpPr>
          <p:spPr bwMode="auto">
            <a:xfrm>
              <a:off x="2048396" y="4518744"/>
              <a:ext cx="1308094" cy="945877"/>
            </a:xfrm>
            <a:prstGeom prst="cube">
              <a:avLst>
                <a:gd name="adj" fmla="val 6105"/>
              </a:avLst>
            </a:prstGeom>
            <a:solidFill>
              <a:srgbClr val="FFFF00"/>
            </a:solidFill>
            <a:ln w="19050" cap="flat" cmpd="sng" algn="ctr">
              <a:solidFill>
                <a:srgbClr val="808080"/>
              </a:solidFill>
              <a:prstDash val="solid"/>
              <a:round/>
              <a:headEnd type="none" w="med" len="med"/>
              <a:tailEnd type="none" w="med" len="med"/>
            </a:ln>
            <a:effectLst/>
            <a:scene3d>
              <a:camera prst="isometricOffAxis1Left">
                <a:rot lat="1200000" lon="3600000" rev="0"/>
              </a:camera>
              <a:lightRig rig="threePt" dir="t"/>
            </a:scene3d>
            <a:extLst/>
          </p:spPr>
          <p:txBody>
            <a:bodyPr vert="horz" wrap="non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mn-cs"/>
              </a:endParaRPr>
            </a:p>
          </p:txBody>
        </p:sp>
        <p:sp>
          <p:nvSpPr>
            <p:cNvPr id="28" name="フローチャート: 結合子 27"/>
            <p:cNvSpPr/>
            <p:nvPr/>
          </p:nvSpPr>
          <p:spPr bwMode="auto">
            <a:xfrm rot="10800000">
              <a:off x="2643723" y="5055015"/>
              <a:ext cx="216024" cy="174185"/>
            </a:xfrm>
            <a:prstGeom prst="flowChartConnector">
              <a:avLst/>
            </a:prstGeom>
            <a:solidFill>
              <a:schemeClr val="bg1"/>
            </a:solidFill>
            <a:ln w="12700" cap="flat" cmpd="sng" algn="ctr">
              <a:solidFill>
                <a:schemeClr val="tx1">
                  <a:lumMod val="75000"/>
                  <a:lumOff val="25000"/>
                </a:schemeClr>
              </a:solidFill>
              <a:prstDash val="solid"/>
              <a:round/>
              <a:headEnd type="none" w="med" len="med"/>
              <a:tailEnd type="none" w="med" len="med"/>
            </a:ln>
            <a:effectLst>
              <a:innerShdw blurRad="63500" dist="50800" dir="10800000">
                <a:prstClr val="black">
                  <a:alpha val="50000"/>
                </a:prstClr>
              </a:innerShdw>
            </a:effectLst>
            <a:scene3d>
              <a:camera prst="isometricLeftDown"/>
              <a:lightRig rig="threePt" dir="t"/>
            </a:scene3d>
            <a:extLst/>
          </p:spPr>
          <p:txBody>
            <a:bodyPr vert="horz" wrap="non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mn-cs"/>
              </a:endParaRPr>
            </a:p>
          </p:txBody>
        </p:sp>
        <p:sp>
          <p:nvSpPr>
            <p:cNvPr id="31" name="フローチャート: 結合子 30"/>
            <p:cNvSpPr/>
            <p:nvPr/>
          </p:nvSpPr>
          <p:spPr bwMode="auto">
            <a:xfrm rot="10800000">
              <a:off x="2672372" y="4773556"/>
              <a:ext cx="283904" cy="231528"/>
            </a:xfrm>
            <a:prstGeom prst="flowChartConnector">
              <a:avLst/>
            </a:prstGeom>
            <a:solidFill>
              <a:schemeClr val="bg1"/>
            </a:solidFill>
            <a:ln w="12700" cap="flat" cmpd="sng" algn="ctr">
              <a:solidFill>
                <a:schemeClr val="tx1">
                  <a:lumMod val="75000"/>
                  <a:lumOff val="25000"/>
                </a:schemeClr>
              </a:solidFill>
              <a:prstDash val="solid"/>
              <a:round/>
              <a:headEnd type="none" w="med" len="med"/>
              <a:tailEnd type="none" w="med" len="med"/>
            </a:ln>
            <a:effectLst>
              <a:innerShdw blurRad="63500" dist="50800" dir="10800000">
                <a:prstClr val="black">
                  <a:alpha val="50000"/>
                </a:prstClr>
              </a:innerShdw>
            </a:effectLst>
            <a:scene3d>
              <a:camera prst="isometricLeftDown"/>
              <a:lightRig rig="threePt" dir="t"/>
            </a:scene3d>
            <a:extLst/>
          </p:spPr>
          <p:txBody>
            <a:bodyPr vert="horz" wrap="non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mn-cs"/>
              </a:endParaRPr>
            </a:p>
          </p:txBody>
        </p:sp>
        <p:sp>
          <p:nvSpPr>
            <p:cNvPr id="34" name="フローチャート: 結合子 33"/>
            <p:cNvSpPr/>
            <p:nvPr/>
          </p:nvSpPr>
          <p:spPr bwMode="auto">
            <a:xfrm rot="10800000">
              <a:off x="2783750" y="5349543"/>
              <a:ext cx="182803" cy="95681"/>
            </a:xfrm>
            <a:prstGeom prst="flowChartConnector">
              <a:avLst/>
            </a:prstGeom>
            <a:solidFill>
              <a:schemeClr val="bg1"/>
            </a:solidFill>
            <a:ln w="12700" cap="flat" cmpd="sng" algn="ctr">
              <a:solidFill>
                <a:schemeClr val="tx1">
                  <a:lumMod val="75000"/>
                  <a:lumOff val="25000"/>
                </a:schemeClr>
              </a:solidFill>
              <a:prstDash val="solid"/>
              <a:round/>
              <a:headEnd type="none" w="med" len="med"/>
              <a:tailEnd type="none" w="med" len="med"/>
            </a:ln>
            <a:effectLst>
              <a:innerShdw blurRad="63500" dist="50800" dir="10800000">
                <a:prstClr val="black">
                  <a:alpha val="50000"/>
                </a:prstClr>
              </a:innerShdw>
            </a:effectLst>
            <a:scene3d>
              <a:camera prst="isometricLeftDown"/>
              <a:lightRig rig="threePt" dir="t"/>
            </a:scene3d>
            <a:extLst/>
          </p:spPr>
          <p:txBody>
            <a:bodyPr vert="horz" wrap="non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mn-cs"/>
              </a:endParaRPr>
            </a:p>
          </p:txBody>
        </p:sp>
        <p:sp>
          <p:nvSpPr>
            <p:cNvPr id="37" name="フローチャート: 結合子 36"/>
            <p:cNvSpPr/>
            <p:nvPr/>
          </p:nvSpPr>
          <p:spPr bwMode="auto">
            <a:xfrm rot="10800000">
              <a:off x="2411761" y="4701471"/>
              <a:ext cx="182803" cy="95681"/>
            </a:xfrm>
            <a:prstGeom prst="flowChartConnector">
              <a:avLst/>
            </a:prstGeom>
            <a:solidFill>
              <a:schemeClr val="bg1"/>
            </a:solidFill>
            <a:ln w="12700" cap="flat" cmpd="sng" algn="ctr">
              <a:solidFill>
                <a:schemeClr val="tx1">
                  <a:lumMod val="75000"/>
                  <a:lumOff val="25000"/>
                </a:schemeClr>
              </a:solidFill>
              <a:prstDash val="solid"/>
              <a:round/>
              <a:headEnd type="none" w="med" len="med"/>
              <a:tailEnd type="none" w="med" len="med"/>
            </a:ln>
            <a:effectLst>
              <a:innerShdw blurRad="63500" dist="50800" dir="10800000">
                <a:prstClr val="black">
                  <a:alpha val="50000"/>
                </a:prstClr>
              </a:innerShdw>
            </a:effectLst>
            <a:scene3d>
              <a:camera prst="isometricLeftDown"/>
              <a:lightRig rig="threePt" dir="t"/>
            </a:scene3d>
            <a:extLst/>
          </p:spPr>
          <p:txBody>
            <a:bodyPr vert="horz" wrap="non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mn-cs"/>
              </a:endParaRPr>
            </a:p>
          </p:txBody>
        </p:sp>
        <p:sp>
          <p:nvSpPr>
            <p:cNvPr id="40" name="フローチャート: 結合子 39"/>
            <p:cNvSpPr/>
            <p:nvPr/>
          </p:nvSpPr>
          <p:spPr bwMode="auto">
            <a:xfrm rot="10800000">
              <a:off x="2412986" y="5114524"/>
              <a:ext cx="182803" cy="95681"/>
            </a:xfrm>
            <a:prstGeom prst="flowChartConnector">
              <a:avLst/>
            </a:prstGeom>
            <a:solidFill>
              <a:schemeClr val="bg1"/>
            </a:solidFill>
            <a:ln w="12700" cap="flat" cmpd="sng" algn="ctr">
              <a:solidFill>
                <a:schemeClr val="tx1">
                  <a:lumMod val="75000"/>
                  <a:lumOff val="25000"/>
                </a:schemeClr>
              </a:solidFill>
              <a:prstDash val="solid"/>
              <a:round/>
              <a:headEnd type="none" w="med" len="med"/>
              <a:tailEnd type="none" w="med" len="med"/>
            </a:ln>
            <a:effectLst>
              <a:innerShdw blurRad="63500" dist="50800" dir="10800000">
                <a:prstClr val="black">
                  <a:alpha val="50000"/>
                </a:prstClr>
              </a:innerShdw>
            </a:effectLst>
            <a:scene3d>
              <a:camera prst="isometricLeftDown"/>
              <a:lightRig rig="threePt" dir="t"/>
            </a:scene3d>
            <a:extLst/>
          </p:spPr>
          <p:txBody>
            <a:bodyPr vert="horz" wrap="non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mn-cs"/>
              </a:endParaRPr>
            </a:p>
          </p:txBody>
        </p:sp>
      </p:grpSp>
      <p:cxnSp>
        <p:nvCxnSpPr>
          <p:cNvPr id="42" name="直線矢印コネクタ 41"/>
          <p:cNvCxnSpPr/>
          <p:nvPr/>
        </p:nvCxnSpPr>
        <p:spPr bwMode="auto">
          <a:xfrm flipH="1">
            <a:off x="612785" y="5605128"/>
            <a:ext cx="898544" cy="338657"/>
          </a:xfrm>
          <a:prstGeom prst="straightConnector1">
            <a:avLst/>
          </a:prstGeom>
          <a:solidFill>
            <a:srgbClr val="FFFFFF"/>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テキスト ボックス 42"/>
          <p:cNvSpPr txBox="1"/>
          <p:nvPr/>
        </p:nvSpPr>
        <p:spPr>
          <a:xfrm>
            <a:off x="179512" y="5522857"/>
            <a:ext cx="64035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t>事故</a:t>
            </a:r>
          </a:p>
        </p:txBody>
      </p:sp>
      <p:sp>
        <p:nvSpPr>
          <p:cNvPr id="44" name="テキスト ボックス 43"/>
          <p:cNvSpPr txBox="1"/>
          <p:nvPr/>
        </p:nvSpPr>
        <p:spPr>
          <a:xfrm>
            <a:off x="3801997" y="4179855"/>
            <a:ext cx="64035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t>危険</a:t>
            </a:r>
          </a:p>
        </p:txBody>
      </p:sp>
      <p:grpSp>
        <p:nvGrpSpPr>
          <p:cNvPr id="51" name="グループ化 50"/>
          <p:cNvGrpSpPr/>
          <p:nvPr/>
        </p:nvGrpSpPr>
        <p:grpSpPr>
          <a:xfrm>
            <a:off x="2022271" y="4519890"/>
            <a:ext cx="1295994" cy="945877"/>
            <a:chOff x="2731080" y="4276988"/>
            <a:chExt cx="1308094" cy="945877"/>
          </a:xfrm>
        </p:grpSpPr>
        <p:sp>
          <p:nvSpPr>
            <p:cNvPr id="20" name="直方体 19"/>
            <p:cNvSpPr/>
            <p:nvPr/>
          </p:nvSpPr>
          <p:spPr bwMode="auto">
            <a:xfrm>
              <a:off x="2731080" y="4276988"/>
              <a:ext cx="1308094" cy="945877"/>
            </a:xfrm>
            <a:prstGeom prst="cube">
              <a:avLst>
                <a:gd name="adj" fmla="val 6105"/>
              </a:avLst>
            </a:prstGeom>
            <a:solidFill>
              <a:srgbClr val="FFFF00"/>
            </a:solidFill>
            <a:ln w="19050" cap="flat" cmpd="sng" algn="ctr">
              <a:solidFill>
                <a:srgbClr val="808080"/>
              </a:solidFill>
              <a:prstDash val="solid"/>
              <a:round/>
              <a:headEnd type="none" w="med" len="med"/>
              <a:tailEnd type="none" w="med" len="med"/>
            </a:ln>
            <a:effectLst/>
            <a:scene3d>
              <a:camera prst="isometricOffAxis1Left">
                <a:rot lat="1200000" lon="3600000" rev="0"/>
              </a:camera>
              <a:lightRig rig="threePt" dir="t"/>
            </a:scene3d>
            <a:extLst/>
          </p:spPr>
          <p:txBody>
            <a:bodyPr vert="horz" wrap="non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mn-cs"/>
              </a:endParaRPr>
            </a:p>
          </p:txBody>
        </p:sp>
        <p:sp>
          <p:nvSpPr>
            <p:cNvPr id="27" name="フローチャート: 結合子 26"/>
            <p:cNvSpPr/>
            <p:nvPr/>
          </p:nvSpPr>
          <p:spPr bwMode="auto">
            <a:xfrm rot="10800000">
              <a:off x="3125366" y="4509120"/>
              <a:ext cx="216024" cy="174185"/>
            </a:xfrm>
            <a:prstGeom prst="flowChartConnector">
              <a:avLst/>
            </a:prstGeom>
            <a:solidFill>
              <a:schemeClr val="bg1"/>
            </a:solidFill>
            <a:ln w="12700" cap="flat" cmpd="sng" algn="ctr">
              <a:solidFill>
                <a:schemeClr val="tx1">
                  <a:lumMod val="75000"/>
                  <a:lumOff val="25000"/>
                </a:schemeClr>
              </a:solidFill>
              <a:prstDash val="solid"/>
              <a:round/>
              <a:headEnd type="none" w="med" len="med"/>
              <a:tailEnd type="none" w="med" len="med"/>
            </a:ln>
            <a:effectLst>
              <a:innerShdw blurRad="63500" dist="50800" dir="10800000">
                <a:prstClr val="black">
                  <a:alpha val="50000"/>
                </a:prstClr>
              </a:innerShdw>
            </a:effectLst>
            <a:scene3d>
              <a:camera prst="isometricLeftDown"/>
              <a:lightRig rig="threePt" dir="t"/>
            </a:scene3d>
            <a:extLst/>
          </p:spPr>
          <p:txBody>
            <a:bodyPr vert="horz" wrap="non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mn-cs"/>
              </a:endParaRPr>
            </a:p>
          </p:txBody>
        </p:sp>
        <p:sp>
          <p:nvSpPr>
            <p:cNvPr id="33" name="フローチャート: 結合子 32"/>
            <p:cNvSpPr/>
            <p:nvPr/>
          </p:nvSpPr>
          <p:spPr bwMode="auto">
            <a:xfrm rot="10800000">
              <a:off x="3342404" y="5061511"/>
              <a:ext cx="182803" cy="95681"/>
            </a:xfrm>
            <a:prstGeom prst="flowChartConnector">
              <a:avLst/>
            </a:prstGeom>
            <a:solidFill>
              <a:schemeClr val="bg1"/>
            </a:solidFill>
            <a:ln w="12700" cap="flat" cmpd="sng" algn="ctr">
              <a:solidFill>
                <a:schemeClr val="tx1">
                  <a:lumMod val="75000"/>
                  <a:lumOff val="25000"/>
                </a:schemeClr>
              </a:solidFill>
              <a:prstDash val="solid"/>
              <a:round/>
              <a:headEnd type="none" w="med" len="med"/>
              <a:tailEnd type="none" w="med" len="med"/>
            </a:ln>
            <a:effectLst>
              <a:innerShdw blurRad="63500" dist="50800" dir="10800000">
                <a:prstClr val="black">
                  <a:alpha val="50000"/>
                </a:prstClr>
              </a:innerShdw>
            </a:effectLst>
            <a:scene3d>
              <a:camera prst="isometricLeftDown"/>
              <a:lightRig rig="threePt" dir="t"/>
            </a:scene3d>
            <a:extLst/>
          </p:spPr>
          <p:txBody>
            <a:bodyPr vert="horz" wrap="non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mn-cs"/>
              </a:endParaRPr>
            </a:p>
          </p:txBody>
        </p:sp>
        <p:sp>
          <p:nvSpPr>
            <p:cNvPr id="38" name="フローチャート: 結合子 37"/>
            <p:cNvSpPr/>
            <p:nvPr/>
          </p:nvSpPr>
          <p:spPr bwMode="auto">
            <a:xfrm rot="10800000">
              <a:off x="3425847" y="4797152"/>
              <a:ext cx="182803" cy="95681"/>
            </a:xfrm>
            <a:prstGeom prst="flowChartConnector">
              <a:avLst/>
            </a:prstGeom>
            <a:solidFill>
              <a:schemeClr val="bg1"/>
            </a:solidFill>
            <a:ln w="12700" cap="flat" cmpd="sng" algn="ctr">
              <a:solidFill>
                <a:schemeClr val="tx1">
                  <a:lumMod val="75000"/>
                  <a:lumOff val="25000"/>
                </a:schemeClr>
              </a:solidFill>
              <a:prstDash val="solid"/>
              <a:round/>
              <a:headEnd type="none" w="med" len="med"/>
              <a:tailEnd type="none" w="med" len="med"/>
            </a:ln>
            <a:effectLst>
              <a:innerShdw blurRad="63500" dist="50800" dir="10800000">
                <a:prstClr val="black">
                  <a:alpha val="50000"/>
                </a:prstClr>
              </a:innerShdw>
            </a:effectLst>
            <a:scene3d>
              <a:camera prst="isometricLeftDown"/>
              <a:lightRig rig="threePt" dir="t"/>
            </a:scene3d>
            <a:extLst/>
          </p:spPr>
          <p:txBody>
            <a:bodyPr vert="horz" wrap="non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mn-cs"/>
              </a:endParaRPr>
            </a:p>
          </p:txBody>
        </p:sp>
        <p:sp>
          <p:nvSpPr>
            <p:cNvPr id="39" name="フローチャート: 結合子 38"/>
            <p:cNvSpPr/>
            <p:nvPr/>
          </p:nvSpPr>
          <p:spPr bwMode="auto">
            <a:xfrm rot="10800000">
              <a:off x="3356977" y="4485447"/>
              <a:ext cx="182803" cy="95681"/>
            </a:xfrm>
            <a:prstGeom prst="flowChartConnector">
              <a:avLst/>
            </a:prstGeom>
            <a:solidFill>
              <a:schemeClr val="bg1"/>
            </a:solidFill>
            <a:ln w="12700" cap="flat" cmpd="sng" algn="ctr">
              <a:solidFill>
                <a:schemeClr val="tx1">
                  <a:lumMod val="75000"/>
                  <a:lumOff val="25000"/>
                </a:schemeClr>
              </a:solidFill>
              <a:prstDash val="solid"/>
              <a:round/>
              <a:headEnd type="none" w="med" len="med"/>
              <a:tailEnd type="none" w="med" len="med"/>
            </a:ln>
            <a:effectLst>
              <a:innerShdw blurRad="63500" dist="50800" dir="10800000">
                <a:prstClr val="black">
                  <a:alpha val="50000"/>
                </a:prstClr>
              </a:innerShdw>
            </a:effectLst>
            <a:scene3d>
              <a:camera prst="isometricLeftDown"/>
              <a:lightRig rig="threePt" dir="t"/>
            </a:scene3d>
            <a:extLst/>
          </p:spPr>
          <p:txBody>
            <a:bodyPr vert="horz" wrap="non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mn-cs"/>
              </a:endParaRPr>
            </a:p>
          </p:txBody>
        </p:sp>
        <p:sp>
          <p:nvSpPr>
            <p:cNvPr id="46" name="フローチャート: 結合子 45"/>
            <p:cNvSpPr/>
            <p:nvPr/>
          </p:nvSpPr>
          <p:spPr bwMode="auto">
            <a:xfrm rot="10800000">
              <a:off x="3131840" y="4822807"/>
              <a:ext cx="216024" cy="174185"/>
            </a:xfrm>
            <a:prstGeom prst="flowChartConnector">
              <a:avLst/>
            </a:prstGeom>
            <a:solidFill>
              <a:schemeClr val="bg1"/>
            </a:solidFill>
            <a:ln w="12700" cap="flat" cmpd="sng" algn="ctr">
              <a:solidFill>
                <a:schemeClr val="tx1">
                  <a:lumMod val="75000"/>
                  <a:lumOff val="25000"/>
                </a:schemeClr>
              </a:solidFill>
              <a:prstDash val="solid"/>
              <a:round/>
              <a:headEnd type="none" w="med" len="med"/>
              <a:tailEnd type="none" w="med" len="med"/>
            </a:ln>
            <a:effectLst>
              <a:innerShdw blurRad="63500" dist="50800" dir="10800000">
                <a:prstClr val="black">
                  <a:alpha val="50000"/>
                </a:prstClr>
              </a:innerShdw>
            </a:effectLst>
            <a:scene3d>
              <a:camera prst="isometricLeftDown"/>
              <a:lightRig rig="threePt" dir="t"/>
            </a:scene3d>
            <a:extLst/>
          </p:spPr>
          <p:txBody>
            <a:bodyPr vert="horz" wrap="non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mn-cs"/>
              </a:endParaRPr>
            </a:p>
          </p:txBody>
        </p:sp>
      </p:grpSp>
      <p:grpSp>
        <p:nvGrpSpPr>
          <p:cNvPr id="52" name="グループ化 51"/>
          <p:cNvGrpSpPr/>
          <p:nvPr/>
        </p:nvGrpSpPr>
        <p:grpSpPr>
          <a:xfrm>
            <a:off x="2698641" y="4278134"/>
            <a:ext cx="1295994" cy="991168"/>
            <a:chOff x="3413765" y="4035232"/>
            <a:chExt cx="1308094" cy="991168"/>
          </a:xfrm>
        </p:grpSpPr>
        <p:sp>
          <p:nvSpPr>
            <p:cNvPr id="19" name="直方体 18"/>
            <p:cNvSpPr/>
            <p:nvPr/>
          </p:nvSpPr>
          <p:spPr bwMode="auto">
            <a:xfrm>
              <a:off x="3413765" y="4035232"/>
              <a:ext cx="1308094" cy="945877"/>
            </a:xfrm>
            <a:prstGeom prst="cube">
              <a:avLst>
                <a:gd name="adj" fmla="val 6105"/>
              </a:avLst>
            </a:prstGeom>
            <a:solidFill>
              <a:srgbClr val="FFFF00"/>
            </a:solidFill>
            <a:ln w="19050" cap="flat" cmpd="sng" algn="ctr">
              <a:solidFill>
                <a:srgbClr val="808080"/>
              </a:solidFill>
              <a:prstDash val="solid"/>
              <a:round/>
              <a:headEnd type="none" w="med" len="med"/>
              <a:tailEnd type="none" w="med" len="med"/>
            </a:ln>
            <a:effectLst/>
            <a:scene3d>
              <a:camera prst="isometricOffAxis1Left">
                <a:rot lat="1200000" lon="3600000" rev="0"/>
              </a:camera>
              <a:lightRig rig="threePt" dir="t"/>
            </a:scene3d>
            <a:extLst/>
          </p:spPr>
          <p:txBody>
            <a:bodyPr vert="horz" wrap="non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mn-cs"/>
              </a:endParaRPr>
            </a:p>
          </p:txBody>
        </p:sp>
        <p:sp>
          <p:nvSpPr>
            <p:cNvPr id="25" name="フローチャート: 結合子 24"/>
            <p:cNvSpPr/>
            <p:nvPr/>
          </p:nvSpPr>
          <p:spPr bwMode="auto">
            <a:xfrm rot="10800000">
              <a:off x="3851677" y="4230755"/>
              <a:ext cx="216024" cy="174185"/>
            </a:xfrm>
            <a:prstGeom prst="flowChartConnector">
              <a:avLst/>
            </a:prstGeom>
            <a:solidFill>
              <a:schemeClr val="bg1"/>
            </a:solidFill>
            <a:ln w="12700" cap="flat" cmpd="sng" algn="ctr">
              <a:solidFill>
                <a:schemeClr val="tx1">
                  <a:lumMod val="75000"/>
                  <a:lumOff val="25000"/>
                </a:schemeClr>
              </a:solidFill>
              <a:prstDash val="solid"/>
              <a:round/>
              <a:headEnd type="none" w="med" len="med"/>
              <a:tailEnd type="none" w="med" len="med"/>
            </a:ln>
            <a:effectLst>
              <a:innerShdw blurRad="63500" dist="50800" dir="10800000">
                <a:prstClr val="black">
                  <a:alpha val="50000"/>
                </a:prstClr>
              </a:innerShdw>
            </a:effectLst>
            <a:scene3d>
              <a:camera prst="isometricLeftDown"/>
              <a:lightRig rig="threePt" dir="t"/>
            </a:scene3d>
            <a:extLst/>
          </p:spPr>
          <p:txBody>
            <a:bodyPr vert="horz" wrap="non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mn-cs"/>
              </a:endParaRPr>
            </a:p>
          </p:txBody>
        </p:sp>
        <p:sp>
          <p:nvSpPr>
            <p:cNvPr id="32" name="フローチャート: 結合子 31"/>
            <p:cNvSpPr/>
            <p:nvPr/>
          </p:nvSpPr>
          <p:spPr bwMode="auto">
            <a:xfrm rot="10800000">
              <a:off x="4042089" y="4450232"/>
              <a:ext cx="283904" cy="231528"/>
            </a:xfrm>
            <a:prstGeom prst="flowChartConnector">
              <a:avLst/>
            </a:prstGeom>
            <a:solidFill>
              <a:schemeClr val="bg1"/>
            </a:solidFill>
            <a:ln w="12700" cap="flat" cmpd="sng" algn="ctr">
              <a:solidFill>
                <a:schemeClr val="tx1">
                  <a:lumMod val="75000"/>
                  <a:lumOff val="25000"/>
                </a:schemeClr>
              </a:solidFill>
              <a:prstDash val="solid"/>
              <a:round/>
              <a:headEnd type="none" w="med" len="med"/>
              <a:tailEnd type="none" w="med" len="med"/>
            </a:ln>
            <a:effectLst>
              <a:innerShdw blurRad="63500" dist="50800" dir="10800000">
                <a:prstClr val="black">
                  <a:alpha val="50000"/>
                </a:prstClr>
              </a:innerShdw>
            </a:effectLst>
            <a:scene3d>
              <a:camera prst="isometricLeftDown"/>
              <a:lightRig rig="threePt" dir="t"/>
            </a:scene3d>
            <a:extLst/>
          </p:spPr>
          <p:txBody>
            <a:bodyPr vert="horz" wrap="non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mn-cs"/>
              </a:endParaRPr>
            </a:p>
          </p:txBody>
        </p:sp>
        <p:sp>
          <p:nvSpPr>
            <p:cNvPr id="36" name="フローチャート: 結合子 35"/>
            <p:cNvSpPr/>
            <p:nvPr/>
          </p:nvSpPr>
          <p:spPr bwMode="auto">
            <a:xfrm rot="10800000">
              <a:off x="3802497" y="4663859"/>
              <a:ext cx="182803" cy="95681"/>
            </a:xfrm>
            <a:prstGeom prst="flowChartConnector">
              <a:avLst/>
            </a:prstGeom>
            <a:solidFill>
              <a:schemeClr val="bg1"/>
            </a:solidFill>
            <a:ln w="12700" cap="flat" cmpd="sng" algn="ctr">
              <a:solidFill>
                <a:schemeClr val="tx1">
                  <a:lumMod val="75000"/>
                  <a:lumOff val="25000"/>
                </a:schemeClr>
              </a:solidFill>
              <a:prstDash val="solid"/>
              <a:round/>
              <a:headEnd type="none" w="med" len="med"/>
              <a:tailEnd type="none" w="med" len="med"/>
            </a:ln>
            <a:effectLst>
              <a:innerShdw blurRad="63500" dist="50800" dir="10800000">
                <a:prstClr val="black">
                  <a:alpha val="50000"/>
                </a:prstClr>
              </a:innerShdw>
            </a:effectLst>
            <a:scene3d>
              <a:camera prst="isometricLeftDown"/>
              <a:lightRig rig="threePt" dir="t"/>
            </a:scene3d>
            <a:extLst/>
          </p:spPr>
          <p:txBody>
            <a:bodyPr vert="horz" wrap="non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mn-cs"/>
              </a:endParaRPr>
            </a:p>
          </p:txBody>
        </p:sp>
        <p:sp>
          <p:nvSpPr>
            <p:cNvPr id="47" name="フローチャート: 結合子 46"/>
            <p:cNvSpPr/>
            <p:nvPr/>
          </p:nvSpPr>
          <p:spPr bwMode="auto">
            <a:xfrm rot="10800000">
              <a:off x="4134091" y="4852215"/>
              <a:ext cx="216024" cy="174185"/>
            </a:xfrm>
            <a:prstGeom prst="flowChartConnector">
              <a:avLst/>
            </a:prstGeom>
            <a:solidFill>
              <a:schemeClr val="bg1"/>
            </a:solidFill>
            <a:ln w="12700" cap="flat" cmpd="sng" algn="ctr">
              <a:solidFill>
                <a:schemeClr val="tx1">
                  <a:lumMod val="75000"/>
                  <a:lumOff val="25000"/>
                </a:schemeClr>
              </a:solidFill>
              <a:prstDash val="solid"/>
              <a:round/>
              <a:headEnd type="none" w="med" len="med"/>
              <a:tailEnd type="none" w="med" len="med"/>
            </a:ln>
            <a:effectLst>
              <a:innerShdw blurRad="63500" dist="50800" dir="10800000">
                <a:prstClr val="black">
                  <a:alpha val="50000"/>
                </a:prstClr>
              </a:innerShdw>
            </a:effectLst>
            <a:scene3d>
              <a:camera prst="isometricLeftDown"/>
              <a:lightRig rig="threePt" dir="t"/>
            </a:scene3d>
            <a:extLst/>
          </p:spPr>
          <p:txBody>
            <a:bodyPr vert="horz" wrap="non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mn-cs"/>
              </a:endParaRPr>
            </a:p>
          </p:txBody>
        </p:sp>
      </p:grpSp>
      <p:cxnSp>
        <p:nvCxnSpPr>
          <p:cNvPr id="55" name="直線矢印コネクタ 54"/>
          <p:cNvCxnSpPr/>
          <p:nvPr/>
        </p:nvCxnSpPr>
        <p:spPr bwMode="auto">
          <a:xfrm flipH="1">
            <a:off x="1643663" y="5364110"/>
            <a:ext cx="445124" cy="180000"/>
          </a:xfrm>
          <a:prstGeom prst="straightConnector1">
            <a:avLst/>
          </a:prstGeom>
          <a:solidFill>
            <a:srgbClr val="FFFFFF"/>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直線矢印コネクタ 56"/>
          <p:cNvCxnSpPr/>
          <p:nvPr/>
        </p:nvCxnSpPr>
        <p:spPr bwMode="auto">
          <a:xfrm flipH="1">
            <a:off x="2319393" y="5067466"/>
            <a:ext cx="504144" cy="216000"/>
          </a:xfrm>
          <a:prstGeom prst="straightConnector1">
            <a:avLst/>
          </a:prstGeom>
          <a:solidFill>
            <a:srgbClr val="FFFFFF"/>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直線矢印コネクタ 57"/>
          <p:cNvCxnSpPr/>
          <p:nvPr/>
        </p:nvCxnSpPr>
        <p:spPr bwMode="auto">
          <a:xfrm rot="21480000" flipH="1">
            <a:off x="2991113" y="4810666"/>
            <a:ext cx="538035" cy="198000"/>
          </a:xfrm>
          <a:prstGeom prst="straightConnector1">
            <a:avLst/>
          </a:prstGeom>
          <a:solidFill>
            <a:srgbClr val="FFFFFF"/>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直線矢印コネクタ 58"/>
          <p:cNvCxnSpPr/>
          <p:nvPr/>
        </p:nvCxnSpPr>
        <p:spPr bwMode="auto">
          <a:xfrm rot="240000" flipH="1">
            <a:off x="3664205" y="4529828"/>
            <a:ext cx="393297" cy="216677"/>
          </a:xfrm>
          <a:prstGeom prst="straightConnector1">
            <a:avLst/>
          </a:prstGeom>
          <a:solidFill>
            <a:srgbClr val="FFFFFF"/>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直線矢印コネクタ 59"/>
          <p:cNvCxnSpPr/>
          <p:nvPr/>
        </p:nvCxnSpPr>
        <p:spPr bwMode="auto">
          <a:xfrm rot="21420000" flipH="1">
            <a:off x="3524602" y="4281979"/>
            <a:ext cx="324209" cy="127289"/>
          </a:xfrm>
          <a:prstGeom prst="straightConnector1">
            <a:avLst/>
          </a:prstGeom>
          <a:solidFill>
            <a:srgbClr val="FFFFFF"/>
          </a:solidFill>
          <a:ln w="38100" cap="flat" cmpd="sng" algn="ctr">
            <a:solidFill>
              <a:srgbClr val="FF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直線矢印コネクタ 60"/>
          <p:cNvCxnSpPr/>
          <p:nvPr/>
        </p:nvCxnSpPr>
        <p:spPr bwMode="auto">
          <a:xfrm flipH="1">
            <a:off x="2901683" y="4519233"/>
            <a:ext cx="357709" cy="156022"/>
          </a:xfrm>
          <a:prstGeom prst="straightConnector1">
            <a:avLst/>
          </a:prstGeom>
          <a:solidFill>
            <a:srgbClr val="FFFFFF"/>
          </a:solidFill>
          <a:ln w="38100" cap="flat" cmpd="sng" algn="ctr">
            <a:solidFill>
              <a:srgbClr val="FF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直線矢印コネクタ 61"/>
          <p:cNvCxnSpPr/>
          <p:nvPr/>
        </p:nvCxnSpPr>
        <p:spPr bwMode="auto">
          <a:xfrm flipH="1">
            <a:off x="2262042" y="4824030"/>
            <a:ext cx="249669" cy="108000"/>
          </a:xfrm>
          <a:prstGeom prst="straightConnector1">
            <a:avLst/>
          </a:prstGeom>
          <a:solidFill>
            <a:srgbClr val="FFFFFF"/>
          </a:solidFill>
          <a:ln w="38100" cap="flat" cmpd="sng" algn="ctr">
            <a:solidFill>
              <a:srgbClr val="FF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直線矢印コネクタ 62"/>
          <p:cNvCxnSpPr/>
          <p:nvPr/>
        </p:nvCxnSpPr>
        <p:spPr bwMode="auto">
          <a:xfrm flipV="1">
            <a:off x="2165009" y="4572443"/>
            <a:ext cx="118567" cy="315057"/>
          </a:xfrm>
          <a:prstGeom prst="straightConnector1">
            <a:avLst/>
          </a:prstGeom>
          <a:solidFill>
            <a:srgbClr val="FFFFFF"/>
          </a:solidFill>
          <a:ln w="38100" cap="flat" cmpd="sng" algn="ctr">
            <a:solidFill>
              <a:srgbClr val="FF0000"/>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911789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wipe(right)">
                                      <p:cBhvr>
                                        <p:cTn id="24" dur="500"/>
                                        <p:tgtEl>
                                          <p:spTgt spid="60"/>
                                        </p:tgtEl>
                                      </p:cBhvr>
                                    </p:animEffect>
                                  </p:childTnLst>
                                </p:cTn>
                              </p:par>
                            </p:childTnLst>
                          </p:cTn>
                        </p:par>
                        <p:par>
                          <p:cTn id="25" fill="hold">
                            <p:stCondLst>
                              <p:cond delay="500"/>
                            </p:stCondLst>
                            <p:childTnLst>
                              <p:par>
                                <p:cTn id="26" presetID="22" presetClass="entr" presetSubtype="2" fill="hold" nodeType="after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wipe(right)">
                                      <p:cBhvr>
                                        <p:cTn id="28" dur="500"/>
                                        <p:tgtEl>
                                          <p:spTgt spid="61"/>
                                        </p:tgtEl>
                                      </p:cBhvr>
                                    </p:animEffect>
                                  </p:childTnLst>
                                </p:cTn>
                              </p:par>
                            </p:childTnLst>
                          </p:cTn>
                        </p:par>
                        <p:par>
                          <p:cTn id="29" fill="hold">
                            <p:stCondLst>
                              <p:cond delay="1000"/>
                            </p:stCondLst>
                            <p:childTnLst>
                              <p:par>
                                <p:cTn id="30" presetID="22" presetClass="entr" presetSubtype="2" fill="hold" nodeType="after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wipe(right)">
                                      <p:cBhvr>
                                        <p:cTn id="32" dur="500"/>
                                        <p:tgtEl>
                                          <p:spTgt spid="62"/>
                                        </p:tgtEl>
                                      </p:cBhvr>
                                    </p:animEffect>
                                  </p:childTnLst>
                                </p:cTn>
                              </p:par>
                            </p:childTnLst>
                          </p:cTn>
                        </p:par>
                        <p:par>
                          <p:cTn id="33" fill="hold">
                            <p:stCondLst>
                              <p:cond delay="15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500"/>
                                        <p:tgtEl>
                                          <p:spTgt spid="6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wipe(right)">
                                      <p:cBhvr>
                                        <p:cTn id="41" dur="500"/>
                                        <p:tgtEl>
                                          <p:spTgt spid="59"/>
                                        </p:tgtEl>
                                      </p:cBhvr>
                                    </p:animEffect>
                                  </p:childTnLst>
                                </p:cTn>
                              </p:par>
                            </p:childTnLst>
                          </p:cTn>
                        </p:par>
                        <p:par>
                          <p:cTn id="42" fill="hold">
                            <p:stCondLst>
                              <p:cond delay="500"/>
                            </p:stCondLst>
                            <p:childTnLst>
                              <p:par>
                                <p:cTn id="43" presetID="22" presetClass="entr" presetSubtype="2" fill="hold" nodeType="after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wipe(right)">
                                      <p:cBhvr>
                                        <p:cTn id="45" dur="500"/>
                                        <p:tgtEl>
                                          <p:spTgt spid="58"/>
                                        </p:tgtEl>
                                      </p:cBhvr>
                                    </p:animEffect>
                                  </p:childTnLst>
                                </p:cTn>
                              </p:par>
                            </p:childTnLst>
                          </p:cTn>
                        </p:par>
                        <p:par>
                          <p:cTn id="46" fill="hold">
                            <p:stCondLst>
                              <p:cond delay="1000"/>
                            </p:stCondLst>
                            <p:childTnLst>
                              <p:par>
                                <p:cTn id="47" presetID="22" presetClass="entr" presetSubtype="2" fill="hold" nodeType="after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wipe(right)">
                                      <p:cBhvr>
                                        <p:cTn id="49" dur="500"/>
                                        <p:tgtEl>
                                          <p:spTgt spid="57"/>
                                        </p:tgtEl>
                                      </p:cBhvr>
                                    </p:animEffect>
                                  </p:childTnLst>
                                </p:cTn>
                              </p:par>
                            </p:childTnLst>
                          </p:cTn>
                        </p:par>
                        <p:par>
                          <p:cTn id="50" fill="hold">
                            <p:stCondLst>
                              <p:cond delay="1500"/>
                            </p:stCondLst>
                            <p:childTnLst>
                              <p:par>
                                <p:cTn id="51" presetID="22" presetClass="entr" presetSubtype="2"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wipe(right)">
                                      <p:cBhvr>
                                        <p:cTn id="53" dur="500"/>
                                        <p:tgtEl>
                                          <p:spTgt spid="55"/>
                                        </p:tgtEl>
                                      </p:cBhvr>
                                    </p:animEffect>
                                  </p:childTnLst>
                                </p:cTn>
                              </p:par>
                            </p:childTnLst>
                          </p:cTn>
                        </p:par>
                        <p:par>
                          <p:cTn id="54" fill="hold">
                            <p:stCondLst>
                              <p:cond delay="2000"/>
                            </p:stCondLst>
                            <p:childTnLst>
                              <p:par>
                                <p:cTn id="55" presetID="22" presetClass="entr" presetSubtype="2"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wipe(right)">
                                      <p:cBhvr>
                                        <p:cTn id="57" dur="500"/>
                                        <p:tgtEl>
                                          <p:spTgt spid="42"/>
                                        </p:tgtEl>
                                      </p:cBhvr>
                                    </p:animEffect>
                                  </p:childTnLst>
                                </p:cTn>
                              </p:par>
                            </p:childTnLst>
                          </p:cTn>
                        </p:par>
                        <p:par>
                          <p:cTn id="58" fill="hold">
                            <p:stCondLst>
                              <p:cond delay="2500"/>
                            </p:stCondLst>
                            <p:childTnLst>
                              <p:par>
                                <p:cTn id="59" presetID="1" presetClass="entr" presetSubtype="0"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FFA889C6-899E-4ED9-B58C-6ECCE36A4A26}"/>
              </a:ext>
            </a:extLst>
          </p:cNvPr>
          <p:cNvSpPr>
            <a:spLocks noGrp="1"/>
          </p:cNvSpPr>
          <p:nvPr>
            <p:ph type="sldNum" sz="quarter" idx="12"/>
          </p:nvPr>
        </p:nvSpPr>
        <p:spPr>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FB1F43-6F2E-4538-AABB-23AEDF146290}" type="slidenum">
              <a:rPr kumimoji="0" lang="ja-JP" altLang="en-US" sz="1200" b="0" i="0" u="none" strike="noStrike" kern="1200" cap="none" spc="0" normalizeH="0" baseline="0" noProof="0" smtClean="0">
                <a:ln>
                  <a:noFill/>
                </a:ln>
                <a:solidFill>
                  <a:srgbClr val="5B9BD5">
                    <a:lumMod val="50000"/>
                  </a:srgbClr>
                </a:solidFill>
                <a:effectLst/>
                <a:uLnTx/>
                <a:uFillTx/>
                <a:latin typeface="Century Gothic" panose="020F030202020403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ja-JP" altLang="en-US" sz="1200" b="0" i="0" u="none" strike="noStrike" kern="1200" cap="none" spc="0" normalizeH="0" baseline="0" noProof="0">
              <a:ln>
                <a:noFill/>
              </a:ln>
              <a:solidFill>
                <a:srgbClr val="5B9BD5">
                  <a:lumMod val="50000"/>
                </a:srgbClr>
              </a:solidFill>
              <a:effectLst/>
              <a:uLnTx/>
              <a:uFillTx/>
              <a:latin typeface="Century Gothic" panose="020F0302020204030204"/>
              <a:ea typeface="メイリオ" panose="020B0604030504040204" pitchFamily="50" charset="-128"/>
              <a:cs typeface="+mn-cs"/>
            </a:endParaRPr>
          </a:p>
        </p:txBody>
      </p:sp>
      <p:sp>
        <p:nvSpPr>
          <p:cNvPr id="2" name="タイトル 1"/>
          <p:cNvSpPr>
            <a:spLocks noGrp="1"/>
          </p:cNvSpPr>
          <p:nvPr>
            <p:ph type="title" idx="4294967295"/>
          </p:nvPr>
        </p:nvSpPr>
        <p:spPr>
          <a:xfrm>
            <a:off x="0" y="107950"/>
            <a:ext cx="6978650" cy="576263"/>
          </a:xfrm>
        </p:spPr>
        <p:txBody>
          <a:bodyPr>
            <a:normAutofit fontScale="90000"/>
          </a:bodyPr>
          <a:lstStyle/>
          <a:p>
            <a:r>
              <a:rPr kumimoji="1" lang="en-US" altLang="ja-JP" spc="-300" dirty="0">
                <a:latin typeface="Century" panose="02040604050505020304" pitchFamily="18" charset="0"/>
              </a:rPr>
              <a:t>STAMP</a:t>
            </a:r>
            <a:r>
              <a:rPr lang="ja-JP" altLang="en-US" dirty="0">
                <a:latin typeface="Century" panose="02040604050505020304" pitchFamily="18" charset="0"/>
              </a:rPr>
              <a:t> ・・・新しい事故モデル</a:t>
            </a:r>
            <a:endParaRPr kumimoji="1" lang="ja-JP" altLang="en-US" dirty="0">
              <a:latin typeface="Century" panose="02040604050505020304" pitchFamily="18" charset="0"/>
            </a:endParaRPr>
          </a:p>
        </p:txBody>
      </p:sp>
      <p:sp>
        <p:nvSpPr>
          <p:cNvPr id="3" name="コンテンツ プレースホルダー 2"/>
          <p:cNvSpPr>
            <a:spLocks noGrp="1"/>
          </p:cNvSpPr>
          <p:nvPr>
            <p:ph idx="4294967295"/>
          </p:nvPr>
        </p:nvSpPr>
        <p:spPr>
          <a:xfrm>
            <a:off x="-252413" y="765175"/>
            <a:ext cx="9396413" cy="5240338"/>
          </a:xfrm>
        </p:spPr>
        <p:txBody>
          <a:bodyPr>
            <a:noAutofit/>
          </a:bodyPr>
          <a:lstStyle/>
          <a:p>
            <a:pPr>
              <a:lnSpc>
                <a:spcPct val="110000"/>
              </a:lnSpc>
              <a:buClr>
                <a:srgbClr val="3333FF"/>
              </a:buClr>
            </a:pPr>
            <a:r>
              <a:rPr lang="en-US" altLang="ja-JP" sz="2200" spc="-100" dirty="0">
                <a:solidFill>
                  <a:srgbClr val="FF0000"/>
                </a:solidFill>
                <a:latin typeface="Century" panose="02040604050505020304" pitchFamily="18" charset="0"/>
              </a:rPr>
              <a:t>S</a:t>
            </a:r>
            <a:r>
              <a:rPr lang="en-US" altLang="ja-JP" sz="2200" spc="-100" dirty="0">
                <a:latin typeface="Century" panose="02040604050505020304" pitchFamily="18" charset="0"/>
              </a:rPr>
              <a:t>ystems-</a:t>
            </a:r>
            <a:r>
              <a:rPr lang="en-US" altLang="ja-JP" sz="2200" spc="-100" dirty="0">
                <a:solidFill>
                  <a:srgbClr val="FF0000"/>
                </a:solidFill>
                <a:latin typeface="Century" panose="02040604050505020304" pitchFamily="18" charset="0"/>
              </a:rPr>
              <a:t>T</a:t>
            </a:r>
            <a:r>
              <a:rPr lang="en-US" altLang="ja-JP" sz="2200" spc="-100" dirty="0">
                <a:latin typeface="Century" panose="02040604050505020304" pitchFamily="18" charset="0"/>
              </a:rPr>
              <a:t>heoretic</a:t>
            </a:r>
            <a:r>
              <a:rPr lang="en-US" altLang="ja-JP" sz="2200" dirty="0">
                <a:latin typeface="Century" panose="02040604050505020304" pitchFamily="18" charset="0"/>
              </a:rPr>
              <a:t> </a:t>
            </a:r>
            <a:r>
              <a:rPr lang="en-US" altLang="ja-JP" sz="2200" dirty="0">
                <a:solidFill>
                  <a:srgbClr val="FF0000"/>
                </a:solidFill>
                <a:latin typeface="Century" panose="02040604050505020304" pitchFamily="18" charset="0"/>
              </a:rPr>
              <a:t>A</a:t>
            </a:r>
            <a:r>
              <a:rPr lang="en-US" altLang="ja-JP" sz="2200" dirty="0">
                <a:latin typeface="Century" panose="02040604050505020304" pitchFamily="18" charset="0"/>
              </a:rPr>
              <a:t>ccident </a:t>
            </a:r>
            <a:r>
              <a:rPr lang="en-US" altLang="ja-JP" sz="2200" dirty="0">
                <a:solidFill>
                  <a:srgbClr val="FF0000"/>
                </a:solidFill>
                <a:latin typeface="Century" panose="02040604050505020304" pitchFamily="18" charset="0"/>
              </a:rPr>
              <a:t>M</a:t>
            </a:r>
            <a:r>
              <a:rPr lang="en-US" altLang="ja-JP" sz="2200" dirty="0">
                <a:latin typeface="Century" panose="02040604050505020304" pitchFamily="18" charset="0"/>
              </a:rPr>
              <a:t>odel and </a:t>
            </a:r>
            <a:r>
              <a:rPr lang="en-US" altLang="ja-JP" sz="2200" dirty="0">
                <a:solidFill>
                  <a:srgbClr val="FF0000"/>
                </a:solidFill>
                <a:latin typeface="Century" panose="02040604050505020304" pitchFamily="18" charset="0"/>
              </a:rPr>
              <a:t>P</a:t>
            </a:r>
            <a:r>
              <a:rPr lang="en-US" altLang="ja-JP" sz="2200" dirty="0">
                <a:latin typeface="Century" panose="02040604050505020304" pitchFamily="18" charset="0"/>
              </a:rPr>
              <a:t>rocesses</a:t>
            </a:r>
            <a:br>
              <a:rPr lang="en-US" altLang="ja-JP" sz="2200" dirty="0">
                <a:latin typeface="Century" panose="02040604050505020304" pitchFamily="18" charset="0"/>
              </a:rPr>
            </a:br>
            <a:r>
              <a:rPr lang="ja-JP" altLang="en-US" sz="2000" dirty="0">
                <a:latin typeface="Century" panose="02040604050505020304" pitchFamily="18" charset="0"/>
              </a:rPr>
              <a:t> 「</a:t>
            </a:r>
            <a:r>
              <a:rPr lang="ja-JP" altLang="en-US" sz="2000" spc="-150" dirty="0">
                <a:solidFill>
                  <a:srgbClr val="3333FF"/>
                </a:solidFill>
                <a:latin typeface="Century" panose="02040604050505020304" pitchFamily="18" charset="0"/>
              </a:rPr>
              <a:t>システ</a:t>
            </a:r>
            <a:r>
              <a:rPr lang="ja-JP" altLang="en-US" sz="2000" dirty="0">
                <a:solidFill>
                  <a:srgbClr val="3333FF"/>
                </a:solidFill>
                <a:latin typeface="Century" panose="02040604050505020304" pitchFamily="18" charset="0"/>
              </a:rPr>
              <a:t>ム理論に基づく事故モ</a:t>
            </a:r>
            <a:r>
              <a:rPr lang="ja-JP" altLang="en-US" sz="2000" spc="-150" dirty="0">
                <a:solidFill>
                  <a:srgbClr val="3333FF"/>
                </a:solidFill>
                <a:latin typeface="Century" panose="02040604050505020304" pitchFamily="18" charset="0"/>
              </a:rPr>
              <a:t>デ</a:t>
            </a:r>
            <a:r>
              <a:rPr lang="ja-JP" altLang="en-US" sz="2000" dirty="0">
                <a:solidFill>
                  <a:srgbClr val="3333FF"/>
                </a:solidFill>
                <a:latin typeface="Century" panose="02040604050505020304" pitchFamily="18" charset="0"/>
              </a:rPr>
              <a:t>ル</a:t>
            </a:r>
            <a:r>
              <a:rPr lang="ja-JP" altLang="en-US" sz="2000" dirty="0">
                <a:latin typeface="Century" panose="02040604050505020304" pitchFamily="18" charset="0"/>
              </a:rPr>
              <a:t>」  </a:t>
            </a:r>
            <a:r>
              <a:rPr lang="en-US" altLang="ja-JP" sz="2000" dirty="0">
                <a:latin typeface="Century" panose="02040604050505020304" pitchFamily="18" charset="0"/>
              </a:rPr>
              <a:t>MIT</a:t>
            </a:r>
            <a:r>
              <a:rPr lang="ja-JP" altLang="en-US" sz="2000" spc="300" dirty="0">
                <a:latin typeface="Century" panose="02040604050505020304" pitchFamily="18" charset="0"/>
              </a:rPr>
              <a:t>の</a:t>
            </a:r>
            <a:r>
              <a:rPr lang="en-US" altLang="ja-JP" sz="2000" spc="300" dirty="0">
                <a:latin typeface="Century" panose="02040604050505020304" pitchFamily="18" charset="0"/>
              </a:rPr>
              <a:t>Nancy</a:t>
            </a:r>
            <a:r>
              <a:rPr lang="ja-JP" altLang="en-US" sz="2000" spc="300" dirty="0">
                <a:latin typeface="Century" panose="02040604050505020304" pitchFamily="18" charset="0"/>
              </a:rPr>
              <a:t> </a:t>
            </a:r>
            <a:r>
              <a:rPr lang="en-US" altLang="ja-JP" sz="2000" spc="300" dirty="0">
                <a:latin typeface="Century" panose="02040604050505020304" pitchFamily="18" charset="0"/>
              </a:rPr>
              <a:t>Leveson</a:t>
            </a:r>
            <a:r>
              <a:rPr lang="ja-JP" altLang="en-US" sz="2000" dirty="0">
                <a:latin typeface="Century" panose="02040604050505020304" pitchFamily="18" charset="0"/>
              </a:rPr>
              <a:t>教授が提唱</a:t>
            </a:r>
          </a:p>
        </p:txBody>
      </p:sp>
      <p:grpSp>
        <p:nvGrpSpPr>
          <p:cNvPr id="12" name="グループ化 11">
            <a:extLst>
              <a:ext uri="{FF2B5EF4-FFF2-40B4-BE49-F238E27FC236}">
                <a16:creationId xmlns:a16="http://schemas.microsoft.com/office/drawing/2014/main" id="{1D5BD3D0-43CA-4F86-B528-9095C54E7015}"/>
              </a:ext>
            </a:extLst>
          </p:cNvPr>
          <p:cNvGrpSpPr/>
          <p:nvPr/>
        </p:nvGrpSpPr>
        <p:grpSpPr>
          <a:xfrm>
            <a:off x="782714" y="1484784"/>
            <a:ext cx="4293342" cy="1751559"/>
            <a:chOff x="1344861" y="1844824"/>
            <a:chExt cx="4293342" cy="2053607"/>
          </a:xfrm>
        </p:grpSpPr>
        <p:sp>
          <p:nvSpPr>
            <p:cNvPr id="23" name="Oval 13"/>
            <p:cNvSpPr>
              <a:spLocks noChangeArrowheads="1"/>
            </p:cNvSpPr>
            <p:nvPr/>
          </p:nvSpPr>
          <p:spPr bwMode="auto">
            <a:xfrm>
              <a:off x="1344861" y="1844824"/>
              <a:ext cx="4293342" cy="2035911"/>
            </a:xfrm>
            <a:prstGeom prst="ellipse">
              <a:avLst/>
            </a:prstGeom>
            <a:solidFill>
              <a:srgbClr val="FFFFCC"/>
            </a:solidFill>
            <a:ln w="19050">
              <a:solidFill>
                <a:schemeClr val="tx1"/>
              </a:solidFill>
              <a:round/>
              <a:headEnd/>
              <a:tailEnd/>
            </a:ln>
            <a:effectLst/>
            <a:extLst/>
          </p:spPr>
          <p:txBody>
            <a:bodyPr wrap="none" lIns="0" anchor="ctr"/>
            <a:lstStyle>
              <a:lvl1pPr>
                <a:spcBef>
                  <a:spcPct val="20000"/>
                </a:spcBef>
                <a:spcAft>
                  <a:spcPct val="20000"/>
                </a:spcAft>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spcAft>
                  <a:spcPct val="10000"/>
                </a:spcAft>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spcAft>
                  <a:spcPct val="20000"/>
                </a:spcAft>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ct val="0"/>
                </a:spcBef>
                <a:spcAft>
                  <a:spcPct val="0"/>
                </a:spcAft>
                <a:buClrTx/>
                <a:buSzTx/>
                <a:buFontTx/>
                <a:buNone/>
                <a:tabLst/>
                <a:defRPr/>
              </a:pPr>
              <a:endParaRPr kumimoji="0" lang="en-US" altLang="en-US" sz="1600" b="0" i="0" u="none" strike="noStrike" kern="120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endParaRPr>
            </a:p>
          </p:txBody>
        </p:sp>
        <p:sp>
          <p:nvSpPr>
            <p:cNvPr id="17" name="Rectangle 7"/>
            <p:cNvSpPr>
              <a:spLocks noChangeArrowheads="1"/>
            </p:cNvSpPr>
            <p:nvPr/>
          </p:nvSpPr>
          <p:spPr bwMode="auto">
            <a:xfrm>
              <a:off x="2299828" y="2161151"/>
              <a:ext cx="576000" cy="360000"/>
            </a:xfrm>
            <a:prstGeom prst="rect">
              <a:avLst/>
            </a:prstGeom>
            <a:solidFill>
              <a:schemeClr val="bg2">
                <a:lumMod val="90000"/>
              </a:schemeClr>
            </a:solidFill>
            <a:ln w="19050">
              <a:solidFill>
                <a:schemeClr val="tx1"/>
              </a:solidFill>
              <a:miter lim="800000"/>
              <a:headEnd/>
              <a:tailEnd/>
            </a:ln>
            <a:effectLst/>
            <a:extLst/>
          </p:spPr>
          <p:txBody>
            <a:bodyPr wrap="none" anchor="ctr"/>
            <a:lstStyle>
              <a:lvl1pPr>
                <a:spcBef>
                  <a:spcPct val="20000"/>
                </a:spcBef>
                <a:spcAft>
                  <a:spcPct val="20000"/>
                </a:spcAft>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spcAft>
                  <a:spcPct val="10000"/>
                </a:spcAft>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spcAft>
                  <a:spcPct val="20000"/>
                </a:spcAft>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ct val="0"/>
                </a:spcBef>
                <a:spcAft>
                  <a:spcPct val="0"/>
                </a:spcAft>
                <a:buClrTx/>
                <a:buSzTx/>
                <a:buFontTx/>
                <a:buNone/>
                <a:tabLst/>
                <a:defRPr/>
              </a:pPr>
              <a:endParaRPr kumimoji="0" lang="en-US" altLang="en-US" sz="1050" b="0" i="0" u="none" strike="noStrike" kern="120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Arial" panose="020B0604020202020204" pitchFamily="34" charset="0"/>
              </a:endParaRPr>
            </a:p>
          </p:txBody>
        </p:sp>
        <p:sp>
          <p:nvSpPr>
            <p:cNvPr id="18" name="Rectangle 8"/>
            <p:cNvSpPr>
              <a:spLocks noChangeArrowheads="1"/>
            </p:cNvSpPr>
            <p:nvPr/>
          </p:nvSpPr>
          <p:spPr bwMode="auto">
            <a:xfrm>
              <a:off x="2800218" y="2610029"/>
              <a:ext cx="576000" cy="360000"/>
            </a:xfrm>
            <a:prstGeom prst="rect">
              <a:avLst/>
            </a:prstGeom>
            <a:solidFill>
              <a:schemeClr val="bg2">
                <a:lumMod val="90000"/>
              </a:schemeClr>
            </a:solidFill>
            <a:ln w="19050">
              <a:solidFill>
                <a:schemeClr val="tx1"/>
              </a:solidFill>
              <a:miter lim="800000"/>
              <a:headEnd/>
              <a:tailEnd/>
            </a:ln>
            <a:effectLst/>
            <a:extLst/>
          </p:spPr>
          <p:txBody>
            <a:bodyPr wrap="none" anchor="ctr"/>
            <a:lstStyle>
              <a:lvl1pPr>
                <a:spcBef>
                  <a:spcPct val="20000"/>
                </a:spcBef>
                <a:spcAft>
                  <a:spcPct val="20000"/>
                </a:spcAft>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spcAft>
                  <a:spcPct val="10000"/>
                </a:spcAft>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spcAft>
                  <a:spcPct val="20000"/>
                </a:spcAft>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ct val="0"/>
                </a:spcBef>
                <a:spcAft>
                  <a:spcPct val="0"/>
                </a:spcAft>
                <a:buClrTx/>
                <a:buSzTx/>
                <a:buFontTx/>
                <a:buNone/>
                <a:tabLst/>
                <a:defRPr/>
              </a:pPr>
              <a:endParaRPr kumimoji="0" lang="en-US" altLang="en-US" sz="1050" b="0" i="0" u="none" strike="noStrike" kern="120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Arial" panose="020B0604020202020204" pitchFamily="34" charset="0"/>
              </a:endParaRPr>
            </a:p>
          </p:txBody>
        </p:sp>
        <p:sp>
          <p:nvSpPr>
            <p:cNvPr id="19" name="Rectangle 9"/>
            <p:cNvSpPr>
              <a:spLocks noChangeArrowheads="1"/>
            </p:cNvSpPr>
            <p:nvPr/>
          </p:nvSpPr>
          <p:spPr bwMode="auto">
            <a:xfrm>
              <a:off x="3531203" y="2795200"/>
              <a:ext cx="576000" cy="360000"/>
            </a:xfrm>
            <a:prstGeom prst="rect">
              <a:avLst/>
            </a:prstGeom>
            <a:solidFill>
              <a:schemeClr val="bg2">
                <a:lumMod val="90000"/>
              </a:schemeClr>
            </a:solidFill>
            <a:ln w="19050">
              <a:solidFill>
                <a:schemeClr val="tx1"/>
              </a:solidFill>
              <a:miter lim="800000"/>
              <a:headEnd/>
              <a:tailEnd/>
            </a:ln>
            <a:effectLst/>
            <a:extLst/>
          </p:spPr>
          <p:txBody>
            <a:bodyPr wrap="none" anchor="ctr"/>
            <a:lstStyle>
              <a:lvl1pPr>
                <a:spcBef>
                  <a:spcPct val="20000"/>
                </a:spcBef>
                <a:spcAft>
                  <a:spcPct val="20000"/>
                </a:spcAft>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spcAft>
                  <a:spcPct val="10000"/>
                </a:spcAft>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spcAft>
                  <a:spcPct val="20000"/>
                </a:spcAft>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ct val="0"/>
                </a:spcBef>
                <a:spcAft>
                  <a:spcPct val="0"/>
                </a:spcAft>
                <a:buClrTx/>
                <a:buSzTx/>
                <a:buFontTx/>
                <a:buNone/>
                <a:tabLst/>
                <a:defRPr/>
              </a:pPr>
              <a:endParaRPr kumimoji="0" lang="en-US" altLang="en-US" sz="1050" b="0" i="0" u="none" strike="noStrike" kern="120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Arial" panose="020B0604020202020204" pitchFamily="34" charset="0"/>
              </a:endParaRPr>
            </a:p>
          </p:txBody>
        </p:sp>
        <p:sp>
          <p:nvSpPr>
            <p:cNvPr id="20" name="Rectangle 10"/>
            <p:cNvSpPr>
              <a:spLocks noChangeArrowheads="1"/>
            </p:cNvSpPr>
            <p:nvPr/>
          </p:nvSpPr>
          <p:spPr bwMode="auto">
            <a:xfrm>
              <a:off x="3550802" y="2005346"/>
              <a:ext cx="576000" cy="360000"/>
            </a:xfrm>
            <a:prstGeom prst="rect">
              <a:avLst/>
            </a:prstGeom>
            <a:solidFill>
              <a:schemeClr val="bg2">
                <a:lumMod val="90000"/>
              </a:schemeClr>
            </a:solidFill>
            <a:ln w="19050">
              <a:solidFill>
                <a:schemeClr val="tx1"/>
              </a:solidFill>
              <a:miter lim="800000"/>
              <a:headEnd/>
              <a:tailEnd/>
            </a:ln>
            <a:effectLst/>
            <a:extLst/>
          </p:spPr>
          <p:txBody>
            <a:bodyPr wrap="none" anchor="ctr"/>
            <a:lstStyle>
              <a:lvl1pPr>
                <a:spcBef>
                  <a:spcPct val="20000"/>
                </a:spcBef>
                <a:spcAft>
                  <a:spcPct val="20000"/>
                </a:spcAft>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spcAft>
                  <a:spcPct val="10000"/>
                </a:spcAft>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spcAft>
                  <a:spcPct val="20000"/>
                </a:spcAft>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ct val="0"/>
                </a:spcBef>
                <a:spcAft>
                  <a:spcPct val="0"/>
                </a:spcAft>
                <a:buClrTx/>
                <a:buSzTx/>
                <a:buFontTx/>
                <a:buNone/>
                <a:tabLst/>
                <a:defRPr/>
              </a:pPr>
              <a:endParaRPr kumimoji="0" lang="en-US" altLang="en-US" sz="1050" b="0" i="0" u="none" strike="noStrike" kern="120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Arial" panose="020B0604020202020204" pitchFamily="34" charset="0"/>
              </a:endParaRPr>
            </a:p>
          </p:txBody>
        </p:sp>
        <p:sp>
          <p:nvSpPr>
            <p:cNvPr id="21" name="Rectangle 11"/>
            <p:cNvSpPr>
              <a:spLocks noChangeArrowheads="1"/>
            </p:cNvSpPr>
            <p:nvPr/>
          </p:nvSpPr>
          <p:spPr bwMode="auto">
            <a:xfrm>
              <a:off x="4262567" y="2450145"/>
              <a:ext cx="576000" cy="360000"/>
            </a:xfrm>
            <a:prstGeom prst="rect">
              <a:avLst/>
            </a:prstGeom>
            <a:solidFill>
              <a:schemeClr val="bg2">
                <a:lumMod val="90000"/>
              </a:schemeClr>
            </a:solidFill>
            <a:ln w="19050">
              <a:solidFill>
                <a:schemeClr val="tx1"/>
              </a:solidFill>
              <a:miter lim="800000"/>
              <a:headEnd/>
              <a:tailEnd/>
            </a:ln>
            <a:effectLst/>
            <a:extLst/>
          </p:spPr>
          <p:txBody>
            <a:bodyPr wrap="none" anchor="ctr"/>
            <a:lstStyle>
              <a:lvl1pPr>
                <a:spcBef>
                  <a:spcPct val="20000"/>
                </a:spcBef>
                <a:spcAft>
                  <a:spcPct val="20000"/>
                </a:spcAft>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spcAft>
                  <a:spcPct val="10000"/>
                </a:spcAft>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spcAft>
                  <a:spcPct val="20000"/>
                </a:spcAft>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ct val="0"/>
                </a:spcBef>
                <a:spcAft>
                  <a:spcPct val="0"/>
                </a:spcAft>
                <a:buClrTx/>
                <a:buSzTx/>
                <a:buFontTx/>
                <a:buNone/>
                <a:tabLst/>
                <a:defRPr/>
              </a:pPr>
              <a:endParaRPr kumimoji="0" lang="en-US" altLang="en-US" sz="1050" b="0" i="0" u="none" strike="noStrike" kern="120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Arial" panose="020B0604020202020204" pitchFamily="34" charset="0"/>
              </a:endParaRPr>
            </a:p>
          </p:txBody>
        </p:sp>
        <p:sp>
          <p:nvSpPr>
            <p:cNvPr id="38" name="Text Box 26"/>
            <p:cNvSpPr txBox="1">
              <a:spLocks noChangeArrowheads="1"/>
            </p:cNvSpPr>
            <p:nvPr/>
          </p:nvSpPr>
          <p:spPr bwMode="auto">
            <a:xfrm>
              <a:off x="1751573" y="3284984"/>
              <a:ext cx="3498394" cy="61344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spcAft>
                  <a:spcPct val="20000"/>
                </a:spcAft>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spcAft>
                  <a:spcPct val="10000"/>
                </a:spcAft>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spcAft>
                  <a:spcPct val="20000"/>
                </a:spcAft>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0"/>
                </a:spcBef>
                <a:spcAft>
                  <a:spcPct val="0"/>
                </a:spcAft>
                <a:buClrTx/>
                <a:buSzTx/>
                <a:buFontTx/>
                <a:buNone/>
                <a:tabLst/>
                <a:defRPr/>
              </a:pPr>
              <a:r>
                <a:rPr kumimoji="0" lang="ja-JP" altLang="en-US" sz="1400" b="0" i="0" u="none" strike="noStrike" kern="1200" cap="none" spc="-4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t>プロセスのコンポーネントは直接・間接に</a:t>
              </a:r>
              <a:br>
                <a:rPr kumimoji="0" lang="en-US" altLang="ja-JP" sz="1400" b="0" i="0" u="none" strike="noStrike" kern="1200" cap="none" spc="-4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br>
              <a:r>
                <a:rPr kumimoji="0" lang="ja-JP" altLang="en-US" sz="1400" b="0" i="0" u="none" strike="noStrike" kern="1200" cap="none" spc="-4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t>相互作用する</a:t>
              </a:r>
              <a:endParaRPr kumimoji="0" lang="en-US" altLang="en-US" sz="1400" b="0" i="0" u="none" strike="noStrike" kern="1200" cap="none" spc="-4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endParaRPr>
            </a:p>
          </p:txBody>
        </p:sp>
        <p:sp>
          <p:nvSpPr>
            <p:cNvPr id="4" name="正方形/長方形 3"/>
            <p:cNvSpPr/>
            <p:nvPr/>
          </p:nvSpPr>
          <p:spPr>
            <a:xfrm>
              <a:off x="1379055" y="2737215"/>
              <a:ext cx="1005403" cy="39693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t>プロセス</a:t>
              </a:r>
              <a:endParaRPr kumimoji="0" lang="en-US" altLang="en-US" sz="1600" b="0" i="0" u="none" strike="noStrike" kern="120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endParaRPr>
            </a:p>
          </p:txBody>
        </p:sp>
        <p:cxnSp>
          <p:nvCxnSpPr>
            <p:cNvPr id="8" name="直線コネクタ 7"/>
            <p:cNvCxnSpPr>
              <a:stCxn id="17" idx="2"/>
              <a:endCxn id="18" idx="1"/>
            </p:cNvCxnSpPr>
            <p:nvPr/>
          </p:nvCxnSpPr>
          <p:spPr bwMode="auto">
            <a:xfrm>
              <a:off x="2587828" y="2521151"/>
              <a:ext cx="212390" cy="268878"/>
            </a:xfrm>
            <a:prstGeom prst="line">
              <a:avLst/>
            </a:prstGeom>
            <a:solidFill>
              <a:srgbClr val="FFFFFF"/>
            </a:solidFill>
            <a:ln w="28575" cap="flat" cmpd="sng" algn="ctr">
              <a:solidFill>
                <a:srgbClr val="808080"/>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直線コネクタ 41"/>
            <p:cNvCxnSpPr>
              <a:stCxn id="67" idx="7"/>
              <a:endCxn id="20" idx="1"/>
            </p:cNvCxnSpPr>
            <p:nvPr/>
          </p:nvCxnSpPr>
          <p:spPr bwMode="auto">
            <a:xfrm flipV="1">
              <a:off x="2893811" y="2185346"/>
              <a:ext cx="656991" cy="80721"/>
            </a:xfrm>
            <a:prstGeom prst="line">
              <a:avLst/>
            </a:prstGeom>
            <a:solidFill>
              <a:srgbClr val="FFFFFF"/>
            </a:solidFill>
            <a:ln w="28575" cap="flat" cmpd="sng" algn="ctr">
              <a:solidFill>
                <a:srgbClr val="808080"/>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Text Box 3"/>
            <p:cNvSpPr txBox="1">
              <a:spLocks noChangeArrowheads="1"/>
            </p:cNvSpPr>
            <p:nvPr/>
          </p:nvSpPr>
          <p:spPr bwMode="auto">
            <a:xfrm>
              <a:off x="4059063" y="1949622"/>
              <a:ext cx="359073" cy="36085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lvl1pPr>
                <a:spcBef>
                  <a:spcPct val="20000"/>
                </a:spcBef>
                <a:spcAft>
                  <a:spcPct val="20000"/>
                </a:spcAft>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spcAft>
                  <a:spcPct val="10000"/>
                </a:spcAft>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spcAft>
                  <a:spcPct val="20000"/>
                </a:spcAft>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ct val="0"/>
                </a:spcBef>
                <a:spcAft>
                  <a:spcPct val="0"/>
                </a:spcAft>
                <a:buClrTx/>
                <a:buSzTx/>
                <a:buFontTx/>
                <a:buNone/>
                <a:tabLst/>
                <a:defRPr/>
              </a:pPr>
              <a:r>
                <a:rPr kumimoji="0" lang="ja-JP" altLang="en-US" sz="1400" b="0" i="0" u="none" strike="noStrike" kern="1200" cap="none" spc="-4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t>人</a:t>
              </a:r>
              <a:endParaRPr kumimoji="0" lang="en-US" altLang="en-US" sz="1400" b="0" i="0" u="none" strike="noStrike" kern="1200" cap="none" spc="-4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endParaRPr>
            </a:p>
          </p:txBody>
        </p:sp>
        <p:sp>
          <p:nvSpPr>
            <p:cNvPr id="44" name="Text Box 3"/>
            <p:cNvSpPr txBox="1">
              <a:spLocks noChangeArrowheads="1"/>
            </p:cNvSpPr>
            <p:nvPr/>
          </p:nvSpPr>
          <p:spPr bwMode="auto">
            <a:xfrm>
              <a:off x="4777212" y="2430619"/>
              <a:ext cx="533479" cy="36085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lvl1pPr>
                <a:spcBef>
                  <a:spcPct val="20000"/>
                </a:spcBef>
                <a:spcAft>
                  <a:spcPct val="20000"/>
                </a:spcAft>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spcAft>
                  <a:spcPct val="10000"/>
                </a:spcAft>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spcAft>
                  <a:spcPct val="20000"/>
                </a:spcAft>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ct val="0"/>
                </a:spcBef>
                <a:spcAft>
                  <a:spcPct val="0"/>
                </a:spcAft>
                <a:buClrTx/>
                <a:buSzTx/>
                <a:buFontTx/>
                <a:buNone/>
                <a:tabLst/>
                <a:defRPr/>
              </a:pPr>
              <a:r>
                <a:rPr kumimoji="0" lang="ja-JP" altLang="en-US" sz="1400" b="0" i="0" u="none" strike="noStrike" kern="1200" cap="none" spc="-4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t>組織</a:t>
              </a:r>
              <a:endParaRPr kumimoji="0" lang="en-US" altLang="en-US" sz="1400" b="0" i="0" u="none" strike="noStrike" kern="1200" cap="none" spc="-4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endParaRPr>
            </a:p>
          </p:txBody>
        </p:sp>
        <p:sp>
          <p:nvSpPr>
            <p:cNvPr id="45" name="Text Box 3"/>
            <p:cNvSpPr txBox="1">
              <a:spLocks noChangeArrowheads="1"/>
            </p:cNvSpPr>
            <p:nvPr/>
          </p:nvSpPr>
          <p:spPr bwMode="auto">
            <a:xfrm>
              <a:off x="4068767" y="2982010"/>
              <a:ext cx="770083" cy="36085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lvl1pPr>
                <a:spcBef>
                  <a:spcPct val="20000"/>
                </a:spcBef>
                <a:spcAft>
                  <a:spcPct val="20000"/>
                </a:spcAft>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spcAft>
                  <a:spcPct val="10000"/>
                </a:spcAft>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spcAft>
                  <a:spcPct val="20000"/>
                </a:spcAft>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ct val="0"/>
                </a:spcBef>
                <a:spcAft>
                  <a:spcPct val="0"/>
                </a:spcAft>
                <a:buClrTx/>
                <a:buSzTx/>
                <a:buFontTx/>
                <a:buNone/>
                <a:tabLst/>
                <a:defRPr/>
              </a:pPr>
              <a:r>
                <a:rPr kumimoji="0" lang="ja-JP" altLang="en-US" sz="1400" b="0" i="0" u="none" strike="noStrike" kern="1200" cap="none" spc="-4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t>ｻ</a:t>
              </a:r>
              <a:r>
                <a:rPr kumimoji="0" lang="ja-JP" altLang="en-US" sz="1400" b="0" i="0" u="none" strike="noStrike" kern="1200" cap="none" spc="-12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t>ﾌ</a:t>
              </a:r>
              <a:r>
                <a:rPr kumimoji="0" lang="ja-JP" altLang="en-US" sz="1400" b="0" i="0" u="none" strike="noStrike" kern="1200" cap="none" spc="-28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t>ﾞ</a:t>
              </a:r>
              <a:r>
                <a:rPr kumimoji="0" lang="ja-JP" altLang="en-US" sz="1400" b="0" i="0" u="none" strike="noStrike" kern="1200" cap="none" spc="-4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t>ｼｽﾃ</a:t>
              </a:r>
              <a:r>
                <a:rPr kumimoji="0" lang="ja-JP" altLang="en-US" sz="1400" b="0" i="0" u="none" strike="noStrike" kern="120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t>ﾑ</a:t>
              </a:r>
              <a:endParaRPr kumimoji="0" lang="en-US" altLang="en-US" sz="1400" b="0" i="0" u="none" strike="noStrike" kern="120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endParaRPr>
            </a:p>
          </p:txBody>
        </p:sp>
        <p:sp>
          <p:nvSpPr>
            <p:cNvPr id="46" name="Text Box 3"/>
            <p:cNvSpPr txBox="1">
              <a:spLocks noChangeArrowheads="1"/>
            </p:cNvSpPr>
            <p:nvPr/>
          </p:nvSpPr>
          <p:spPr bwMode="auto">
            <a:xfrm>
              <a:off x="2486330" y="2935192"/>
              <a:ext cx="770083" cy="36085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lvl1pPr>
                <a:spcBef>
                  <a:spcPct val="20000"/>
                </a:spcBef>
                <a:spcAft>
                  <a:spcPct val="20000"/>
                </a:spcAft>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spcAft>
                  <a:spcPct val="10000"/>
                </a:spcAft>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spcAft>
                  <a:spcPct val="20000"/>
                </a:spcAft>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ct val="0"/>
                </a:spcBef>
                <a:spcAft>
                  <a:spcPct val="0"/>
                </a:spcAft>
                <a:buClrTx/>
                <a:buSzTx/>
                <a:buFontTx/>
                <a:buNone/>
                <a:tabLst/>
                <a:defRPr/>
              </a:pPr>
              <a:r>
                <a:rPr kumimoji="0" lang="ja-JP" altLang="en-US" sz="1400" b="0" i="0" u="none" strike="noStrike" kern="1200" cap="none" spc="-4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t>ｻ</a:t>
              </a:r>
              <a:r>
                <a:rPr kumimoji="0" lang="ja-JP" altLang="en-US" sz="1400" b="0" i="0" u="none" strike="noStrike" kern="1200" cap="none" spc="-12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t>ﾌ</a:t>
              </a:r>
              <a:r>
                <a:rPr kumimoji="0" lang="ja-JP" altLang="en-US" sz="1400" b="0" i="0" u="none" strike="noStrike" kern="1200" cap="none" spc="-28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t>ﾞ</a:t>
              </a:r>
              <a:r>
                <a:rPr kumimoji="0" lang="ja-JP" altLang="en-US" sz="1400" b="0" i="0" u="none" strike="noStrike" kern="1200" cap="none" spc="-4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t>ｼｽﾃ</a:t>
              </a:r>
              <a:r>
                <a:rPr kumimoji="0" lang="ja-JP" altLang="en-US" sz="1400" b="0" i="0" u="none" strike="noStrike" kern="120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t>ﾑ</a:t>
              </a:r>
              <a:endParaRPr kumimoji="0" lang="en-US" altLang="en-US" sz="1400" b="0" i="0" u="none" strike="noStrike" kern="120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endParaRPr>
            </a:p>
          </p:txBody>
        </p:sp>
        <p:sp>
          <p:nvSpPr>
            <p:cNvPr id="47" name="Text Box 3"/>
            <p:cNvSpPr txBox="1">
              <a:spLocks noChangeArrowheads="1"/>
            </p:cNvSpPr>
            <p:nvPr/>
          </p:nvSpPr>
          <p:spPr bwMode="auto">
            <a:xfrm>
              <a:off x="1560885" y="2261930"/>
              <a:ext cx="770083" cy="36085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lvl1pPr>
                <a:spcBef>
                  <a:spcPct val="20000"/>
                </a:spcBef>
                <a:spcAft>
                  <a:spcPct val="20000"/>
                </a:spcAft>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spcAft>
                  <a:spcPct val="10000"/>
                </a:spcAft>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spcAft>
                  <a:spcPct val="20000"/>
                </a:spcAft>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ct val="0"/>
                </a:spcBef>
                <a:spcAft>
                  <a:spcPct val="0"/>
                </a:spcAft>
                <a:buClrTx/>
                <a:buSzTx/>
                <a:buFontTx/>
                <a:buNone/>
                <a:tabLst/>
                <a:defRPr/>
              </a:pPr>
              <a:r>
                <a:rPr kumimoji="0" lang="ja-JP" altLang="en-US" sz="1400" b="0" i="0" u="none" strike="noStrike" kern="1200" cap="none" spc="-4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t>ｻ</a:t>
              </a:r>
              <a:r>
                <a:rPr kumimoji="0" lang="ja-JP" altLang="en-US" sz="1400" b="0" i="0" u="none" strike="noStrike" kern="1200" cap="none" spc="-12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t>ﾌ</a:t>
              </a:r>
              <a:r>
                <a:rPr kumimoji="0" lang="ja-JP" altLang="en-US" sz="1400" b="0" i="0" u="none" strike="noStrike" kern="1200" cap="none" spc="-28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t>ﾞ</a:t>
              </a:r>
              <a:r>
                <a:rPr kumimoji="0" lang="ja-JP" altLang="en-US" sz="1400" b="0" i="0" u="none" strike="noStrike" kern="1200" cap="none" spc="-4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t>ｼｽﾃ</a:t>
              </a:r>
              <a:r>
                <a:rPr kumimoji="0" lang="ja-JP" altLang="en-US" sz="1400" b="0" i="0" u="none" strike="noStrike" kern="120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t>ﾑ</a:t>
              </a:r>
              <a:endParaRPr kumimoji="0" lang="en-US" altLang="en-US" sz="1400" b="0" i="0" u="none" strike="noStrike" kern="120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endParaRPr>
            </a:p>
          </p:txBody>
        </p:sp>
        <p:cxnSp>
          <p:nvCxnSpPr>
            <p:cNvPr id="48" name="直線コネクタ 47"/>
            <p:cNvCxnSpPr>
              <a:stCxn id="18" idx="3"/>
              <a:endCxn id="62" idx="3"/>
            </p:cNvCxnSpPr>
            <p:nvPr/>
          </p:nvCxnSpPr>
          <p:spPr bwMode="auto">
            <a:xfrm flipV="1">
              <a:off x="3376218" y="2356816"/>
              <a:ext cx="393520" cy="433213"/>
            </a:xfrm>
            <a:prstGeom prst="line">
              <a:avLst/>
            </a:prstGeom>
            <a:solidFill>
              <a:srgbClr val="FFFFFF"/>
            </a:solidFill>
            <a:ln w="28575" cap="flat" cmpd="sng" algn="ctr">
              <a:solidFill>
                <a:srgbClr val="808080"/>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直線コネクタ 49"/>
            <p:cNvCxnSpPr>
              <a:stCxn id="67" idx="5"/>
              <a:endCxn id="21" idx="1"/>
            </p:cNvCxnSpPr>
            <p:nvPr/>
          </p:nvCxnSpPr>
          <p:spPr bwMode="auto">
            <a:xfrm>
              <a:off x="2893811" y="2409775"/>
              <a:ext cx="1368756" cy="220370"/>
            </a:xfrm>
            <a:prstGeom prst="line">
              <a:avLst/>
            </a:prstGeom>
            <a:solidFill>
              <a:srgbClr val="FFFFFF"/>
            </a:solidFill>
            <a:ln w="28575" cap="flat" cmpd="sng" algn="ctr">
              <a:solidFill>
                <a:srgbClr val="808080"/>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直線コネクタ 52"/>
            <p:cNvCxnSpPr>
              <a:stCxn id="19" idx="0"/>
              <a:endCxn id="62" idx="5"/>
            </p:cNvCxnSpPr>
            <p:nvPr/>
          </p:nvCxnSpPr>
          <p:spPr bwMode="auto">
            <a:xfrm flipV="1">
              <a:off x="3819203" y="2356816"/>
              <a:ext cx="110847" cy="438384"/>
            </a:xfrm>
            <a:prstGeom prst="line">
              <a:avLst/>
            </a:prstGeom>
            <a:solidFill>
              <a:srgbClr val="FFFFFF"/>
            </a:solidFill>
            <a:ln w="28575" cap="flat" cmpd="sng" algn="ctr">
              <a:solidFill>
                <a:srgbClr val="808080"/>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直線コネクタ 55"/>
            <p:cNvCxnSpPr>
              <a:stCxn id="19" idx="3"/>
              <a:endCxn id="21" idx="2"/>
            </p:cNvCxnSpPr>
            <p:nvPr/>
          </p:nvCxnSpPr>
          <p:spPr bwMode="auto">
            <a:xfrm flipV="1">
              <a:off x="4107203" y="2810145"/>
              <a:ext cx="443364" cy="165055"/>
            </a:xfrm>
            <a:prstGeom prst="line">
              <a:avLst/>
            </a:prstGeom>
            <a:solidFill>
              <a:srgbClr val="FFFFFF"/>
            </a:solidFill>
            <a:ln w="28575" cap="flat" cmpd="sng" algn="ctr">
              <a:solidFill>
                <a:srgbClr val="808080"/>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 name="円/楕円 61"/>
            <p:cNvSpPr/>
            <p:nvPr/>
          </p:nvSpPr>
          <p:spPr bwMode="auto">
            <a:xfrm>
              <a:off x="3736537" y="2049503"/>
              <a:ext cx="226714" cy="360040"/>
            </a:xfrm>
            <a:prstGeom prst="ellipse">
              <a:avLst/>
            </a:prstGeom>
            <a:noFill/>
            <a:ln w="9525" cap="flat" cmpd="sng" algn="ctr">
              <a:noFill/>
              <a:prstDash val="sysDot"/>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mn-cs"/>
              </a:endParaRPr>
            </a:p>
          </p:txBody>
        </p:sp>
        <p:sp>
          <p:nvSpPr>
            <p:cNvPr id="67" name="円/楕円 66"/>
            <p:cNvSpPr/>
            <p:nvPr/>
          </p:nvSpPr>
          <p:spPr bwMode="auto">
            <a:xfrm>
              <a:off x="2516710" y="2236304"/>
              <a:ext cx="441801" cy="203234"/>
            </a:xfrm>
            <a:prstGeom prst="ellipse">
              <a:avLst/>
            </a:prstGeom>
            <a:noFill/>
            <a:ln w="9525" cap="flat" cmpd="sng" algn="ctr">
              <a:noFill/>
              <a:prstDash val="sysDot"/>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mn-cs"/>
              </a:endParaRPr>
            </a:p>
          </p:txBody>
        </p:sp>
      </p:grpSp>
      <p:sp>
        <p:nvSpPr>
          <p:cNvPr id="79" name="テキスト ボックス 78"/>
          <p:cNvSpPr txBox="1"/>
          <p:nvPr/>
        </p:nvSpPr>
        <p:spPr>
          <a:xfrm>
            <a:off x="5059195" y="1656693"/>
            <a:ext cx="1846734" cy="584775"/>
          </a:xfrm>
          <a:prstGeom prst="rect">
            <a:avLst/>
          </a:prstGeom>
          <a:solidFill>
            <a:srgbClr val="CCEC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40" normalizeH="0" baseline="0" noProof="0" dirty="0">
                <a:ln>
                  <a:noFill/>
                </a:ln>
                <a:solidFill>
                  <a:srgbClr val="003399"/>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t>複雑な</a:t>
            </a:r>
            <a:r>
              <a:rPr kumimoji="0" lang="ja-JP" altLang="en-US" sz="1600" b="0" i="0" u="none" strike="noStrike" kern="0" cap="none" spc="-40" normalizeH="0" baseline="0" noProof="0" dirty="0">
                <a:ln>
                  <a:noFill/>
                </a:ln>
                <a:solidFill>
                  <a:srgbClr val="FF0000"/>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t>相互作用</a:t>
            </a:r>
            <a:r>
              <a:rPr kumimoji="0" lang="ja-JP" altLang="en-US" sz="1600" b="0" i="0" u="none" strike="noStrike" kern="0" cap="none" spc="-40" normalizeH="0" baseline="0" noProof="0" dirty="0">
                <a:ln>
                  <a:noFill/>
                </a:ln>
                <a:solidFill>
                  <a:srgbClr val="003399"/>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t>に</a:t>
            </a:r>
            <a:br>
              <a:rPr kumimoji="0" lang="en-US" altLang="ja-JP" sz="1600" b="0" i="0" u="none" strike="noStrike" kern="0" cap="none" spc="-40" normalizeH="0" baseline="0" noProof="0" dirty="0">
                <a:ln>
                  <a:noFill/>
                </a:ln>
                <a:solidFill>
                  <a:srgbClr val="003399"/>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br>
            <a:r>
              <a:rPr kumimoji="0" lang="ja-JP" altLang="en-US" sz="1600" b="0" i="0" u="none" strike="noStrike" kern="0" cap="none" spc="-40" normalizeH="0" baseline="0" noProof="0" dirty="0">
                <a:ln>
                  <a:noFill/>
                </a:ln>
                <a:solidFill>
                  <a:srgbClr val="003399"/>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t>起因する</a:t>
            </a:r>
            <a:r>
              <a:rPr kumimoji="0" lang="ja-JP" altLang="en-US" sz="1600" b="0" i="0" u="none" strike="noStrike" kern="0" cap="none" spc="-40" normalizeH="0" baseline="0" noProof="0" dirty="0">
                <a:ln>
                  <a:noFill/>
                </a:ln>
                <a:solidFill>
                  <a:srgbClr val="FF0000"/>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t>創発特性</a:t>
            </a:r>
            <a:endParaRPr kumimoji="0" lang="en-US" altLang="ja-JP" sz="1600" b="0" i="0" u="none" strike="noStrike" kern="0" cap="none" spc="-40" normalizeH="0" baseline="0" noProof="0" dirty="0">
              <a:ln>
                <a:noFill/>
              </a:ln>
              <a:solidFill>
                <a:srgbClr val="FF0000"/>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endParaRPr>
          </a:p>
        </p:txBody>
      </p:sp>
      <p:sp>
        <p:nvSpPr>
          <p:cNvPr id="80" name="テキスト ボックス 79"/>
          <p:cNvSpPr txBox="1"/>
          <p:nvPr/>
        </p:nvSpPr>
        <p:spPr>
          <a:xfrm>
            <a:off x="5978519" y="2382531"/>
            <a:ext cx="1662900" cy="320088"/>
          </a:xfrm>
          <a:prstGeom prst="rect">
            <a:avLst/>
          </a:prstGeom>
          <a:solidFill>
            <a:srgbClr val="CCECFF"/>
          </a:solid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ja-JP" altLang="en-US" sz="1600" b="0" i="0" u="none" strike="noStrike" kern="0" cap="none" spc="-40" normalizeH="0" baseline="0" noProof="0" dirty="0">
                <a:ln>
                  <a:noFill/>
                </a:ln>
                <a:solidFill>
                  <a:srgbClr val="003399"/>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t>安全制約の乱れ</a:t>
            </a:r>
            <a:endParaRPr kumimoji="0" lang="ja-JP" altLang="en-US" sz="1100" b="0" i="0" u="none" strike="noStrike" kern="0" cap="none" spc="-40" normalizeH="0" baseline="0" noProof="0" dirty="0">
              <a:ln>
                <a:noFill/>
              </a:ln>
              <a:solidFill>
                <a:srgbClr val="003399"/>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endParaRPr>
          </a:p>
        </p:txBody>
      </p:sp>
      <p:sp>
        <p:nvSpPr>
          <p:cNvPr id="5" name="テキスト ボックス 4"/>
          <p:cNvSpPr txBox="1"/>
          <p:nvPr/>
        </p:nvSpPr>
        <p:spPr>
          <a:xfrm>
            <a:off x="7379679" y="2837526"/>
            <a:ext cx="1662900" cy="320088"/>
          </a:xfrm>
          <a:prstGeom prst="rect">
            <a:avLst/>
          </a:prstGeom>
          <a:solidFill>
            <a:srgbClr val="CCECFF"/>
          </a:solidFill>
        </p:spPr>
        <p:txBody>
          <a:bodyPr wrap="square" rtlCol="0">
            <a:spAutoFit/>
          </a:bodyPr>
          <a:lstStyle>
            <a:defPPr>
              <a:defRPr lang="ja-JP"/>
            </a:defPPr>
            <a:lvl1pPr marR="0" lvl="0" indent="0" fontAlgn="auto">
              <a:lnSpc>
                <a:spcPct val="90000"/>
              </a:lnSpc>
              <a:spcBef>
                <a:spcPts val="0"/>
              </a:spcBef>
              <a:spcAft>
                <a:spcPts val="0"/>
              </a:spcAft>
              <a:buClrTx/>
              <a:buSzTx/>
              <a:buFontTx/>
              <a:buNone/>
              <a:tabLst/>
              <a:defRPr kumimoji="0" sz="1600" b="0" i="0" u="none" strike="noStrike" kern="0" cap="none" spc="-40" normalizeH="0" baseline="0">
                <a:ln>
                  <a:noFill/>
                </a:ln>
                <a:solidFill>
                  <a:srgbClr val="003399"/>
                </a:solidFill>
                <a:effectLst/>
                <a:uLnTx/>
                <a:uFillTx/>
                <a:latin typeface="ＭＳ Ｐゴシック" panose="020B0600070205080204" pitchFamily="50" charset="-128"/>
                <a:cs typeface="源真ゴシックP Medium" panose="020B0402020203020207" pitchFamily="50" charset="-128"/>
              </a:defRPr>
            </a:lvl1p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ja-JP" altLang="en-US" sz="1600" b="0" i="0" u="none" strike="noStrike" kern="0" cap="none" spc="-40" normalizeH="0" baseline="0" noProof="0" dirty="0">
                <a:ln>
                  <a:noFill/>
                </a:ln>
                <a:solidFill>
                  <a:srgbClr val="003399"/>
                </a:solidFill>
                <a:effectLst/>
                <a:uLnTx/>
                <a:uFillTx/>
                <a:latin typeface="Century" panose="02040604050505020304" pitchFamily="18" charset="0"/>
                <a:ea typeface="メイリオ" panose="020B0604030504040204" pitchFamily="50" charset="-128"/>
              </a:rPr>
              <a:t>事故につながる</a:t>
            </a:r>
          </a:p>
        </p:txBody>
      </p:sp>
      <p:cxnSp>
        <p:nvCxnSpPr>
          <p:cNvPr id="7" name="曲線コネクタ 6"/>
          <p:cNvCxnSpPr>
            <a:cxnSpLocks/>
            <a:stCxn id="79" idx="3"/>
            <a:endCxn id="80" idx="1"/>
          </p:cNvCxnSpPr>
          <p:nvPr/>
        </p:nvCxnSpPr>
        <p:spPr bwMode="auto">
          <a:xfrm flipH="1">
            <a:off x="5978519" y="1949081"/>
            <a:ext cx="927410" cy="593494"/>
          </a:xfrm>
          <a:prstGeom prst="curvedConnector5">
            <a:avLst>
              <a:gd name="adj1" fmla="val -24649"/>
              <a:gd name="adj2" fmla="val 61149"/>
              <a:gd name="adj3" fmla="val 124649"/>
            </a:avLst>
          </a:prstGeom>
          <a:solidFill>
            <a:srgbClr val="FFFFFF"/>
          </a:solidFill>
          <a:ln w="19050" cap="flat" cmpd="sng" algn="ctr">
            <a:solidFill>
              <a:srgbClr val="808080"/>
            </a:solidFill>
            <a:prstDash val="sysDot"/>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曲線コネクタ 6">
            <a:extLst>
              <a:ext uri="{FF2B5EF4-FFF2-40B4-BE49-F238E27FC236}">
                <a16:creationId xmlns:a16="http://schemas.microsoft.com/office/drawing/2014/main" id="{365DEC4F-CCD7-4E94-AE41-6482F1CB884D}"/>
              </a:ext>
            </a:extLst>
          </p:cNvPr>
          <p:cNvCxnSpPr>
            <a:cxnSpLocks/>
            <a:stCxn id="80" idx="3"/>
            <a:endCxn id="5" idx="1"/>
          </p:cNvCxnSpPr>
          <p:nvPr/>
        </p:nvCxnSpPr>
        <p:spPr bwMode="auto">
          <a:xfrm flipH="1">
            <a:off x="7379679" y="2542575"/>
            <a:ext cx="261740" cy="454995"/>
          </a:xfrm>
          <a:prstGeom prst="curvedConnector5">
            <a:avLst>
              <a:gd name="adj1" fmla="val -87339"/>
              <a:gd name="adj2" fmla="val 50000"/>
              <a:gd name="adj3" fmla="val 187339"/>
            </a:avLst>
          </a:prstGeom>
          <a:solidFill>
            <a:srgbClr val="FFFFFF"/>
          </a:solidFill>
          <a:ln w="19050" cap="flat" cmpd="sng" algn="ctr">
            <a:solidFill>
              <a:srgbClr val="808080"/>
            </a:solidFill>
            <a:prstDash val="sysDot"/>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正方形/長方形 38">
            <a:extLst>
              <a:ext uri="{FF2B5EF4-FFF2-40B4-BE49-F238E27FC236}">
                <a16:creationId xmlns:a16="http://schemas.microsoft.com/office/drawing/2014/main" id="{4145ADEC-6D33-44A6-916C-43FDFBAD7233}"/>
              </a:ext>
            </a:extLst>
          </p:cNvPr>
          <p:cNvSpPr/>
          <p:nvPr/>
        </p:nvSpPr>
        <p:spPr>
          <a:xfrm>
            <a:off x="2798650" y="4523392"/>
            <a:ext cx="3240000" cy="89446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36000" tIns="108000" rIns="36000" bIns="3600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t>コントローラー</a:t>
            </a:r>
          </a:p>
        </p:txBody>
      </p:sp>
      <p:sp>
        <p:nvSpPr>
          <p:cNvPr id="40" name="正方形/長方形 39">
            <a:extLst>
              <a:ext uri="{FF2B5EF4-FFF2-40B4-BE49-F238E27FC236}">
                <a16:creationId xmlns:a16="http://schemas.microsoft.com/office/drawing/2014/main" id="{790F54EB-1073-4B35-9CFF-1CDB0C996ADF}"/>
              </a:ext>
            </a:extLst>
          </p:cNvPr>
          <p:cNvSpPr/>
          <p:nvPr/>
        </p:nvSpPr>
        <p:spPr>
          <a:xfrm>
            <a:off x="2798650" y="6103245"/>
            <a:ext cx="3240000" cy="39405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t>被コントロールプロセス</a:t>
            </a:r>
          </a:p>
        </p:txBody>
      </p:sp>
      <p:sp>
        <p:nvSpPr>
          <p:cNvPr id="41" name="正方形/長方形 40">
            <a:extLst>
              <a:ext uri="{FF2B5EF4-FFF2-40B4-BE49-F238E27FC236}">
                <a16:creationId xmlns:a16="http://schemas.microsoft.com/office/drawing/2014/main" id="{CBE688F5-6AF5-4328-AFCD-33468A75BB4C}"/>
              </a:ext>
            </a:extLst>
          </p:cNvPr>
          <p:cNvSpPr/>
          <p:nvPr/>
        </p:nvSpPr>
        <p:spPr>
          <a:xfrm>
            <a:off x="4448156" y="4901122"/>
            <a:ext cx="1512000" cy="4320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36000" tIns="108000" rIns="36000" bIns="36000" numCol="1" spcCol="0" rtlCol="0" fromWordArt="0" anchor="ctr" anchorCtr="0" forceAA="0" compatLnSpc="1">
            <a:prstTxWarp prst="textNoShape">
              <a:avLst/>
            </a:prstTxWarp>
            <a:noAutofit/>
          </a:bodyPr>
          <a:lstStyle/>
          <a:p>
            <a:pPr marL="0" marR="0" lvl="0" indent="0" algn="ctr" defTabSz="457200" rtl="0" eaLnBrk="1" fontAlgn="auto" latinLnBrk="0" hangingPunct="1">
              <a:lnSpc>
                <a:spcPts val="1100"/>
              </a:lnSpc>
              <a:spcBef>
                <a:spcPts val="0"/>
              </a:spcBef>
              <a:spcAft>
                <a:spcPts val="0"/>
              </a:spcAft>
              <a:buClrTx/>
              <a:buSzTx/>
              <a:buFontTx/>
              <a:buNone/>
              <a:tabLst/>
              <a:defRPr/>
            </a:pPr>
            <a:r>
              <a:rPr kumimoji="0" lang="ja-JP" altLang="en-US" sz="1600" b="0" i="0" u="none" strike="noStrike" kern="10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t>プロセスモデル</a:t>
            </a:r>
          </a:p>
        </p:txBody>
      </p:sp>
      <p:cxnSp>
        <p:nvCxnSpPr>
          <p:cNvPr id="49" name="直線矢印コネクタ 48">
            <a:extLst>
              <a:ext uri="{FF2B5EF4-FFF2-40B4-BE49-F238E27FC236}">
                <a16:creationId xmlns:a16="http://schemas.microsoft.com/office/drawing/2014/main" id="{75364810-540F-47D4-8D75-98CE44FE0562}"/>
              </a:ext>
            </a:extLst>
          </p:cNvPr>
          <p:cNvCxnSpPr>
            <a:cxnSpLocks/>
          </p:cNvCxnSpPr>
          <p:nvPr/>
        </p:nvCxnSpPr>
        <p:spPr>
          <a:xfrm>
            <a:off x="3779912" y="5417854"/>
            <a:ext cx="0" cy="677203"/>
          </a:xfrm>
          <a:prstGeom prst="straightConnector1">
            <a:avLst/>
          </a:prstGeom>
          <a:ln w="47625">
            <a:solidFill>
              <a:srgbClr val="FF0000"/>
            </a:solidFill>
            <a:headEnd w="med" len="lg"/>
            <a:tailEnd type="triangle" w="med" len="lg"/>
          </a:ln>
        </p:spPr>
        <p:style>
          <a:lnRef idx="1">
            <a:schemeClr val="dk1"/>
          </a:lnRef>
          <a:fillRef idx="0">
            <a:schemeClr val="dk1"/>
          </a:fillRef>
          <a:effectRef idx="0">
            <a:schemeClr val="dk1"/>
          </a:effectRef>
          <a:fontRef idx="minor">
            <a:schemeClr val="tx1"/>
          </a:fontRef>
        </p:style>
      </p:cxnSp>
      <p:cxnSp>
        <p:nvCxnSpPr>
          <p:cNvPr id="51" name="直線矢印コネクタ 50">
            <a:extLst>
              <a:ext uri="{FF2B5EF4-FFF2-40B4-BE49-F238E27FC236}">
                <a16:creationId xmlns:a16="http://schemas.microsoft.com/office/drawing/2014/main" id="{EDC3BABB-C543-4F0C-BD8A-C08678A0DC88}"/>
              </a:ext>
            </a:extLst>
          </p:cNvPr>
          <p:cNvCxnSpPr>
            <a:cxnSpLocks/>
          </p:cNvCxnSpPr>
          <p:nvPr/>
        </p:nvCxnSpPr>
        <p:spPr>
          <a:xfrm>
            <a:off x="5076056" y="5398333"/>
            <a:ext cx="0" cy="688632"/>
          </a:xfrm>
          <a:prstGeom prst="straightConnector1">
            <a:avLst/>
          </a:prstGeom>
          <a:ln w="47625">
            <a:solidFill>
              <a:srgbClr val="00309C"/>
            </a:solidFill>
            <a:headEnd type="triangle" w="med" len="lg"/>
            <a:tailEnd type="none" w="med" len="lg"/>
          </a:ln>
        </p:spPr>
        <p:style>
          <a:lnRef idx="1">
            <a:schemeClr val="dk1"/>
          </a:lnRef>
          <a:fillRef idx="0">
            <a:schemeClr val="dk1"/>
          </a:fillRef>
          <a:effectRef idx="0">
            <a:schemeClr val="dk1"/>
          </a:effectRef>
          <a:fontRef idx="minor">
            <a:schemeClr val="tx1"/>
          </a:fontRef>
        </p:style>
      </p:cxnSp>
      <p:sp>
        <p:nvSpPr>
          <p:cNvPr id="52" name="テキスト ボックス 4278">
            <a:extLst>
              <a:ext uri="{FF2B5EF4-FFF2-40B4-BE49-F238E27FC236}">
                <a16:creationId xmlns:a16="http://schemas.microsoft.com/office/drawing/2014/main" id="{2738418F-22E1-46F2-B45B-E5858DA0F317}"/>
              </a:ext>
            </a:extLst>
          </p:cNvPr>
          <p:cNvSpPr txBox="1"/>
          <p:nvPr/>
        </p:nvSpPr>
        <p:spPr>
          <a:xfrm>
            <a:off x="5030287" y="5398554"/>
            <a:ext cx="1509385" cy="62082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60" normalizeH="0" baseline="0" noProof="0" dirty="0">
                <a:ln>
                  <a:noFill/>
                </a:ln>
                <a:solidFill>
                  <a:srgbClr val="00309C"/>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t>フィードバック</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60" normalizeH="0" baseline="0" noProof="0" dirty="0">
                <a:ln>
                  <a:noFill/>
                </a:ln>
                <a:solidFill>
                  <a:srgbClr val="00309C"/>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t>データ</a:t>
            </a:r>
          </a:p>
        </p:txBody>
      </p:sp>
      <p:sp>
        <p:nvSpPr>
          <p:cNvPr id="54" name="テキスト ボックス 4279">
            <a:extLst>
              <a:ext uri="{FF2B5EF4-FFF2-40B4-BE49-F238E27FC236}">
                <a16:creationId xmlns:a16="http://schemas.microsoft.com/office/drawing/2014/main" id="{12D11761-80AF-4184-9F80-7BA4EAC30DAC}"/>
              </a:ext>
            </a:extLst>
          </p:cNvPr>
          <p:cNvSpPr txBox="1"/>
          <p:nvPr/>
        </p:nvSpPr>
        <p:spPr>
          <a:xfrm>
            <a:off x="2366702" y="5398333"/>
            <a:ext cx="1446020" cy="62126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a:ln>
                  <a:noFill/>
                </a:ln>
                <a:solidFill>
                  <a:srgbClr val="FF0000"/>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t>コントロール</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a:ln>
                  <a:noFill/>
                </a:ln>
                <a:solidFill>
                  <a:srgbClr val="FF0000"/>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t>アクション</a:t>
            </a:r>
          </a:p>
        </p:txBody>
      </p:sp>
      <p:sp>
        <p:nvSpPr>
          <p:cNvPr id="55" name="正方形/長方形 54">
            <a:extLst>
              <a:ext uri="{FF2B5EF4-FFF2-40B4-BE49-F238E27FC236}">
                <a16:creationId xmlns:a16="http://schemas.microsoft.com/office/drawing/2014/main" id="{065B9900-1BD1-4A35-B188-8E471A85241C}"/>
              </a:ext>
            </a:extLst>
          </p:cNvPr>
          <p:cNvSpPr/>
          <p:nvPr/>
        </p:nvSpPr>
        <p:spPr>
          <a:xfrm>
            <a:off x="2868084" y="4901122"/>
            <a:ext cx="1512000" cy="4320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36000" tIns="108000" rIns="36000" bIns="36000" numCol="1" spcCol="0" rtlCol="0" fromWordArt="0" anchor="ctr" anchorCtr="0" forceAA="0" compatLnSpc="1">
            <a:prstTxWarp prst="textNoShape">
              <a:avLst/>
            </a:prstTxWarp>
            <a:noAutofit/>
          </a:bodyPr>
          <a:lstStyle/>
          <a:p>
            <a:pPr marL="0" marR="0" lvl="0" indent="0" algn="ctr" defTabSz="457200" rtl="0" eaLnBrk="1" fontAlgn="auto" latinLnBrk="0" hangingPunct="1">
              <a:lnSpc>
                <a:spcPts val="1100"/>
              </a:lnSpc>
              <a:spcBef>
                <a:spcPts val="0"/>
              </a:spcBef>
              <a:spcAft>
                <a:spcPts val="0"/>
              </a:spcAft>
              <a:buClrTx/>
              <a:buSzTx/>
              <a:buFontTx/>
              <a:buNone/>
              <a:tabLst/>
              <a:defRPr/>
            </a:pPr>
            <a:r>
              <a:rPr kumimoji="0" lang="ja-JP" altLang="en-US" sz="1600" b="0" i="0" u="none" strike="noStrike" kern="10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t>アルゴリズム</a:t>
            </a:r>
          </a:p>
        </p:txBody>
      </p:sp>
      <p:sp>
        <p:nvSpPr>
          <p:cNvPr id="57" name="角丸四角形吹き出し 13">
            <a:extLst>
              <a:ext uri="{FF2B5EF4-FFF2-40B4-BE49-F238E27FC236}">
                <a16:creationId xmlns:a16="http://schemas.microsoft.com/office/drawing/2014/main" id="{6271B58E-FA5D-4BDB-8D5D-642A93305DED}"/>
              </a:ext>
            </a:extLst>
          </p:cNvPr>
          <p:cNvSpPr/>
          <p:nvPr/>
        </p:nvSpPr>
        <p:spPr bwMode="auto">
          <a:xfrm>
            <a:off x="657497" y="4581295"/>
            <a:ext cx="1656184" cy="770896"/>
          </a:xfrm>
          <a:prstGeom prst="wedgeRoundRectCallout">
            <a:avLst>
              <a:gd name="adj1" fmla="val 105246"/>
              <a:gd name="adj2" fmla="val -25009"/>
              <a:gd name="adj3" fmla="val 16667"/>
            </a:avLst>
          </a:prstGeom>
          <a:solidFill>
            <a:srgbClr val="FFFFFF"/>
          </a:solidFill>
          <a:ln w="12700" cap="flat" cmpd="sng" algn="ctr">
            <a:solidFill>
              <a:schemeClr val="accent1">
                <a:lumMod val="75000"/>
              </a:schemeClr>
            </a:solidFill>
            <a:prstDash val="solid"/>
          </a:ln>
          <a:effectLst/>
          <a:ex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00419C"/>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t>安全のために必要な制御を行うコンポーネント</a:t>
            </a:r>
          </a:p>
        </p:txBody>
      </p:sp>
      <p:sp>
        <p:nvSpPr>
          <p:cNvPr id="58" name="角丸四角形吹き出し 14">
            <a:extLst>
              <a:ext uri="{FF2B5EF4-FFF2-40B4-BE49-F238E27FC236}">
                <a16:creationId xmlns:a16="http://schemas.microsoft.com/office/drawing/2014/main" id="{5EA7F5E4-2841-4CED-B1F2-231339ECF4E0}"/>
              </a:ext>
            </a:extLst>
          </p:cNvPr>
          <p:cNvSpPr/>
          <p:nvPr/>
        </p:nvSpPr>
        <p:spPr bwMode="auto">
          <a:xfrm>
            <a:off x="748872" y="5971748"/>
            <a:ext cx="1611125" cy="501673"/>
          </a:xfrm>
          <a:prstGeom prst="wedgeRoundRectCallout">
            <a:avLst>
              <a:gd name="adj1" fmla="val 91886"/>
              <a:gd name="adj2" fmla="val 21666"/>
              <a:gd name="adj3" fmla="val 16667"/>
            </a:avLst>
          </a:prstGeom>
          <a:solidFill>
            <a:srgbClr val="FFFFFF"/>
          </a:solidFill>
          <a:ln w="12700" cap="flat" cmpd="sng" algn="ctr">
            <a:solidFill>
              <a:schemeClr val="accent1">
                <a:lumMod val="75000"/>
              </a:schemeClr>
            </a:solidFill>
            <a:prstDash val="solid"/>
          </a:ln>
          <a:effectLst/>
          <a:ex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00419C"/>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t>制御される</a:t>
            </a:r>
            <a:endParaRPr kumimoji="0" lang="en-US" altLang="ja-JP" sz="1400" b="0" i="0" u="none" strike="noStrike" kern="0" cap="none" spc="0" normalizeH="0" baseline="0" noProof="0" dirty="0">
              <a:ln>
                <a:noFill/>
              </a:ln>
              <a:solidFill>
                <a:srgbClr val="00419C"/>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00419C"/>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t>コンポーネント</a:t>
            </a:r>
          </a:p>
        </p:txBody>
      </p:sp>
      <p:sp>
        <p:nvSpPr>
          <p:cNvPr id="59" name="角丸四角形吹き出し 15">
            <a:extLst>
              <a:ext uri="{FF2B5EF4-FFF2-40B4-BE49-F238E27FC236}">
                <a16:creationId xmlns:a16="http://schemas.microsoft.com/office/drawing/2014/main" id="{0A907911-78E5-4F4B-8F18-B6C644055D8A}"/>
              </a:ext>
            </a:extLst>
          </p:cNvPr>
          <p:cNvSpPr/>
          <p:nvPr/>
        </p:nvSpPr>
        <p:spPr bwMode="auto">
          <a:xfrm>
            <a:off x="6182512" y="4786639"/>
            <a:ext cx="2775363" cy="631215"/>
          </a:xfrm>
          <a:prstGeom prst="wedgeRoundRectCallout">
            <a:avLst>
              <a:gd name="adj1" fmla="val -61729"/>
              <a:gd name="adj2" fmla="val 19479"/>
              <a:gd name="adj3" fmla="val 16667"/>
            </a:avLst>
          </a:prstGeom>
          <a:solidFill>
            <a:srgbClr val="FFFFFF"/>
          </a:solidFill>
          <a:ln w="12700" cap="flat" cmpd="sng" algn="ctr">
            <a:solidFill>
              <a:schemeClr val="accent1">
                <a:lumMod val="75000"/>
              </a:schemeClr>
            </a:solidFill>
            <a:prstDash val="solid"/>
          </a:ln>
          <a:effectLst/>
          <a:ex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40" normalizeH="0" baseline="0" noProof="0" dirty="0">
                <a:ln>
                  <a:noFill/>
                </a:ln>
                <a:solidFill>
                  <a:srgbClr val="00419C"/>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t>コントローラーが想定する</a:t>
            </a:r>
            <a:endParaRPr kumimoji="0" lang="en-US" altLang="ja-JP" sz="1400" b="0" i="0" u="none" strike="noStrike" kern="0" cap="none" spc="-40" normalizeH="0" baseline="0" noProof="0" dirty="0">
              <a:ln>
                <a:noFill/>
              </a:ln>
              <a:solidFill>
                <a:srgbClr val="00419C"/>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40" normalizeH="0" baseline="0" noProof="0" dirty="0">
                <a:ln>
                  <a:noFill/>
                </a:ln>
                <a:solidFill>
                  <a:srgbClr val="00419C"/>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rPr>
              <a:t>被コントロールプロセスの状態</a:t>
            </a:r>
            <a:endParaRPr kumimoji="0" lang="en-US" altLang="ja-JP" sz="1400" b="0" i="0" u="none" strike="noStrike" kern="0" cap="none" spc="-40" normalizeH="0" baseline="0" noProof="0" dirty="0">
              <a:ln>
                <a:noFill/>
              </a:ln>
              <a:solidFill>
                <a:srgbClr val="00419C"/>
              </a:solidFill>
              <a:effectLst/>
              <a:uLnTx/>
              <a:uFillTx/>
              <a:latin typeface="Century" panose="02040604050505020304" pitchFamily="18" charset="0"/>
              <a:ea typeface="メイリオ" panose="020B0604030504040204" pitchFamily="50" charset="-128"/>
              <a:cs typeface="源真ゴシックP Medium" panose="020B0402020203020207" pitchFamily="50" charset="-128"/>
            </a:endParaRPr>
          </a:p>
        </p:txBody>
      </p:sp>
      <p:sp>
        <p:nvSpPr>
          <p:cNvPr id="60" name="リボン: 下に曲がる 59">
            <a:extLst>
              <a:ext uri="{FF2B5EF4-FFF2-40B4-BE49-F238E27FC236}">
                <a16:creationId xmlns:a16="http://schemas.microsoft.com/office/drawing/2014/main" id="{0AE5BDD4-D884-4EDD-B5F2-FF88D6F2D1B5}"/>
              </a:ext>
            </a:extLst>
          </p:cNvPr>
          <p:cNvSpPr/>
          <p:nvPr/>
        </p:nvSpPr>
        <p:spPr>
          <a:xfrm>
            <a:off x="998738" y="3946365"/>
            <a:ext cx="7173662" cy="462699"/>
          </a:xfrm>
          <a:prstGeom prst="ribbon">
            <a:avLst>
              <a:gd name="adj1" fmla="val 16667"/>
              <a:gd name="adj2" fmla="val 70539"/>
            </a:avLst>
          </a:prstGeom>
          <a:solidFill>
            <a:srgbClr val="92D050"/>
          </a:solidFill>
          <a:ln>
            <a:solidFill>
              <a:srgbClr val="009900"/>
            </a:solidFill>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20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mn-cs"/>
              </a:rPr>
              <a:t>STAMP</a:t>
            </a:r>
            <a:r>
              <a:rPr kumimoji="1" lang="ja-JP" altLang="en-US" sz="2000" b="0" i="0" u="none" strike="noStrike" kern="1200" cap="none" spc="-20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mn-cs"/>
              </a:rPr>
              <a:t>モデルの基本要素</a:t>
            </a:r>
            <a:endParaRPr kumimoji="1" lang="ja-JP" altLang="en-US" sz="2000" b="0" i="0" u="none" strike="noStrike" kern="120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mn-cs"/>
            </a:endParaRPr>
          </a:p>
        </p:txBody>
      </p:sp>
      <p:sp>
        <p:nvSpPr>
          <p:cNvPr id="9" name="テキスト ボックス 8">
            <a:extLst>
              <a:ext uri="{FF2B5EF4-FFF2-40B4-BE49-F238E27FC236}">
                <a16:creationId xmlns:a16="http://schemas.microsoft.com/office/drawing/2014/main" id="{E0A17D1F-F5A1-4767-B259-0FB7E044AD85}"/>
              </a:ext>
            </a:extLst>
          </p:cNvPr>
          <p:cNvSpPr txBox="1"/>
          <p:nvPr/>
        </p:nvSpPr>
        <p:spPr>
          <a:xfrm>
            <a:off x="84736" y="3284984"/>
            <a:ext cx="8879752" cy="627864"/>
          </a:xfrm>
          <a:prstGeom prst="rect">
            <a:avLst/>
          </a:prstGeom>
          <a:solidFill>
            <a:schemeClr val="bg1">
              <a:lumMod val="95000"/>
            </a:schemeClr>
          </a:solidFill>
          <a:ln>
            <a:noFill/>
          </a:ln>
        </p:spPr>
        <p:txBody>
          <a:bodyPr wrap="square" rtlCol="0">
            <a:spAutoFit/>
          </a:bodyPr>
          <a:lstStyle>
            <a:defPPr>
              <a:defRPr lang="en-US"/>
            </a:defPPr>
            <a:lvl1pPr marL="285750" indent="-285750">
              <a:lnSpc>
                <a:spcPct val="110000"/>
              </a:lnSpc>
              <a:buClr>
                <a:srgbClr val="009900"/>
              </a:buClr>
              <a:buFont typeface="Wingdings" panose="05000000000000000000" pitchFamily="2" charset="2"/>
              <a:buChar char="l"/>
              <a:defRPr sz="1700" spc="-40">
                <a:latin typeface="Century" panose="02040604050505020304" pitchFamily="18" charset="0"/>
                <a:ea typeface="HGPｺﾞｼｯｸE" panose="020B0900000000000000" pitchFamily="50" charset="-128"/>
                <a:cs typeface="源真ゴシックP Medium" panose="020B0402020203020207" pitchFamily="50" charset="-128"/>
              </a:defRPr>
            </a:lvl1pPr>
          </a:lstStyle>
          <a:p>
            <a:pPr marL="285750" marR="0" lvl="0" indent="-285750" algn="l" defTabSz="457200" rtl="0" eaLnBrk="1" fontAlgn="auto" latinLnBrk="0" hangingPunct="1">
              <a:lnSpc>
                <a:spcPct val="110000"/>
              </a:lnSpc>
              <a:spcBef>
                <a:spcPts val="0"/>
              </a:spcBef>
              <a:spcAft>
                <a:spcPts val="0"/>
              </a:spcAft>
              <a:buClr>
                <a:srgbClr val="009900"/>
              </a:buClr>
              <a:buSzTx/>
              <a:buFont typeface="Wingdings" panose="05000000000000000000" pitchFamily="2" charset="2"/>
              <a:buChar char="l"/>
              <a:tabLst/>
              <a:defRPr/>
            </a:pPr>
            <a:r>
              <a:rPr kumimoji="0" lang="ja-JP" altLang="en-US" sz="1600" b="0" i="0" u="none" strike="noStrike" kern="1200" cap="none" spc="-40" normalizeH="0" baseline="0" noProof="0" dirty="0">
                <a:ln>
                  <a:noFill/>
                </a:ln>
                <a:solidFill>
                  <a:prstClr val="black"/>
                </a:solidFill>
                <a:effectLst/>
                <a:uLnTx/>
                <a:uFillTx/>
                <a:latin typeface="Century" panose="02040604050505020304" pitchFamily="18" charset="0"/>
                <a:ea typeface="メイリオ" panose="020B0604030504040204" pitchFamily="50" charset="-128"/>
              </a:rPr>
              <a:t>はじめから根本原因に着目するのではなく、まず相互作用に着目する。</a:t>
            </a:r>
            <a:endParaRPr kumimoji="0" lang="en-US" altLang="ja-JP" sz="1600" b="0" i="0" u="none" strike="noStrike" kern="1200" cap="none" spc="-40" normalizeH="0" baseline="0" noProof="0" dirty="0">
              <a:ln>
                <a:noFill/>
              </a:ln>
              <a:solidFill>
                <a:prstClr val="black"/>
              </a:solidFill>
              <a:effectLst/>
              <a:uLnTx/>
              <a:uFillTx/>
              <a:latin typeface="Century" panose="02040604050505020304" pitchFamily="18" charset="0"/>
              <a:ea typeface="メイリオ" panose="020B0604030504040204" pitchFamily="50" charset="-128"/>
            </a:endParaRPr>
          </a:p>
          <a:p>
            <a:pPr marL="285750" marR="0" lvl="0" indent="-285750" algn="l" defTabSz="457200" rtl="0" eaLnBrk="1" fontAlgn="auto" latinLnBrk="0" hangingPunct="1">
              <a:lnSpc>
                <a:spcPct val="110000"/>
              </a:lnSpc>
              <a:spcBef>
                <a:spcPts val="0"/>
              </a:spcBef>
              <a:spcAft>
                <a:spcPts val="0"/>
              </a:spcAft>
              <a:buClr>
                <a:srgbClr val="009900"/>
              </a:buClr>
              <a:buSzTx/>
              <a:buFont typeface="Wingdings" panose="05000000000000000000" pitchFamily="2" charset="2"/>
              <a:buChar char="l"/>
              <a:tabLst/>
              <a:defRPr/>
            </a:pPr>
            <a:r>
              <a:rPr kumimoji="0" lang="ja-JP" altLang="en-US" sz="1600" b="0" i="0" u="none" strike="noStrike" kern="1200" cap="none" spc="-40" normalizeH="0" baseline="0" noProof="0" dirty="0">
                <a:ln>
                  <a:noFill/>
                </a:ln>
                <a:solidFill>
                  <a:prstClr val="black"/>
                </a:solidFill>
                <a:effectLst/>
                <a:uLnTx/>
                <a:uFillTx/>
                <a:latin typeface="Century" panose="02040604050505020304" pitchFamily="18" charset="0"/>
                <a:ea typeface="メイリオ" panose="020B0604030504040204" pitchFamily="50" charset="-128"/>
              </a:rPr>
              <a:t>網羅的に相互作用に着目し、それぞれの相互作用が非安全になるタイプを網羅的に抽出する。</a:t>
            </a:r>
          </a:p>
        </p:txBody>
      </p:sp>
    </p:spTree>
    <p:extLst>
      <p:ext uri="{BB962C8B-B14F-4D97-AF65-F5344CB8AC3E}">
        <p14:creationId xmlns:p14="http://schemas.microsoft.com/office/powerpoint/2010/main" val="184537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V 字形矢印 55"/>
          <p:cNvSpPr/>
          <p:nvPr/>
        </p:nvSpPr>
        <p:spPr>
          <a:xfrm rot="5400000">
            <a:off x="1833677" y="3362500"/>
            <a:ext cx="687564" cy="973968"/>
          </a:xfrm>
          <a:prstGeom prst="notchedRightArrow">
            <a:avLst>
              <a:gd name="adj1" fmla="val 50000"/>
              <a:gd name="adj2" fmla="val 36041"/>
            </a:avLst>
          </a:prstGeom>
          <a:solidFill>
            <a:sysClr val="window" lastClr="FFFFFF">
              <a:lumMod val="85000"/>
            </a:sysClr>
          </a:solidFill>
          <a:ln w="12700" cap="flat" cmpd="sng" algn="ctr">
            <a:solidFill>
              <a:srgbClr val="E7E6E6">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entury" panose="02040604050505020304" pitchFamily="18" charset="0"/>
              <a:ea typeface="メイリオ" panose="020B0604030504040204" pitchFamily="50" charset="-128"/>
              <a:cs typeface="+mn-cs"/>
            </a:endParaRPr>
          </a:p>
        </p:txBody>
      </p:sp>
      <p:sp>
        <p:nvSpPr>
          <p:cNvPr id="3" name="スライド番号プレースホルダー 2">
            <a:extLst>
              <a:ext uri="{FF2B5EF4-FFF2-40B4-BE49-F238E27FC236}">
                <a16:creationId xmlns:a16="http://schemas.microsoft.com/office/drawing/2014/main" id="{E6AD207B-0E71-4BD7-B4CC-D456E39D89EE}"/>
              </a:ext>
            </a:extLst>
          </p:cNvPr>
          <p:cNvSpPr>
            <a:spLocks noGrp="1"/>
          </p:cNvSpPr>
          <p:nvPr>
            <p:ph type="sldNum" sz="quarter" idx="12"/>
          </p:nvPr>
        </p:nvSpPr>
        <p:spPr>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200" b="0" i="0" u="none" strike="noStrike" kern="1200" cap="none" spc="0" normalizeH="0" baseline="0" noProof="0" smtClean="0">
                <a:ln>
                  <a:noFill/>
                </a:ln>
                <a:solidFill>
                  <a:srgbClr val="5B9BD5">
                    <a:lumMod val="50000"/>
                  </a:srgbClr>
                </a:solidFill>
                <a:effectLst/>
                <a:uLnTx/>
                <a:uFillTx/>
                <a:latin typeface="Century Gothic" panose="020F030202020403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srgbClr val="5B9BD5">
                  <a:lumMod val="50000"/>
                </a:srgbClr>
              </a:solidFill>
              <a:effectLst/>
              <a:uLnTx/>
              <a:uFillTx/>
              <a:latin typeface="Century Gothic" panose="020F0302020204030204"/>
              <a:ea typeface="メイリオ" panose="020B0604030504040204" pitchFamily="50" charset="-128"/>
              <a:cs typeface="+mn-cs"/>
            </a:endParaRPr>
          </a:p>
        </p:txBody>
      </p:sp>
      <p:sp>
        <p:nvSpPr>
          <p:cNvPr id="2" name="タイトル 1"/>
          <p:cNvSpPr>
            <a:spLocks noGrp="1"/>
          </p:cNvSpPr>
          <p:nvPr>
            <p:ph type="title" idx="4294967295"/>
          </p:nvPr>
        </p:nvSpPr>
        <p:spPr>
          <a:xfrm>
            <a:off x="0" y="107950"/>
            <a:ext cx="6978650" cy="576263"/>
          </a:xfrm>
        </p:spPr>
        <p:txBody>
          <a:bodyPr>
            <a:normAutofit fontScale="90000"/>
          </a:bodyPr>
          <a:lstStyle/>
          <a:p>
            <a:r>
              <a:rPr kumimoji="1" lang="ja-JP" altLang="en-US" sz="2800" dirty="0">
                <a:latin typeface="Century" panose="02040604050505020304" pitchFamily="18" charset="0"/>
              </a:rPr>
              <a:t>既存の考え方と</a:t>
            </a:r>
            <a:r>
              <a:rPr kumimoji="1" lang="en-US" altLang="ja-JP" sz="2800" dirty="0">
                <a:latin typeface="Century" panose="02040604050505020304" pitchFamily="18" charset="0"/>
              </a:rPr>
              <a:t>STAMP</a:t>
            </a:r>
            <a:r>
              <a:rPr kumimoji="1" lang="ja-JP" altLang="en-US" sz="2800" dirty="0">
                <a:latin typeface="Century" panose="02040604050505020304" pitchFamily="18" charset="0"/>
              </a:rPr>
              <a:t>の</a:t>
            </a:r>
            <a:r>
              <a:rPr lang="ja-JP" altLang="en-US" sz="2800" dirty="0">
                <a:latin typeface="Century" panose="02040604050505020304" pitchFamily="18" charset="0"/>
              </a:rPr>
              <a:t>考え方の違い</a:t>
            </a:r>
            <a:br>
              <a:rPr lang="en-US" altLang="ja-JP" sz="2800" dirty="0">
                <a:latin typeface="Century" panose="02040604050505020304" pitchFamily="18" charset="0"/>
              </a:rPr>
            </a:br>
            <a:r>
              <a:rPr lang="ja-JP" altLang="en-US" sz="2800" dirty="0">
                <a:latin typeface="Century" panose="02040604050505020304" pitchFamily="18" charset="0"/>
              </a:rPr>
              <a:t>～システム理論に基づく新しい安全分析～</a:t>
            </a:r>
            <a:endParaRPr kumimoji="1" lang="ja-JP" altLang="en-US" sz="2800" dirty="0">
              <a:latin typeface="Century" panose="02040604050505020304" pitchFamily="18" charset="0"/>
            </a:endParaRPr>
          </a:p>
        </p:txBody>
      </p:sp>
      <p:sp>
        <p:nvSpPr>
          <p:cNvPr id="65" name="コンテンツ プレースホルダー 64"/>
          <p:cNvSpPr>
            <a:spLocks noGrp="1"/>
          </p:cNvSpPr>
          <p:nvPr>
            <p:ph idx="4294967295"/>
          </p:nvPr>
        </p:nvSpPr>
        <p:spPr>
          <a:xfrm>
            <a:off x="0" y="1268413"/>
            <a:ext cx="8394700" cy="5240337"/>
          </a:xfrm>
          <a:prstGeom prst="rect">
            <a:avLst/>
          </a:prstGeom>
        </p:spPr>
        <p:txBody>
          <a:bodyPr>
            <a:normAutofit/>
          </a:bodyPr>
          <a:lstStyle/>
          <a:p>
            <a:pPr marL="0" indent="0" fontAlgn="auto">
              <a:lnSpc>
                <a:spcPct val="110000"/>
              </a:lnSpc>
              <a:spcBef>
                <a:spcPts val="0"/>
              </a:spcBef>
              <a:spcAft>
                <a:spcPts val="0"/>
              </a:spcAft>
              <a:buNone/>
            </a:pPr>
            <a:r>
              <a:rPr lang="ja-JP" altLang="en-US" sz="2000" dirty="0">
                <a:solidFill>
                  <a:prstClr val="black"/>
                </a:solidFill>
                <a:latin typeface="Century" panose="02040604050505020304" pitchFamily="18" charset="0"/>
              </a:rPr>
              <a:t>運転自動化が進むと更に大規模、複雑になり、</a:t>
            </a:r>
          </a:p>
          <a:p>
            <a:pPr marL="0" indent="0" fontAlgn="auto">
              <a:lnSpc>
                <a:spcPct val="110000"/>
              </a:lnSpc>
              <a:spcBef>
                <a:spcPts val="0"/>
              </a:spcBef>
              <a:spcAft>
                <a:spcPts val="0"/>
              </a:spcAft>
              <a:buNone/>
            </a:pPr>
            <a:r>
              <a:rPr lang="ja-JP" altLang="en-US" sz="2000" dirty="0">
                <a:solidFill>
                  <a:prstClr val="black"/>
                </a:solidFill>
                <a:latin typeface="Century" panose="02040604050505020304" pitchFamily="18" charset="0"/>
              </a:rPr>
              <a:t>人や環境、またそれらとの相互作用にも着目した安全分析が必要になる</a:t>
            </a:r>
          </a:p>
        </p:txBody>
      </p:sp>
      <p:grpSp>
        <p:nvGrpSpPr>
          <p:cNvPr id="9" name="グループ化 8"/>
          <p:cNvGrpSpPr/>
          <p:nvPr/>
        </p:nvGrpSpPr>
        <p:grpSpPr>
          <a:xfrm>
            <a:off x="217115" y="2056402"/>
            <a:ext cx="3778821" cy="1584078"/>
            <a:chOff x="799410" y="2303748"/>
            <a:chExt cx="2911410" cy="1533934"/>
          </a:xfrm>
        </p:grpSpPr>
        <p:grpSp>
          <p:nvGrpSpPr>
            <p:cNvPr id="10" name="グループ化 9"/>
            <p:cNvGrpSpPr/>
            <p:nvPr/>
          </p:nvGrpSpPr>
          <p:grpSpPr>
            <a:xfrm>
              <a:off x="868943" y="2638105"/>
              <a:ext cx="2547195" cy="1055289"/>
              <a:chOff x="2016123" y="3228248"/>
              <a:chExt cx="3663605" cy="1517812"/>
            </a:xfrm>
          </p:grpSpPr>
          <p:sp>
            <p:nvSpPr>
              <p:cNvPr id="16" name="フリーフォーム 15"/>
              <p:cNvSpPr/>
              <p:nvPr/>
            </p:nvSpPr>
            <p:spPr>
              <a:xfrm>
                <a:off x="2016123" y="3228248"/>
                <a:ext cx="3663605" cy="1318896"/>
              </a:xfrm>
              <a:custGeom>
                <a:avLst/>
                <a:gdLst>
                  <a:gd name="connsiteX0" fmla="*/ 327804 w 3640347"/>
                  <a:gd name="connsiteY0" fmla="*/ 1233578 h 1299864"/>
                  <a:gd name="connsiteX1" fmla="*/ 284672 w 3640347"/>
                  <a:gd name="connsiteY1" fmla="*/ 1259457 h 1299864"/>
                  <a:gd name="connsiteX2" fmla="*/ 215661 w 3640347"/>
                  <a:gd name="connsiteY2" fmla="*/ 1250831 h 1299864"/>
                  <a:gd name="connsiteX3" fmla="*/ 181155 w 3640347"/>
                  <a:gd name="connsiteY3" fmla="*/ 1199072 h 1299864"/>
                  <a:gd name="connsiteX4" fmla="*/ 138023 w 3640347"/>
                  <a:gd name="connsiteY4" fmla="*/ 1138687 h 1299864"/>
                  <a:gd name="connsiteX5" fmla="*/ 103517 w 3640347"/>
                  <a:gd name="connsiteY5" fmla="*/ 1130061 h 1299864"/>
                  <a:gd name="connsiteX6" fmla="*/ 86264 w 3640347"/>
                  <a:gd name="connsiteY6" fmla="*/ 1095555 h 1299864"/>
                  <a:gd name="connsiteX7" fmla="*/ 60385 w 3640347"/>
                  <a:gd name="connsiteY7" fmla="*/ 1086929 h 1299864"/>
                  <a:gd name="connsiteX8" fmla="*/ 34506 w 3640347"/>
                  <a:gd name="connsiteY8" fmla="*/ 1069676 h 1299864"/>
                  <a:gd name="connsiteX9" fmla="*/ 17253 w 3640347"/>
                  <a:gd name="connsiteY9" fmla="*/ 1000664 h 1299864"/>
                  <a:gd name="connsiteX10" fmla="*/ 0 w 3640347"/>
                  <a:gd name="connsiteY10" fmla="*/ 940280 h 1299864"/>
                  <a:gd name="connsiteX11" fmla="*/ 8627 w 3640347"/>
                  <a:gd name="connsiteY11" fmla="*/ 871268 h 1299864"/>
                  <a:gd name="connsiteX12" fmla="*/ 43132 w 3640347"/>
                  <a:gd name="connsiteY12" fmla="*/ 793631 h 1299864"/>
                  <a:gd name="connsiteX13" fmla="*/ 69011 w 3640347"/>
                  <a:gd name="connsiteY13" fmla="*/ 767751 h 1299864"/>
                  <a:gd name="connsiteX14" fmla="*/ 94891 w 3640347"/>
                  <a:gd name="connsiteY14" fmla="*/ 750498 h 1299864"/>
                  <a:gd name="connsiteX15" fmla="*/ 112144 w 3640347"/>
                  <a:gd name="connsiteY15" fmla="*/ 724619 h 1299864"/>
                  <a:gd name="connsiteX16" fmla="*/ 120770 w 3640347"/>
                  <a:gd name="connsiteY16" fmla="*/ 690114 h 1299864"/>
                  <a:gd name="connsiteX17" fmla="*/ 172528 w 3640347"/>
                  <a:gd name="connsiteY17" fmla="*/ 655608 h 1299864"/>
                  <a:gd name="connsiteX18" fmla="*/ 198408 w 3640347"/>
                  <a:gd name="connsiteY18" fmla="*/ 629729 h 1299864"/>
                  <a:gd name="connsiteX19" fmla="*/ 241540 w 3640347"/>
                  <a:gd name="connsiteY19" fmla="*/ 621102 h 1299864"/>
                  <a:gd name="connsiteX20" fmla="*/ 327804 w 3640347"/>
                  <a:gd name="connsiteY20" fmla="*/ 595223 h 1299864"/>
                  <a:gd name="connsiteX21" fmla="*/ 802257 w 3640347"/>
                  <a:gd name="connsiteY21" fmla="*/ 577970 h 1299864"/>
                  <a:gd name="connsiteX22" fmla="*/ 836762 w 3640347"/>
                  <a:gd name="connsiteY22" fmla="*/ 569344 h 1299864"/>
                  <a:gd name="connsiteX23" fmla="*/ 983411 w 3640347"/>
                  <a:gd name="connsiteY23" fmla="*/ 552091 h 1299864"/>
                  <a:gd name="connsiteX24" fmla="*/ 1043796 w 3640347"/>
                  <a:gd name="connsiteY24" fmla="*/ 543464 h 1299864"/>
                  <a:gd name="connsiteX25" fmla="*/ 1112808 w 3640347"/>
                  <a:gd name="connsiteY25" fmla="*/ 534838 h 1299864"/>
                  <a:gd name="connsiteX26" fmla="*/ 1138687 w 3640347"/>
                  <a:gd name="connsiteY26" fmla="*/ 526212 h 1299864"/>
                  <a:gd name="connsiteX27" fmla="*/ 1190445 w 3640347"/>
                  <a:gd name="connsiteY27" fmla="*/ 474453 h 1299864"/>
                  <a:gd name="connsiteX28" fmla="*/ 1216325 w 3640347"/>
                  <a:gd name="connsiteY28" fmla="*/ 457200 h 1299864"/>
                  <a:gd name="connsiteX29" fmla="*/ 1268083 w 3640347"/>
                  <a:gd name="connsiteY29" fmla="*/ 422695 h 1299864"/>
                  <a:gd name="connsiteX30" fmla="*/ 1293962 w 3640347"/>
                  <a:gd name="connsiteY30" fmla="*/ 396815 h 1299864"/>
                  <a:gd name="connsiteX31" fmla="*/ 1328468 w 3640347"/>
                  <a:gd name="connsiteY31" fmla="*/ 370936 h 1299864"/>
                  <a:gd name="connsiteX32" fmla="*/ 1388853 w 3640347"/>
                  <a:gd name="connsiteY32" fmla="*/ 301925 h 1299864"/>
                  <a:gd name="connsiteX33" fmla="*/ 1423359 w 3640347"/>
                  <a:gd name="connsiteY33" fmla="*/ 293298 h 1299864"/>
                  <a:gd name="connsiteX34" fmla="*/ 1466491 w 3640347"/>
                  <a:gd name="connsiteY34" fmla="*/ 241540 h 1299864"/>
                  <a:gd name="connsiteX35" fmla="*/ 1500996 w 3640347"/>
                  <a:gd name="connsiteY35" fmla="*/ 189781 h 1299864"/>
                  <a:gd name="connsiteX36" fmla="*/ 1518249 w 3640347"/>
                  <a:gd name="connsiteY36" fmla="*/ 163902 h 1299864"/>
                  <a:gd name="connsiteX37" fmla="*/ 1535502 w 3640347"/>
                  <a:gd name="connsiteY37" fmla="*/ 129397 h 1299864"/>
                  <a:gd name="connsiteX38" fmla="*/ 1561381 w 3640347"/>
                  <a:gd name="connsiteY38" fmla="*/ 120770 h 1299864"/>
                  <a:gd name="connsiteX39" fmla="*/ 1587261 w 3640347"/>
                  <a:gd name="connsiteY39" fmla="*/ 94891 h 1299864"/>
                  <a:gd name="connsiteX40" fmla="*/ 1613140 w 3640347"/>
                  <a:gd name="connsiteY40" fmla="*/ 77638 h 1299864"/>
                  <a:gd name="connsiteX41" fmla="*/ 1647645 w 3640347"/>
                  <a:gd name="connsiteY41" fmla="*/ 51759 h 1299864"/>
                  <a:gd name="connsiteX42" fmla="*/ 1673525 w 3640347"/>
                  <a:gd name="connsiteY42" fmla="*/ 34506 h 1299864"/>
                  <a:gd name="connsiteX43" fmla="*/ 1742536 w 3640347"/>
                  <a:gd name="connsiteY43" fmla="*/ 17253 h 1299864"/>
                  <a:gd name="connsiteX44" fmla="*/ 1794294 w 3640347"/>
                  <a:gd name="connsiteY44" fmla="*/ 0 h 1299864"/>
                  <a:gd name="connsiteX45" fmla="*/ 3200400 w 3640347"/>
                  <a:gd name="connsiteY45" fmla="*/ 8627 h 1299864"/>
                  <a:gd name="connsiteX46" fmla="*/ 3226279 w 3640347"/>
                  <a:gd name="connsiteY46" fmla="*/ 17253 h 1299864"/>
                  <a:gd name="connsiteX47" fmla="*/ 3243532 w 3640347"/>
                  <a:gd name="connsiteY47" fmla="*/ 43132 h 1299864"/>
                  <a:gd name="connsiteX48" fmla="*/ 3303917 w 3640347"/>
                  <a:gd name="connsiteY48" fmla="*/ 94891 h 1299864"/>
                  <a:gd name="connsiteX49" fmla="*/ 3338423 w 3640347"/>
                  <a:gd name="connsiteY49" fmla="*/ 138023 h 1299864"/>
                  <a:gd name="connsiteX50" fmla="*/ 3381555 w 3640347"/>
                  <a:gd name="connsiteY50" fmla="*/ 181155 h 1299864"/>
                  <a:gd name="connsiteX51" fmla="*/ 3390181 w 3640347"/>
                  <a:gd name="connsiteY51" fmla="*/ 207034 h 1299864"/>
                  <a:gd name="connsiteX52" fmla="*/ 3407434 w 3640347"/>
                  <a:gd name="connsiteY52" fmla="*/ 232914 h 1299864"/>
                  <a:gd name="connsiteX53" fmla="*/ 3441940 w 3640347"/>
                  <a:gd name="connsiteY53" fmla="*/ 310551 h 1299864"/>
                  <a:gd name="connsiteX54" fmla="*/ 3450566 w 3640347"/>
                  <a:gd name="connsiteY54" fmla="*/ 345057 h 1299864"/>
                  <a:gd name="connsiteX55" fmla="*/ 3502325 w 3640347"/>
                  <a:gd name="connsiteY55" fmla="*/ 414068 h 1299864"/>
                  <a:gd name="connsiteX56" fmla="*/ 3519577 w 3640347"/>
                  <a:gd name="connsiteY56" fmla="*/ 439947 h 1299864"/>
                  <a:gd name="connsiteX57" fmla="*/ 3545457 w 3640347"/>
                  <a:gd name="connsiteY57" fmla="*/ 457200 h 1299864"/>
                  <a:gd name="connsiteX58" fmla="*/ 3597215 w 3640347"/>
                  <a:gd name="connsiteY58" fmla="*/ 569344 h 1299864"/>
                  <a:gd name="connsiteX59" fmla="*/ 3614468 w 3640347"/>
                  <a:gd name="connsiteY59" fmla="*/ 612476 h 1299864"/>
                  <a:gd name="connsiteX60" fmla="*/ 3623094 w 3640347"/>
                  <a:gd name="connsiteY60" fmla="*/ 646981 h 1299864"/>
                  <a:gd name="connsiteX61" fmla="*/ 3640347 w 3640347"/>
                  <a:gd name="connsiteY61" fmla="*/ 707366 h 1299864"/>
                  <a:gd name="connsiteX62" fmla="*/ 3631721 w 3640347"/>
                  <a:gd name="connsiteY62" fmla="*/ 1017917 h 1299864"/>
                  <a:gd name="connsiteX63" fmla="*/ 3614468 w 3640347"/>
                  <a:gd name="connsiteY63" fmla="*/ 1043797 h 1299864"/>
                  <a:gd name="connsiteX64" fmla="*/ 3597215 w 3640347"/>
                  <a:gd name="connsiteY64" fmla="*/ 1078302 h 1299864"/>
                  <a:gd name="connsiteX65" fmla="*/ 3545457 w 3640347"/>
                  <a:gd name="connsiteY65" fmla="*/ 1173193 h 1299864"/>
                  <a:gd name="connsiteX66" fmla="*/ 3528204 w 3640347"/>
                  <a:gd name="connsiteY66" fmla="*/ 1199072 h 1299864"/>
                  <a:gd name="connsiteX67" fmla="*/ 3502325 w 3640347"/>
                  <a:gd name="connsiteY67" fmla="*/ 1207698 h 1299864"/>
                  <a:gd name="connsiteX68" fmla="*/ 3364302 w 3640347"/>
                  <a:gd name="connsiteY68" fmla="*/ 1199072 h 1299864"/>
                  <a:gd name="connsiteX69" fmla="*/ 3355676 w 3640347"/>
                  <a:gd name="connsiteY69" fmla="*/ 1173193 h 1299864"/>
                  <a:gd name="connsiteX70" fmla="*/ 3347049 w 3640347"/>
                  <a:gd name="connsiteY70" fmla="*/ 871268 h 1299864"/>
                  <a:gd name="connsiteX71" fmla="*/ 3286664 w 3640347"/>
                  <a:gd name="connsiteY71" fmla="*/ 802257 h 1299864"/>
                  <a:gd name="connsiteX72" fmla="*/ 3252159 w 3640347"/>
                  <a:gd name="connsiteY72" fmla="*/ 776378 h 1299864"/>
                  <a:gd name="connsiteX73" fmla="*/ 3217653 w 3640347"/>
                  <a:gd name="connsiteY73" fmla="*/ 759125 h 1299864"/>
                  <a:gd name="connsiteX74" fmla="*/ 3157268 w 3640347"/>
                  <a:gd name="connsiteY74" fmla="*/ 750498 h 1299864"/>
                  <a:gd name="connsiteX75" fmla="*/ 2777706 w 3640347"/>
                  <a:gd name="connsiteY75" fmla="*/ 759125 h 1299864"/>
                  <a:gd name="connsiteX76" fmla="*/ 2734574 w 3640347"/>
                  <a:gd name="connsiteY76" fmla="*/ 802257 h 1299864"/>
                  <a:gd name="connsiteX77" fmla="*/ 2717321 w 3640347"/>
                  <a:gd name="connsiteY77" fmla="*/ 854015 h 1299864"/>
                  <a:gd name="connsiteX78" fmla="*/ 2691442 w 3640347"/>
                  <a:gd name="connsiteY78" fmla="*/ 940280 h 1299864"/>
                  <a:gd name="connsiteX79" fmla="*/ 2665562 w 3640347"/>
                  <a:gd name="connsiteY79" fmla="*/ 966159 h 1299864"/>
                  <a:gd name="connsiteX80" fmla="*/ 2613804 w 3640347"/>
                  <a:gd name="connsiteY80" fmla="*/ 1069676 h 1299864"/>
                  <a:gd name="connsiteX81" fmla="*/ 2605177 w 3640347"/>
                  <a:gd name="connsiteY81" fmla="*/ 1112808 h 1299864"/>
                  <a:gd name="connsiteX82" fmla="*/ 2622430 w 3640347"/>
                  <a:gd name="connsiteY82" fmla="*/ 1259457 h 1299864"/>
                  <a:gd name="connsiteX83" fmla="*/ 2596551 w 3640347"/>
                  <a:gd name="connsiteY83" fmla="*/ 1268083 h 1299864"/>
                  <a:gd name="connsiteX84" fmla="*/ 2225615 w 3640347"/>
                  <a:gd name="connsiteY84" fmla="*/ 1259457 h 1299864"/>
                  <a:gd name="connsiteX85" fmla="*/ 1794294 w 3640347"/>
                  <a:gd name="connsiteY85" fmla="*/ 1268083 h 1299864"/>
                  <a:gd name="connsiteX86" fmla="*/ 1595887 w 3640347"/>
                  <a:gd name="connsiteY86" fmla="*/ 1276710 h 1299864"/>
                  <a:gd name="connsiteX87" fmla="*/ 1475117 w 3640347"/>
                  <a:gd name="connsiteY87" fmla="*/ 1285336 h 1299864"/>
                  <a:gd name="connsiteX88" fmla="*/ 1293962 w 3640347"/>
                  <a:gd name="connsiteY88" fmla="*/ 1293963 h 1299864"/>
                  <a:gd name="connsiteX89" fmla="*/ 1086928 w 3640347"/>
                  <a:gd name="connsiteY89" fmla="*/ 1242204 h 1299864"/>
                  <a:gd name="connsiteX90" fmla="*/ 1061049 w 3640347"/>
                  <a:gd name="connsiteY90" fmla="*/ 1207698 h 1299864"/>
                  <a:gd name="connsiteX91" fmla="*/ 1035170 w 3640347"/>
                  <a:gd name="connsiteY91" fmla="*/ 1069676 h 1299864"/>
                  <a:gd name="connsiteX92" fmla="*/ 1026544 w 3640347"/>
                  <a:gd name="connsiteY92" fmla="*/ 1017917 h 1299864"/>
                  <a:gd name="connsiteX93" fmla="*/ 1000664 w 3640347"/>
                  <a:gd name="connsiteY93" fmla="*/ 923027 h 1299864"/>
                  <a:gd name="connsiteX94" fmla="*/ 957532 w 3640347"/>
                  <a:gd name="connsiteY94" fmla="*/ 871268 h 1299864"/>
                  <a:gd name="connsiteX95" fmla="*/ 948906 w 3640347"/>
                  <a:gd name="connsiteY95" fmla="*/ 845389 h 1299864"/>
                  <a:gd name="connsiteX96" fmla="*/ 897147 w 3640347"/>
                  <a:gd name="connsiteY96" fmla="*/ 819510 h 1299864"/>
                  <a:gd name="connsiteX97" fmla="*/ 836762 w 3640347"/>
                  <a:gd name="connsiteY97" fmla="*/ 785004 h 1299864"/>
                  <a:gd name="connsiteX98" fmla="*/ 785004 w 3640347"/>
                  <a:gd name="connsiteY98" fmla="*/ 759125 h 1299864"/>
                  <a:gd name="connsiteX99" fmla="*/ 724619 w 3640347"/>
                  <a:gd name="connsiteY99" fmla="*/ 724619 h 1299864"/>
                  <a:gd name="connsiteX100" fmla="*/ 681487 w 3640347"/>
                  <a:gd name="connsiteY100" fmla="*/ 715993 h 1299864"/>
                  <a:gd name="connsiteX101" fmla="*/ 655608 w 3640347"/>
                  <a:gd name="connsiteY101" fmla="*/ 707366 h 1299864"/>
                  <a:gd name="connsiteX102" fmla="*/ 603849 w 3640347"/>
                  <a:gd name="connsiteY102" fmla="*/ 715993 h 1299864"/>
                  <a:gd name="connsiteX103" fmla="*/ 560717 w 3640347"/>
                  <a:gd name="connsiteY103" fmla="*/ 724619 h 1299864"/>
                  <a:gd name="connsiteX104" fmla="*/ 543464 w 3640347"/>
                  <a:gd name="connsiteY104" fmla="*/ 759125 h 1299864"/>
                  <a:gd name="connsiteX105" fmla="*/ 508959 w 3640347"/>
                  <a:gd name="connsiteY105" fmla="*/ 776378 h 1299864"/>
                  <a:gd name="connsiteX106" fmla="*/ 457200 w 3640347"/>
                  <a:gd name="connsiteY106" fmla="*/ 828136 h 1299864"/>
                  <a:gd name="connsiteX107" fmla="*/ 422694 w 3640347"/>
                  <a:gd name="connsiteY107" fmla="*/ 879895 h 1299864"/>
                  <a:gd name="connsiteX108" fmla="*/ 405442 w 3640347"/>
                  <a:gd name="connsiteY108" fmla="*/ 905774 h 1299864"/>
                  <a:gd name="connsiteX109" fmla="*/ 379562 w 3640347"/>
                  <a:gd name="connsiteY109" fmla="*/ 940280 h 1299864"/>
                  <a:gd name="connsiteX110" fmla="*/ 353683 w 3640347"/>
                  <a:gd name="connsiteY110" fmla="*/ 957532 h 1299864"/>
                  <a:gd name="connsiteX111" fmla="*/ 310551 w 3640347"/>
                  <a:gd name="connsiteY111" fmla="*/ 1035170 h 1299864"/>
                  <a:gd name="connsiteX112" fmla="*/ 301925 w 3640347"/>
                  <a:gd name="connsiteY112" fmla="*/ 1078302 h 1299864"/>
                  <a:gd name="connsiteX113" fmla="*/ 327804 w 3640347"/>
                  <a:gd name="connsiteY113"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81155 w 3640347"/>
                  <a:gd name="connsiteY3" fmla="*/ 1199072 h 1299864"/>
                  <a:gd name="connsiteX4" fmla="*/ 138023 w 3640347"/>
                  <a:gd name="connsiteY4" fmla="*/ 1138687 h 1299864"/>
                  <a:gd name="connsiteX5" fmla="*/ 103517 w 3640347"/>
                  <a:gd name="connsiteY5" fmla="*/ 1130061 h 1299864"/>
                  <a:gd name="connsiteX6" fmla="*/ 86264 w 3640347"/>
                  <a:gd name="connsiteY6" fmla="*/ 1095555 h 1299864"/>
                  <a:gd name="connsiteX7" fmla="*/ 60385 w 3640347"/>
                  <a:gd name="connsiteY7" fmla="*/ 1086929 h 1299864"/>
                  <a:gd name="connsiteX8" fmla="*/ 34506 w 3640347"/>
                  <a:gd name="connsiteY8" fmla="*/ 1069676 h 1299864"/>
                  <a:gd name="connsiteX9" fmla="*/ 17253 w 3640347"/>
                  <a:gd name="connsiteY9" fmla="*/ 1000664 h 1299864"/>
                  <a:gd name="connsiteX10" fmla="*/ 0 w 3640347"/>
                  <a:gd name="connsiteY10" fmla="*/ 940280 h 1299864"/>
                  <a:gd name="connsiteX11" fmla="*/ 8627 w 3640347"/>
                  <a:gd name="connsiteY11" fmla="*/ 871268 h 1299864"/>
                  <a:gd name="connsiteX12" fmla="*/ 43132 w 3640347"/>
                  <a:gd name="connsiteY12" fmla="*/ 793631 h 1299864"/>
                  <a:gd name="connsiteX13" fmla="*/ 69011 w 3640347"/>
                  <a:gd name="connsiteY13" fmla="*/ 767751 h 1299864"/>
                  <a:gd name="connsiteX14" fmla="*/ 94891 w 3640347"/>
                  <a:gd name="connsiteY14" fmla="*/ 750498 h 1299864"/>
                  <a:gd name="connsiteX15" fmla="*/ 112144 w 3640347"/>
                  <a:gd name="connsiteY15" fmla="*/ 724619 h 1299864"/>
                  <a:gd name="connsiteX16" fmla="*/ 120770 w 3640347"/>
                  <a:gd name="connsiteY16" fmla="*/ 690114 h 1299864"/>
                  <a:gd name="connsiteX17" fmla="*/ 172528 w 3640347"/>
                  <a:gd name="connsiteY17" fmla="*/ 655608 h 1299864"/>
                  <a:gd name="connsiteX18" fmla="*/ 198408 w 3640347"/>
                  <a:gd name="connsiteY18" fmla="*/ 629729 h 1299864"/>
                  <a:gd name="connsiteX19" fmla="*/ 241540 w 3640347"/>
                  <a:gd name="connsiteY19" fmla="*/ 621102 h 1299864"/>
                  <a:gd name="connsiteX20" fmla="*/ 327804 w 3640347"/>
                  <a:gd name="connsiteY20" fmla="*/ 595223 h 1299864"/>
                  <a:gd name="connsiteX21" fmla="*/ 802257 w 3640347"/>
                  <a:gd name="connsiteY21" fmla="*/ 577970 h 1299864"/>
                  <a:gd name="connsiteX22" fmla="*/ 836762 w 3640347"/>
                  <a:gd name="connsiteY22" fmla="*/ 569344 h 1299864"/>
                  <a:gd name="connsiteX23" fmla="*/ 983411 w 3640347"/>
                  <a:gd name="connsiteY23" fmla="*/ 552091 h 1299864"/>
                  <a:gd name="connsiteX24" fmla="*/ 1043796 w 3640347"/>
                  <a:gd name="connsiteY24" fmla="*/ 543464 h 1299864"/>
                  <a:gd name="connsiteX25" fmla="*/ 1112808 w 3640347"/>
                  <a:gd name="connsiteY25" fmla="*/ 534838 h 1299864"/>
                  <a:gd name="connsiteX26" fmla="*/ 1138687 w 3640347"/>
                  <a:gd name="connsiteY26" fmla="*/ 526212 h 1299864"/>
                  <a:gd name="connsiteX27" fmla="*/ 1190445 w 3640347"/>
                  <a:gd name="connsiteY27" fmla="*/ 474453 h 1299864"/>
                  <a:gd name="connsiteX28" fmla="*/ 1216325 w 3640347"/>
                  <a:gd name="connsiteY28" fmla="*/ 457200 h 1299864"/>
                  <a:gd name="connsiteX29" fmla="*/ 1268083 w 3640347"/>
                  <a:gd name="connsiteY29" fmla="*/ 422695 h 1299864"/>
                  <a:gd name="connsiteX30" fmla="*/ 1293962 w 3640347"/>
                  <a:gd name="connsiteY30" fmla="*/ 396815 h 1299864"/>
                  <a:gd name="connsiteX31" fmla="*/ 1328468 w 3640347"/>
                  <a:gd name="connsiteY31" fmla="*/ 370936 h 1299864"/>
                  <a:gd name="connsiteX32" fmla="*/ 1388853 w 3640347"/>
                  <a:gd name="connsiteY32" fmla="*/ 301925 h 1299864"/>
                  <a:gd name="connsiteX33" fmla="*/ 1423359 w 3640347"/>
                  <a:gd name="connsiteY33" fmla="*/ 293298 h 1299864"/>
                  <a:gd name="connsiteX34" fmla="*/ 1466491 w 3640347"/>
                  <a:gd name="connsiteY34" fmla="*/ 241540 h 1299864"/>
                  <a:gd name="connsiteX35" fmla="*/ 1500996 w 3640347"/>
                  <a:gd name="connsiteY35" fmla="*/ 189781 h 1299864"/>
                  <a:gd name="connsiteX36" fmla="*/ 1518249 w 3640347"/>
                  <a:gd name="connsiteY36" fmla="*/ 163902 h 1299864"/>
                  <a:gd name="connsiteX37" fmla="*/ 1535502 w 3640347"/>
                  <a:gd name="connsiteY37" fmla="*/ 129397 h 1299864"/>
                  <a:gd name="connsiteX38" fmla="*/ 1561381 w 3640347"/>
                  <a:gd name="connsiteY38" fmla="*/ 120770 h 1299864"/>
                  <a:gd name="connsiteX39" fmla="*/ 1587261 w 3640347"/>
                  <a:gd name="connsiteY39" fmla="*/ 94891 h 1299864"/>
                  <a:gd name="connsiteX40" fmla="*/ 1613140 w 3640347"/>
                  <a:gd name="connsiteY40" fmla="*/ 77638 h 1299864"/>
                  <a:gd name="connsiteX41" fmla="*/ 1647645 w 3640347"/>
                  <a:gd name="connsiteY41" fmla="*/ 51759 h 1299864"/>
                  <a:gd name="connsiteX42" fmla="*/ 1673525 w 3640347"/>
                  <a:gd name="connsiteY42" fmla="*/ 34506 h 1299864"/>
                  <a:gd name="connsiteX43" fmla="*/ 1742536 w 3640347"/>
                  <a:gd name="connsiteY43" fmla="*/ 17253 h 1299864"/>
                  <a:gd name="connsiteX44" fmla="*/ 1794294 w 3640347"/>
                  <a:gd name="connsiteY44" fmla="*/ 0 h 1299864"/>
                  <a:gd name="connsiteX45" fmla="*/ 3200400 w 3640347"/>
                  <a:gd name="connsiteY45" fmla="*/ 8627 h 1299864"/>
                  <a:gd name="connsiteX46" fmla="*/ 3226279 w 3640347"/>
                  <a:gd name="connsiteY46" fmla="*/ 17253 h 1299864"/>
                  <a:gd name="connsiteX47" fmla="*/ 3243532 w 3640347"/>
                  <a:gd name="connsiteY47" fmla="*/ 43132 h 1299864"/>
                  <a:gd name="connsiteX48" fmla="*/ 3303917 w 3640347"/>
                  <a:gd name="connsiteY48" fmla="*/ 94891 h 1299864"/>
                  <a:gd name="connsiteX49" fmla="*/ 3338423 w 3640347"/>
                  <a:gd name="connsiteY49" fmla="*/ 138023 h 1299864"/>
                  <a:gd name="connsiteX50" fmla="*/ 3381555 w 3640347"/>
                  <a:gd name="connsiteY50" fmla="*/ 181155 h 1299864"/>
                  <a:gd name="connsiteX51" fmla="*/ 3390181 w 3640347"/>
                  <a:gd name="connsiteY51" fmla="*/ 207034 h 1299864"/>
                  <a:gd name="connsiteX52" fmla="*/ 3407434 w 3640347"/>
                  <a:gd name="connsiteY52" fmla="*/ 232914 h 1299864"/>
                  <a:gd name="connsiteX53" fmla="*/ 3441940 w 3640347"/>
                  <a:gd name="connsiteY53" fmla="*/ 310551 h 1299864"/>
                  <a:gd name="connsiteX54" fmla="*/ 3450566 w 3640347"/>
                  <a:gd name="connsiteY54" fmla="*/ 345057 h 1299864"/>
                  <a:gd name="connsiteX55" fmla="*/ 3502325 w 3640347"/>
                  <a:gd name="connsiteY55" fmla="*/ 414068 h 1299864"/>
                  <a:gd name="connsiteX56" fmla="*/ 3519577 w 3640347"/>
                  <a:gd name="connsiteY56" fmla="*/ 439947 h 1299864"/>
                  <a:gd name="connsiteX57" fmla="*/ 3545457 w 3640347"/>
                  <a:gd name="connsiteY57" fmla="*/ 457200 h 1299864"/>
                  <a:gd name="connsiteX58" fmla="*/ 3597215 w 3640347"/>
                  <a:gd name="connsiteY58" fmla="*/ 569344 h 1299864"/>
                  <a:gd name="connsiteX59" fmla="*/ 3614468 w 3640347"/>
                  <a:gd name="connsiteY59" fmla="*/ 612476 h 1299864"/>
                  <a:gd name="connsiteX60" fmla="*/ 3623094 w 3640347"/>
                  <a:gd name="connsiteY60" fmla="*/ 646981 h 1299864"/>
                  <a:gd name="connsiteX61" fmla="*/ 3640347 w 3640347"/>
                  <a:gd name="connsiteY61" fmla="*/ 707366 h 1299864"/>
                  <a:gd name="connsiteX62" fmla="*/ 3631721 w 3640347"/>
                  <a:gd name="connsiteY62" fmla="*/ 1017917 h 1299864"/>
                  <a:gd name="connsiteX63" fmla="*/ 3614468 w 3640347"/>
                  <a:gd name="connsiteY63" fmla="*/ 1043797 h 1299864"/>
                  <a:gd name="connsiteX64" fmla="*/ 3597215 w 3640347"/>
                  <a:gd name="connsiteY64" fmla="*/ 1078302 h 1299864"/>
                  <a:gd name="connsiteX65" fmla="*/ 3545457 w 3640347"/>
                  <a:gd name="connsiteY65" fmla="*/ 1173193 h 1299864"/>
                  <a:gd name="connsiteX66" fmla="*/ 3528204 w 3640347"/>
                  <a:gd name="connsiteY66" fmla="*/ 1199072 h 1299864"/>
                  <a:gd name="connsiteX67" fmla="*/ 3502325 w 3640347"/>
                  <a:gd name="connsiteY67" fmla="*/ 1207698 h 1299864"/>
                  <a:gd name="connsiteX68" fmla="*/ 3364302 w 3640347"/>
                  <a:gd name="connsiteY68" fmla="*/ 1199072 h 1299864"/>
                  <a:gd name="connsiteX69" fmla="*/ 3355676 w 3640347"/>
                  <a:gd name="connsiteY69" fmla="*/ 1173193 h 1299864"/>
                  <a:gd name="connsiteX70" fmla="*/ 3347049 w 3640347"/>
                  <a:gd name="connsiteY70" fmla="*/ 871268 h 1299864"/>
                  <a:gd name="connsiteX71" fmla="*/ 3286664 w 3640347"/>
                  <a:gd name="connsiteY71" fmla="*/ 802257 h 1299864"/>
                  <a:gd name="connsiteX72" fmla="*/ 3252159 w 3640347"/>
                  <a:gd name="connsiteY72" fmla="*/ 776378 h 1299864"/>
                  <a:gd name="connsiteX73" fmla="*/ 3217653 w 3640347"/>
                  <a:gd name="connsiteY73" fmla="*/ 759125 h 1299864"/>
                  <a:gd name="connsiteX74" fmla="*/ 3157268 w 3640347"/>
                  <a:gd name="connsiteY74" fmla="*/ 750498 h 1299864"/>
                  <a:gd name="connsiteX75" fmla="*/ 2777706 w 3640347"/>
                  <a:gd name="connsiteY75" fmla="*/ 759125 h 1299864"/>
                  <a:gd name="connsiteX76" fmla="*/ 2734574 w 3640347"/>
                  <a:gd name="connsiteY76" fmla="*/ 802257 h 1299864"/>
                  <a:gd name="connsiteX77" fmla="*/ 2717321 w 3640347"/>
                  <a:gd name="connsiteY77" fmla="*/ 854015 h 1299864"/>
                  <a:gd name="connsiteX78" fmla="*/ 2691442 w 3640347"/>
                  <a:gd name="connsiteY78" fmla="*/ 940280 h 1299864"/>
                  <a:gd name="connsiteX79" fmla="*/ 2665562 w 3640347"/>
                  <a:gd name="connsiteY79" fmla="*/ 966159 h 1299864"/>
                  <a:gd name="connsiteX80" fmla="*/ 2613804 w 3640347"/>
                  <a:gd name="connsiteY80" fmla="*/ 1069676 h 1299864"/>
                  <a:gd name="connsiteX81" fmla="*/ 2605177 w 3640347"/>
                  <a:gd name="connsiteY81" fmla="*/ 1112808 h 1299864"/>
                  <a:gd name="connsiteX82" fmla="*/ 2622430 w 3640347"/>
                  <a:gd name="connsiteY82" fmla="*/ 1259457 h 1299864"/>
                  <a:gd name="connsiteX83" fmla="*/ 2596551 w 3640347"/>
                  <a:gd name="connsiteY83" fmla="*/ 1268083 h 1299864"/>
                  <a:gd name="connsiteX84" fmla="*/ 2225615 w 3640347"/>
                  <a:gd name="connsiteY84" fmla="*/ 1259457 h 1299864"/>
                  <a:gd name="connsiteX85" fmla="*/ 1794294 w 3640347"/>
                  <a:gd name="connsiteY85" fmla="*/ 1268083 h 1299864"/>
                  <a:gd name="connsiteX86" fmla="*/ 1595887 w 3640347"/>
                  <a:gd name="connsiteY86" fmla="*/ 1276710 h 1299864"/>
                  <a:gd name="connsiteX87" fmla="*/ 1475117 w 3640347"/>
                  <a:gd name="connsiteY87" fmla="*/ 1285336 h 1299864"/>
                  <a:gd name="connsiteX88" fmla="*/ 1293962 w 3640347"/>
                  <a:gd name="connsiteY88" fmla="*/ 1293963 h 1299864"/>
                  <a:gd name="connsiteX89" fmla="*/ 1086928 w 3640347"/>
                  <a:gd name="connsiteY89" fmla="*/ 1242204 h 1299864"/>
                  <a:gd name="connsiteX90" fmla="*/ 1061049 w 3640347"/>
                  <a:gd name="connsiteY90" fmla="*/ 1207698 h 1299864"/>
                  <a:gd name="connsiteX91" fmla="*/ 1035170 w 3640347"/>
                  <a:gd name="connsiteY91" fmla="*/ 1069676 h 1299864"/>
                  <a:gd name="connsiteX92" fmla="*/ 1026544 w 3640347"/>
                  <a:gd name="connsiteY92" fmla="*/ 1017917 h 1299864"/>
                  <a:gd name="connsiteX93" fmla="*/ 1000664 w 3640347"/>
                  <a:gd name="connsiteY93" fmla="*/ 923027 h 1299864"/>
                  <a:gd name="connsiteX94" fmla="*/ 957532 w 3640347"/>
                  <a:gd name="connsiteY94" fmla="*/ 871268 h 1299864"/>
                  <a:gd name="connsiteX95" fmla="*/ 948906 w 3640347"/>
                  <a:gd name="connsiteY95" fmla="*/ 845389 h 1299864"/>
                  <a:gd name="connsiteX96" fmla="*/ 897147 w 3640347"/>
                  <a:gd name="connsiteY96" fmla="*/ 819510 h 1299864"/>
                  <a:gd name="connsiteX97" fmla="*/ 836762 w 3640347"/>
                  <a:gd name="connsiteY97" fmla="*/ 785004 h 1299864"/>
                  <a:gd name="connsiteX98" fmla="*/ 785004 w 3640347"/>
                  <a:gd name="connsiteY98" fmla="*/ 759125 h 1299864"/>
                  <a:gd name="connsiteX99" fmla="*/ 724619 w 3640347"/>
                  <a:gd name="connsiteY99" fmla="*/ 724619 h 1299864"/>
                  <a:gd name="connsiteX100" fmla="*/ 681487 w 3640347"/>
                  <a:gd name="connsiteY100" fmla="*/ 715993 h 1299864"/>
                  <a:gd name="connsiteX101" fmla="*/ 655608 w 3640347"/>
                  <a:gd name="connsiteY101" fmla="*/ 707366 h 1299864"/>
                  <a:gd name="connsiteX102" fmla="*/ 603849 w 3640347"/>
                  <a:gd name="connsiteY102" fmla="*/ 715993 h 1299864"/>
                  <a:gd name="connsiteX103" fmla="*/ 560717 w 3640347"/>
                  <a:gd name="connsiteY103" fmla="*/ 724619 h 1299864"/>
                  <a:gd name="connsiteX104" fmla="*/ 543464 w 3640347"/>
                  <a:gd name="connsiteY104" fmla="*/ 759125 h 1299864"/>
                  <a:gd name="connsiteX105" fmla="*/ 508959 w 3640347"/>
                  <a:gd name="connsiteY105" fmla="*/ 776378 h 1299864"/>
                  <a:gd name="connsiteX106" fmla="*/ 457200 w 3640347"/>
                  <a:gd name="connsiteY106" fmla="*/ 828136 h 1299864"/>
                  <a:gd name="connsiteX107" fmla="*/ 422694 w 3640347"/>
                  <a:gd name="connsiteY107" fmla="*/ 879895 h 1299864"/>
                  <a:gd name="connsiteX108" fmla="*/ 405442 w 3640347"/>
                  <a:gd name="connsiteY108" fmla="*/ 905774 h 1299864"/>
                  <a:gd name="connsiteX109" fmla="*/ 353683 w 3640347"/>
                  <a:gd name="connsiteY109" fmla="*/ 957532 h 1299864"/>
                  <a:gd name="connsiteX110" fmla="*/ 310551 w 3640347"/>
                  <a:gd name="connsiteY110" fmla="*/ 1035170 h 1299864"/>
                  <a:gd name="connsiteX111" fmla="*/ 301925 w 3640347"/>
                  <a:gd name="connsiteY111" fmla="*/ 1078302 h 1299864"/>
                  <a:gd name="connsiteX112" fmla="*/ 327804 w 3640347"/>
                  <a:gd name="connsiteY112"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81155 w 3640347"/>
                  <a:gd name="connsiteY3" fmla="*/ 1199072 h 1299864"/>
                  <a:gd name="connsiteX4" fmla="*/ 138023 w 3640347"/>
                  <a:gd name="connsiteY4" fmla="*/ 1138687 h 1299864"/>
                  <a:gd name="connsiteX5" fmla="*/ 103517 w 3640347"/>
                  <a:gd name="connsiteY5" fmla="*/ 1130061 h 1299864"/>
                  <a:gd name="connsiteX6" fmla="*/ 86264 w 3640347"/>
                  <a:gd name="connsiteY6" fmla="*/ 1095555 h 1299864"/>
                  <a:gd name="connsiteX7" fmla="*/ 60385 w 3640347"/>
                  <a:gd name="connsiteY7" fmla="*/ 1086929 h 1299864"/>
                  <a:gd name="connsiteX8" fmla="*/ 34506 w 3640347"/>
                  <a:gd name="connsiteY8" fmla="*/ 1069676 h 1299864"/>
                  <a:gd name="connsiteX9" fmla="*/ 17253 w 3640347"/>
                  <a:gd name="connsiteY9" fmla="*/ 1000664 h 1299864"/>
                  <a:gd name="connsiteX10" fmla="*/ 0 w 3640347"/>
                  <a:gd name="connsiteY10" fmla="*/ 940280 h 1299864"/>
                  <a:gd name="connsiteX11" fmla="*/ 8627 w 3640347"/>
                  <a:gd name="connsiteY11" fmla="*/ 871268 h 1299864"/>
                  <a:gd name="connsiteX12" fmla="*/ 43132 w 3640347"/>
                  <a:gd name="connsiteY12" fmla="*/ 793631 h 1299864"/>
                  <a:gd name="connsiteX13" fmla="*/ 69011 w 3640347"/>
                  <a:gd name="connsiteY13" fmla="*/ 767751 h 1299864"/>
                  <a:gd name="connsiteX14" fmla="*/ 94891 w 3640347"/>
                  <a:gd name="connsiteY14" fmla="*/ 750498 h 1299864"/>
                  <a:gd name="connsiteX15" fmla="*/ 112144 w 3640347"/>
                  <a:gd name="connsiteY15" fmla="*/ 724619 h 1299864"/>
                  <a:gd name="connsiteX16" fmla="*/ 120770 w 3640347"/>
                  <a:gd name="connsiteY16" fmla="*/ 690114 h 1299864"/>
                  <a:gd name="connsiteX17" fmla="*/ 172528 w 3640347"/>
                  <a:gd name="connsiteY17" fmla="*/ 655608 h 1299864"/>
                  <a:gd name="connsiteX18" fmla="*/ 198408 w 3640347"/>
                  <a:gd name="connsiteY18" fmla="*/ 629729 h 1299864"/>
                  <a:gd name="connsiteX19" fmla="*/ 241540 w 3640347"/>
                  <a:gd name="connsiteY19" fmla="*/ 621102 h 1299864"/>
                  <a:gd name="connsiteX20" fmla="*/ 327804 w 3640347"/>
                  <a:gd name="connsiteY20" fmla="*/ 595223 h 1299864"/>
                  <a:gd name="connsiteX21" fmla="*/ 802257 w 3640347"/>
                  <a:gd name="connsiteY21" fmla="*/ 577970 h 1299864"/>
                  <a:gd name="connsiteX22" fmla="*/ 836762 w 3640347"/>
                  <a:gd name="connsiteY22" fmla="*/ 569344 h 1299864"/>
                  <a:gd name="connsiteX23" fmla="*/ 983411 w 3640347"/>
                  <a:gd name="connsiteY23" fmla="*/ 552091 h 1299864"/>
                  <a:gd name="connsiteX24" fmla="*/ 1043796 w 3640347"/>
                  <a:gd name="connsiteY24" fmla="*/ 543464 h 1299864"/>
                  <a:gd name="connsiteX25" fmla="*/ 1112808 w 3640347"/>
                  <a:gd name="connsiteY25" fmla="*/ 534838 h 1299864"/>
                  <a:gd name="connsiteX26" fmla="*/ 1138687 w 3640347"/>
                  <a:gd name="connsiteY26" fmla="*/ 526212 h 1299864"/>
                  <a:gd name="connsiteX27" fmla="*/ 1190445 w 3640347"/>
                  <a:gd name="connsiteY27" fmla="*/ 474453 h 1299864"/>
                  <a:gd name="connsiteX28" fmla="*/ 1216325 w 3640347"/>
                  <a:gd name="connsiteY28" fmla="*/ 457200 h 1299864"/>
                  <a:gd name="connsiteX29" fmla="*/ 1268083 w 3640347"/>
                  <a:gd name="connsiteY29" fmla="*/ 422695 h 1299864"/>
                  <a:gd name="connsiteX30" fmla="*/ 1293962 w 3640347"/>
                  <a:gd name="connsiteY30" fmla="*/ 396815 h 1299864"/>
                  <a:gd name="connsiteX31" fmla="*/ 1328468 w 3640347"/>
                  <a:gd name="connsiteY31" fmla="*/ 370936 h 1299864"/>
                  <a:gd name="connsiteX32" fmla="*/ 1388853 w 3640347"/>
                  <a:gd name="connsiteY32" fmla="*/ 301925 h 1299864"/>
                  <a:gd name="connsiteX33" fmla="*/ 1423359 w 3640347"/>
                  <a:gd name="connsiteY33" fmla="*/ 293298 h 1299864"/>
                  <a:gd name="connsiteX34" fmla="*/ 1466491 w 3640347"/>
                  <a:gd name="connsiteY34" fmla="*/ 241540 h 1299864"/>
                  <a:gd name="connsiteX35" fmla="*/ 1500996 w 3640347"/>
                  <a:gd name="connsiteY35" fmla="*/ 189781 h 1299864"/>
                  <a:gd name="connsiteX36" fmla="*/ 1518249 w 3640347"/>
                  <a:gd name="connsiteY36" fmla="*/ 163902 h 1299864"/>
                  <a:gd name="connsiteX37" fmla="*/ 1535502 w 3640347"/>
                  <a:gd name="connsiteY37" fmla="*/ 129397 h 1299864"/>
                  <a:gd name="connsiteX38" fmla="*/ 1561381 w 3640347"/>
                  <a:gd name="connsiteY38" fmla="*/ 120770 h 1299864"/>
                  <a:gd name="connsiteX39" fmla="*/ 1587261 w 3640347"/>
                  <a:gd name="connsiteY39" fmla="*/ 94891 h 1299864"/>
                  <a:gd name="connsiteX40" fmla="*/ 1613140 w 3640347"/>
                  <a:gd name="connsiteY40" fmla="*/ 77638 h 1299864"/>
                  <a:gd name="connsiteX41" fmla="*/ 1647645 w 3640347"/>
                  <a:gd name="connsiteY41" fmla="*/ 51759 h 1299864"/>
                  <a:gd name="connsiteX42" fmla="*/ 1673525 w 3640347"/>
                  <a:gd name="connsiteY42" fmla="*/ 34506 h 1299864"/>
                  <a:gd name="connsiteX43" fmla="*/ 1742536 w 3640347"/>
                  <a:gd name="connsiteY43" fmla="*/ 17253 h 1299864"/>
                  <a:gd name="connsiteX44" fmla="*/ 1794294 w 3640347"/>
                  <a:gd name="connsiteY44" fmla="*/ 0 h 1299864"/>
                  <a:gd name="connsiteX45" fmla="*/ 3200400 w 3640347"/>
                  <a:gd name="connsiteY45" fmla="*/ 8627 h 1299864"/>
                  <a:gd name="connsiteX46" fmla="*/ 3226279 w 3640347"/>
                  <a:gd name="connsiteY46" fmla="*/ 17253 h 1299864"/>
                  <a:gd name="connsiteX47" fmla="*/ 3243532 w 3640347"/>
                  <a:gd name="connsiteY47" fmla="*/ 43132 h 1299864"/>
                  <a:gd name="connsiteX48" fmla="*/ 3303917 w 3640347"/>
                  <a:gd name="connsiteY48" fmla="*/ 94891 h 1299864"/>
                  <a:gd name="connsiteX49" fmla="*/ 3338423 w 3640347"/>
                  <a:gd name="connsiteY49" fmla="*/ 138023 h 1299864"/>
                  <a:gd name="connsiteX50" fmla="*/ 3381555 w 3640347"/>
                  <a:gd name="connsiteY50" fmla="*/ 181155 h 1299864"/>
                  <a:gd name="connsiteX51" fmla="*/ 3390181 w 3640347"/>
                  <a:gd name="connsiteY51" fmla="*/ 207034 h 1299864"/>
                  <a:gd name="connsiteX52" fmla="*/ 3407434 w 3640347"/>
                  <a:gd name="connsiteY52" fmla="*/ 232914 h 1299864"/>
                  <a:gd name="connsiteX53" fmla="*/ 3441940 w 3640347"/>
                  <a:gd name="connsiteY53" fmla="*/ 310551 h 1299864"/>
                  <a:gd name="connsiteX54" fmla="*/ 3450566 w 3640347"/>
                  <a:gd name="connsiteY54" fmla="*/ 345057 h 1299864"/>
                  <a:gd name="connsiteX55" fmla="*/ 3502325 w 3640347"/>
                  <a:gd name="connsiteY55" fmla="*/ 414068 h 1299864"/>
                  <a:gd name="connsiteX56" fmla="*/ 3519577 w 3640347"/>
                  <a:gd name="connsiteY56" fmla="*/ 439947 h 1299864"/>
                  <a:gd name="connsiteX57" fmla="*/ 3545457 w 3640347"/>
                  <a:gd name="connsiteY57" fmla="*/ 457200 h 1299864"/>
                  <a:gd name="connsiteX58" fmla="*/ 3597215 w 3640347"/>
                  <a:gd name="connsiteY58" fmla="*/ 569344 h 1299864"/>
                  <a:gd name="connsiteX59" fmla="*/ 3614468 w 3640347"/>
                  <a:gd name="connsiteY59" fmla="*/ 612476 h 1299864"/>
                  <a:gd name="connsiteX60" fmla="*/ 3623094 w 3640347"/>
                  <a:gd name="connsiteY60" fmla="*/ 646981 h 1299864"/>
                  <a:gd name="connsiteX61" fmla="*/ 3640347 w 3640347"/>
                  <a:gd name="connsiteY61" fmla="*/ 707366 h 1299864"/>
                  <a:gd name="connsiteX62" fmla="*/ 3631721 w 3640347"/>
                  <a:gd name="connsiteY62" fmla="*/ 1017917 h 1299864"/>
                  <a:gd name="connsiteX63" fmla="*/ 3614468 w 3640347"/>
                  <a:gd name="connsiteY63" fmla="*/ 1043797 h 1299864"/>
                  <a:gd name="connsiteX64" fmla="*/ 3597215 w 3640347"/>
                  <a:gd name="connsiteY64" fmla="*/ 1078302 h 1299864"/>
                  <a:gd name="connsiteX65" fmla="*/ 3545457 w 3640347"/>
                  <a:gd name="connsiteY65" fmla="*/ 1173193 h 1299864"/>
                  <a:gd name="connsiteX66" fmla="*/ 3528204 w 3640347"/>
                  <a:gd name="connsiteY66" fmla="*/ 1199072 h 1299864"/>
                  <a:gd name="connsiteX67" fmla="*/ 3502325 w 3640347"/>
                  <a:gd name="connsiteY67" fmla="*/ 1207698 h 1299864"/>
                  <a:gd name="connsiteX68" fmla="*/ 3364302 w 3640347"/>
                  <a:gd name="connsiteY68" fmla="*/ 1199072 h 1299864"/>
                  <a:gd name="connsiteX69" fmla="*/ 3355676 w 3640347"/>
                  <a:gd name="connsiteY69" fmla="*/ 1173193 h 1299864"/>
                  <a:gd name="connsiteX70" fmla="*/ 3347049 w 3640347"/>
                  <a:gd name="connsiteY70" fmla="*/ 871268 h 1299864"/>
                  <a:gd name="connsiteX71" fmla="*/ 3286664 w 3640347"/>
                  <a:gd name="connsiteY71" fmla="*/ 802257 h 1299864"/>
                  <a:gd name="connsiteX72" fmla="*/ 3252159 w 3640347"/>
                  <a:gd name="connsiteY72" fmla="*/ 776378 h 1299864"/>
                  <a:gd name="connsiteX73" fmla="*/ 3217653 w 3640347"/>
                  <a:gd name="connsiteY73" fmla="*/ 759125 h 1299864"/>
                  <a:gd name="connsiteX74" fmla="*/ 3157268 w 3640347"/>
                  <a:gd name="connsiteY74" fmla="*/ 750498 h 1299864"/>
                  <a:gd name="connsiteX75" fmla="*/ 2777706 w 3640347"/>
                  <a:gd name="connsiteY75" fmla="*/ 759125 h 1299864"/>
                  <a:gd name="connsiteX76" fmla="*/ 2734574 w 3640347"/>
                  <a:gd name="connsiteY76" fmla="*/ 802257 h 1299864"/>
                  <a:gd name="connsiteX77" fmla="*/ 2717321 w 3640347"/>
                  <a:gd name="connsiteY77" fmla="*/ 854015 h 1299864"/>
                  <a:gd name="connsiteX78" fmla="*/ 2691442 w 3640347"/>
                  <a:gd name="connsiteY78" fmla="*/ 940280 h 1299864"/>
                  <a:gd name="connsiteX79" fmla="*/ 2665562 w 3640347"/>
                  <a:gd name="connsiteY79" fmla="*/ 966159 h 1299864"/>
                  <a:gd name="connsiteX80" fmla="*/ 2613804 w 3640347"/>
                  <a:gd name="connsiteY80" fmla="*/ 1069676 h 1299864"/>
                  <a:gd name="connsiteX81" fmla="*/ 2605177 w 3640347"/>
                  <a:gd name="connsiteY81" fmla="*/ 1112808 h 1299864"/>
                  <a:gd name="connsiteX82" fmla="*/ 2622430 w 3640347"/>
                  <a:gd name="connsiteY82" fmla="*/ 1259457 h 1299864"/>
                  <a:gd name="connsiteX83" fmla="*/ 2596551 w 3640347"/>
                  <a:gd name="connsiteY83" fmla="*/ 1268083 h 1299864"/>
                  <a:gd name="connsiteX84" fmla="*/ 2225615 w 3640347"/>
                  <a:gd name="connsiteY84" fmla="*/ 1259457 h 1299864"/>
                  <a:gd name="connsiteX85" fmla="*/ 1794294 w 3640347"/>
                  <a:gd name="connsiteY85" fmla="*/ 1268083 h 1299864"/>
                  <a:gd name="connsiteX86" fmla="*/ 1595887 w 3640347"/>
                  <a:gd name="connsiteY86" fmla="*/ 1276710 h 1299864"/>
                  <a:gd name="connsiteX87" fmla="*/ 1475117 w 3640347"/>
                  <a:gd name="connsiteY87" fmla="*/ 1285336 h 1299864"/>
                  <a:gd name="connsiteX88" fmla="*/ 1293962 w 3640347"/>
                  <a:gd name="connsiteY88" fmla="*/ 1293963 h 1299864"/>
                  <a:gd name="connsiteX89" fmla="*/ 1086928 w 3640347"/>
                  <a:gd name="connsiteY89" fmla="*/ 1242204 h 1299864"/>
                  <a:gd name="connsiteX90" fmla="*/ 1061049 w 3640347"/>
                  <a:gd name="connsiteY90" fmla="*/ 1207698 h 1299864"/>
                  <a:gd name="connsiteX91" fmla="*/ 1035170 w 3640347"/>
                  <a:gd name="connsiteY91" fmla="*/ 1069676 h 1299864"/>
                  <a:gd name="connsiteX92" fmla="*/ 1026544 w 3640347"/>
                  <a:gd name="connsiteY92" fmla="*/ 1017917 h 1299864"/>
                  <a:gd name="connsiteX93" fmla="*/ 1000664 w 3640347"/>
                  <a:gd name="connsiteY93" fmla="*/ 923027 h 1299864"/>
                  <a:gd name="connsiteX94" fmla="*/ 957532 w 3640347"/>
                  <a:gd name="connsiteY94" fmla="*/ 871268 h 1299864"/>
                  <a:gd name="connsiteX95" fmla="*/ 948906 w 3640347"/>
                  <a:gd name="connsiteY95" fmla="*/ 845389 h 1299864"/>
                  <a:gd name="connsiteX96" fmla="*/ 897147 w 3640347"/>
                  <a:gd name="connsiteY96" fmla="*/ 819510 h 1299864"/>
                  <a:gd name="connsiteX97" fmla="*/ 836762 w 3640347"/>
                  <a:gd name="connsiteY97" fmla="*/ 785004 h 1299864"/>
                  <a:gd name="connsiteX98" fmla="*/ 785004 w 3640347"/>
                  <a:gd name="connsiteY98" fmla="*/ 759125 h 1299864"/>
                  <a:gd name="connsiteX99" fmla="*/ 724619 w 3640347"/>
                  <a:gd name="connsiteY99" fmla="*/ 724619 h 1299864"/>
                  <a:gd name="connsiteX100" fmla="*/ 681487 w 3640347"/>
                  <a:gd name="connsiteY100" fmla="*/ 715993 h 1299864"/>
                  <a:gd name="connsiteX101" fmla="*/ 655608 w 3640347"/>
                  <a:gd name="connsiteY101" fmla="*/ 707366 h 1299864"/>
                  <a:gd name="connsiteX102" fmla="*/ 603849 w 3640347"/>
                  <a:gd name="connsiteY102" fmla="*/ 715993 h 1299864"/>
                  <a:gd name="connsiteX103" fmla="*/ 560717 w 3640347"/>
                  <a:gd name="connsiteY103" fmla="*/ 724619 h 1299864"/>
                  <a:gd name="connsiteX104" fmla="*/ 508959 w 3640347"/>
                  <a:gd name="connsiteY104" fmla="*/ 776378 h 1299864"/>
                  <a:gd name="connsiteX105" fmla="*/ 457200 w 3640347"/>
                  <a:gd name="connsiteY105" fmla="*/ 828136 h 1299864"/>
                  <a:gd name="connsiteX106" fmla="*/ 422694 w 3640347"/>
                  <a:gd name="connsiteY106" fmla="*/ 879895 h 1299864"/>
                  <a:gd name="connsiteX107" fmla="*/ 405442 w 3640347"/>
                  <a:gd name="connsiteY107" fmla="*/ 905774 h 1299864"/>
                  <a:gd name="connsiteX108" fmla="*/ 353683 w 3640347"/>
                  <a:gd name="connsiteY108" fmla="*/ 957532 h 1299864"/>
                  <a:gd name="connsiteX109" fmla="*/ 310551 w 3640347"/>
                  <a:gd name="connsiteY109" fmla="*/ 1035170 h 1299864"/>
                  <a:gd name="connsiteX110" fmla="*/ 301925 w 3640347"/>
                  <a:gd name="connsiteY110" fmla="*/ 1078302 h 1299864"/>
                  <a:gd name="connsiteX111" fmla="*/ 327804 w 3640347"/>
                  <a:gd name="connsiteY111"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81155 w 3640347"/>
                  <a:gd name="connsiteY3" fmla="*/ 1199072 h 1299864"/>
                  <a:gd name="connsiteX4" fmla="*/ 138023 w 3640347"/>
                  <a:gd name="connsiteY4" fmla="*/ 1138687 h 1299864"/>
                  <a:gd name="connsiteX5" fmla="*/ 103517 w 3640347"/>
                  <a:gd name="connsiteY5" fmla="*/ 1130061 h 1299864"/>
                  <a:gd name="connsiteX6" fmla="*/ 86264 w 3640347"/>
                  <a:gd name="connsiteY6" fmla="*/ 1095555 h 1299864"/>
                  <a:gd name="connsiteX7" fmla="*/ 60385 w 3640347"/>
                  <a:gd name="connsiteY7" fmla="*/ 1086929 h 1299864"/>
                  <a:gd name="connsiteX8" fmla="*/ 34506 w 3640347"/>
                  <a:gd name="connsiteY8" fmla="*/ 1069676 h 1299864"/>
                  <a:gd name="connsiteX9" fmla="*/ 17253 w 3640347"/>
                  <a:gd name="connsiteY9" fmla="*/ 1000664 h 1299864"/>
                  <a:gd name="connsiteX10" fmla="*/ 0 w 3640347"/>
                  <a:gd name="connsiteY10" fmla="*/ 940280 h 1299864"/>
                  <a:gd name="connsiteX11" fmla="*/ 8627 w 3640347"/>
                  <a:gd name="connsiteY11" fmla="*/ 871268 h 1299864"/>
                  <a:gd name="connsiteX12" fmla="*/ 43132 w 3640347"/>
                  <a:gd name="connsiteY12" fmla="*/ 793631 h 1299864"/>
                  <a:gd name="connsiteX13" fmla="*/ 69011 w 3640347"/>
                  <a:gd name="connsiteY13" fmla="*/ 767751 h 1299864"/>
                  <a:gd name="connsiteX14" fmla="*/ 94891 w 3640347"/>
                  <a:gd name="connsiteY14" fmla="*/ 750498 h 1299864"/>
                  <a:gd name="connsiteX15" fmla="*/ 112144 w 3640347"/>
                  <a:gd name="connsiteY15" fmla="*/ 724619 h 1299864"/>
                  <a:gd name="connsiteX16" fmla="*/ 120770 w 3640347"/>
                  <a:gd name="connsiteY16" fmla="*/ 690114 h 1299864"/>
                  <a:gd name="connsiteX17" fmla="*/ 172528 w 3640347"/>
                  <a:gd name="connsiteY17" fmla="*/ 655608 h 1299864"/>
                  <a:gd name="connsiteX18" fmla="*/ 198408 w 3640347"/>
                  <a:gd name="connsiteY18" fmla="*/ 629729 h 1299864"/>
                  <a:gd name="connsiteX19" fmla="*/ 241540 w 3640347"/>
                  <a:gd name="connsiteY19" fmla="*/ 621102 h 1299864"/>
                  <a:gd name="connsiteX20" fmla="*/ 327804 w 3640347"/>
                  <a:gd name="connsiteY20" fmla="*/ 595223 h 1299864"/>
                  <a:gd name="connsiteX21" fmla="*/ 802257 w 3640347"/>
                  <a:gd name="connsiteY21" fmla="*/ 577970 h 1299864"/>
                  <a:gd name="connsiteX22" fmla="*/ 836762 w 3640347"/>
                  <a:gd name="connsiteY22" fmla="*/ 569344 h 1299864"/>
                  <a:gd name="connsiteX23" fmla="*/ 983411 w 3640347"/>
                  <a:gd name="connsiteY23" fmla="*/ 552091 h 1299864"/>
                  <a:gd name="connsiteX24" fmla="*/ 1043796 w 3640347"/>
                  <a:gd name="connsiteY24" fmla="*/ 543464 h 1299864"/>
                  <a:gd name="connsiteX25" fmla="*/ 1112808 w 3640347"/>
                  <a:gd name="connsiteY25" fmla="*/ 534838 h 1299864"/>
                  <a:gd name="connsiteX26" fmla="*/ 1138687 w 3640347"/>
                  <a:gd name="connsiteY26" fmla="*/ 526212 h 1299864"/>
                  <a:gd name="connsiteX27" fmla="*/ 1190445 w 3640347"/>
                  <a:gd name="connsiteY27" fmla="*/ 474453 h 1299864"/>
                  <a:gd name="connsiteX28" fmla="*/ 1216325 w 3640347"/>
                  <a:gd name="connsiteY28" fmla="*/ 457200 h 1299864"/>
                  <a:gd name="connsiteX29" fmla="*/ 1268083 w 3640347"/>
                  <a:gd name="connsiteY29" fmla="*/ 422695 h 1299864"/>
                  <a:gd name="connsiteX30" fmla="*/ 1293962 w 3640347"/>
                  <a:gd name="connsiteY30" fmla="*/ 396815 h 1299864"/>
                  <a:gd name="connsiteX31" fmla="*/ 1328468 w 3640347"/>
                  <a:gd name="connsiteY31" fmla="*/ 370936 h 1299864"/>
                  <a:gd name="connsiteX32" fmla="*/ 1388853 w 3640347"/>
                  <a:gd name="connsiteY32" fmla="*/ 301925 h 1299864"/>
                  <a:gd name="connsiteX33" fmla="*/ 1423359 w 3640347"/>
                  <a:gd name="connsiteY33" fmla="*/ 293298 h 1299864"/>
                  <a:gd name="connsiteX34" fmla="*/ 1466491 w 3640347"/>
                  <a:gd name="connsiteY34" fmla="*/ 241540 h 1299864"/>
                  <a:gd name="connsiteX35" fmla="*/ 1500996 w 3640347"/>
                  <a:gd name="connsiteY35" fmla="*/ 189781 h 1299864"/>
                  <a:gd name="connsiteX36" fmla="*/ 1518249 w 3640347"/>
                  <a:gd name="connsiteY36" fmla="*/ 163902 h 1299864"/>
                  <a:gd name="connsiteX37" fmla="*/ 1535502 w 3640347"/>
                  <a:gd name="connsiteY37" fmla="*/ 129397 h 1299864"/>
                  <a:gd name="connsiteX38" fmla="*/ 1561381 w 3640347"/>
                  <a:gd name="connsiteY38" fmla="*/ 120770 h 1299864"/>
                  <a:gd name="connsiteX39" fmla="*/ 1587261 w 3640347"/>
                  <a:gd name="connsiteY39" fmla="*/ 94891 h 1299864"/>
                  <a:gd name="connsiteX40" fmla="*/ 1613140 w 3640347"/>
                  <a:gd name="connsiteY40" fmla="*/ 77638 h 1299864"/>
                  <a:gd name="connsiteX41" fmla="*/ 1647645 w 3640347"/>
                  <a:gd name="connsiteY41" fmla="*/ 51759 h 1299864"/>
                  <a:gd name="connsiteX42" fmla="*/ 1673525 w 3640347"/>
                  <a:gd name="connsiteY42" fmla="*/ 34506 h 1299864"/>
                  <a:gd name="connsiteX43" fmla="*/ 1742536 w 3640347"/>
                  <a:gd name="connsiteY43" fmla="*/ 17253 h 1299864"/>
                  <a:gd name="connsiteX44" fmla="*/ 1794294 w 3640347"/>
                  <a:gd name="connsiteY44" fmla="*/ 0 h 1299864"/>
                  <a:gd name="connsiteX45" fmla="*/ 3200400 w 3640347"/>
                  <a:gd name="connsiteY45" fmla="*/ 8627 h 1299864"/>
                  <a:gd name="connsiteX46" fmla="*/ 3226279 w 3640347"/>
                  <a:gd name="connsiteY46" fmla="*/ 17253 h 1299864"/>
                  <a:gd name="connsiteX47" fmla="*/ 3243532 w 3640347"/>
                  <a:gd name="connsiteY47" fmla="*/ 43132 h 1299864"/>
                  <a:gd name="connsiteX48" fmla="*/ 3303917 w 3640347"/>
                  <a:gd name="connsiteY48" fmla="*/ 94891 h 1299864"/>
                  <a:gd name="connsiteX49" fmla="*/ 3338423 w 3640347"/>
                  <a:gd name="connsiteY49" fmla="*/ 138023 h 1299864"/>
                  <a:gd name="connsiteX50" fmla="*/ 3381555 w 3640347"/>
                  <a:gd name="connsiteY50" fmla="*/ 181155 h 1299864"/>
                  <a:gd name="connsiteX51" fmla="*/ 3390181 w 3640347"/>
                  <a:gd name="connsiteY51" fmla="*/ 207034 h 1299864"/>
                  <a:gd name="connsiteX52" fmla="*/ 3407434 w 3640347"/>
                  <a:gd name="connsiteY52" fmla="*/ 232914 h 1299864"/>
                  <a:gd name="connsiteX53" fmla="*/ 3441940 w 3640347"/>
                  <a:gd name="connsiteY53" fmla="*/ 310551 h 1299864"/>
                  <a:gd name="connsiteX54" fmla="*/ 3450566 w 3640347"/>
                  <a:gd name="connsiteY54" fmla="*/ 345057 h 1299864"/>
                  <a:gd name="connsiteX55" fmla="*/ 3502325 w 3640347"/>
                  <a:gd name="connsiteY55" fmla="*/ 414068 h 1299864"/>
                  <a:gd name="connsiteX56" fmla="*/ 3519577 w 3640347"/>
                  <a:gd name="connsiteY56" fmla="*/ 439947 h 1299864"/>
                  <a:gd name="connsiteX57" fmla="*/ 3545457 w 3640347"/>
                  <a:gd name="connsiteY57" fmla="*/ 457200 h 1299864"/>
                  <a:gd name="connsiteX58" fmla="*/ 3597215 w 3640347"/>
                  <a:gd name="connsiteY58" fmla="*/ 569344 h 1299864"/>
                  <a:gd name="connsiteX59" fmla="*/ 3614468 w 3640347"/>
                  <a:gd name="connsiteY59" fmla="*/ 612476 h 1299864"/>
                  <a:gd name="connsiteX60" fmla="*/ 3623094 w 3640347"/>
                  <a:gd name="connsiteY60" fmla="*/ 646981 h 1299864"/>
                  <a:gd name="connsiteX61" fmla="*/ 3640347 w 3640347"/>
                  <a:gd name="connsiteY61" fmla="*/ 707366 h 1299864"/>
                  <a:gd name="connsiteX62" fmla="*/ 3631721 w 3640347"/>
                  <a:gd name="connsiteY62" fmla="*/ 1017917 h 1299864"/>
                  <a:gd name="connsiteX63" fmla="*/ 3614468 w 3640347"/>
                  <a:gd name="connsiteY63" fmla="*/ 1043797 h 1299864"/>
                  <a:gd name="connsiteX64" fmla="*/ 3597215 w 3640347"/>
                  <a:gd name="connsiteY64" fmla="*/ 1078302 h 1299864"/>
                  <a:gd name="connsiteX65" fmla="*/ 3545457 w 3640347"/>
                  <a:gd name="connsiteY65" fmla="*/ 1173193 h 1299864"/>
                  <a:gd name="connsiteX66" fmla="*/ 3528204 w 3640347"/>
                  <a:gd name="connsiteY66" fmla="*/ 1199072 h 1299864"/>
                  <a:gd name="connsiteX67" fmla="*/ 3502325 w 3640347"/>
                  <a:gd name="connsiteY67" fmla="*/ 1207698 h 1299864"/>
                  <a:gd name="connsiteX68" fmla="*/ 3364302 w 3640347"/>
                  <a:gd name="connsiteY68" fmla="*/ 1199072 h 1299864"/>
                  <a:gd name="connsiteX69" fmla="*/ 3355676 w 3640347"/>
                  <a:gd name="connsiteY69" fmla="*/ 1173193 h 1299864"/>
                  <a:gd name="connsiteX70" fmla="*/ 3347049 w 3640347"/>
                  <a:gd name="connsiteY70" fmla="*/ 871268 h 1299864"/>
                  <a:gd name="connsiteX71" fmla="*/ 3286664 w 3640347"/>
                  <a:gd name="connsiteY71" fmla="*/ 802257 h 1299864"/>
                  <a:gd name="connsiteX72" fmla="*/ 3252159 w 3640347"/>
                  <a:gd name="connsiteY72" fmla="*/ 776378 h 1299864"/>
                  <a:gd name="connsiteX73" fmla="*/ 3217653 w 3640347"/>
                  <a:gd name="connsiteY73" fmla="*/ 759125 h 1299864"/>
                  <a:gd name="connsiteX74" fmla="*/ 3157268 w 3640347"/>
                  <a:gd name="connsiteY74" fmla="*/ 750498 h 1299864"/>
                  <a:gd name="connsiteX75" fmla="*/ 2777706 w 3640347"/>
                  <a:gd name="connsiteY75" fmla="*/ 759125 h 1299864"/>
                  <a:gd name="connsiteX76" fmla="*/ 2734574 w 3640347"/>
                  <a:gd name="connsiteY76" fmla="*/ 802257 h 1299864"/>
                  <a:gd name="connsiteX77" fmla="*/ 2717321 w 3640347"/>
                  <a:gd name="connsiteY77" fmla="*/ 854015 h 1299864"/>
                  <a:gd name="connsiteX78" fmla="*/ 2691442 w 3640347"/>
                  <a:gd name="connsiteY78" fmla="*/ 940280 h 1299864"/>
                  <a:gd name="connsiteX79" fmla="*/ 2665562 w 3640347"/>
                  <a:gd name="connsiteY79" fmla="*/ 966159 h 1299864"/>
                  <a:gd name="connsiteX80" fmla="*/ 2613804 w 3640347"/>
                  <a:gd name="connsiteY80" fmla="*/ 1069676 h 1299864"/>
                  <a:gd name="connsiteX81" fmla="*/ 2605177 w 3640347"/>
                  <a:gd name="connsiteY81" fmla="*/ 1112808 h 1299864"/>
                  <a:gd name="connsiteX82" fmla="*/ 2622430 w 3640347"/>
                  <a:gd name="connsiteY82" fmla="*/ 1259457 h 1299864"/>
                  <a:gd name="connsiteX83" fmla="*/ 2596551 w 3640347"/>
                  <a:gd name="connsiteY83" fmla="*/ 1268083 h 1299864"/>
                  <a:gd name="connsiteX84" fmla="*/ 2225615 w 3640347"/>
                  <a:gd name="connsiteY84" fmla="*/ 1259457 h 1299864"/>
                  <a:gd name="connsiteX85" fmla="*/ 1794294 w 3640347"/>
                  <a:gd name="connsiteY85" fmla="*/ 1268083 h 1299864"/>
                  <a:gd name="connsiteX86" fmla="*/ 1595887 w 3640347"/>
                  <a:gd name="connsiteY86" fmla="*/ 1276710 h 1299864"/>
                  <a:gd name="connsiteX87" fmla="*/ 1475117 w 3640347"/>
                  <a:gd name="connsiteY87" fmla="*/ 1285336 h 1299864"/>
                  <a:gd name="connsiteX88" fmla="*/ 1293962 w 3640347"/>
                  <a:gd name="connsiteY88" fmla="*/ 1293963 h 1299864"/>
                  <a:gd name="connsiteX89" fmla="*/ 1086928 w 3640347"/>
                  <a:gd name="connsiteY89" fmla="*/ 1242204 h 1299864"/>
                  <a:gd name="connsiteX90" fmla="*/ 1061049 w 3640347"/>
                  <a:gd name="connsiteY90" fmla="*/ 1207698 h 1299864"/>
                  <a:gd name="connsiteX91" fmla="*/ 1035170 w 3640347"/>
                  <a:gd name="connsiteY91" fmla="*/ 1069676 h 1299864"/>
                  <a:gd name="connsiteX92" fmla="*/ 1026544 w 3640347"/>
                  <a:gd name="connsiteY92" fmla="*/ 1017917 h 1299864"/>
                  <a:gd name="connsiteX93" fmla="*/ 1000664 w 3640347"/>
                  <a:gd name="connsiteY93" fmla="*/ 923027 h 1299864"/>
                  <a:gd name="connsiteX94" fmla="*/ 957532 w 3640347"/>
                  <a:gd name="connsiteY94" fmla="*/ 871268 h 1299864"/>
                  <a:gd name="connsiteX95" fmla="*/ 948906 w 3640347"/>
                  <a:gd name="connsiteY95" fmla="*/ 845389 h 1299864"/>
                  <a:gd name="connsiteX96" fmla="*/ 897147 w 3640347"/>
                  <a:gd name="connsiteY96" fmla="*/ 819510 h 1299864"/>
                  <a:gd name="connsiteX97" fmla="*/ 836762 w 3640347"/>
                  <a:gd name="connsiteY97" fmla="*/ 785004 h 1299864"/>
                  <a:gd name="connsiteX98" fmla="*/ 785004 w 3640347"/>
                  <a:gd name="connsiteY98" fmla="*/ 759125 h 1299864"/>
                  <a:gd name="connsiteX99" fmla="*/ 724619 w 3640347"/>
                  <a:gd name="connsiteY99" fmla="*/ 724619 h 1299864"/>
                  <a:gd name="connsiteX100" fmla="*/ 681487 w 3640347"/>
                  <a:gd name="connsiteY100" fmla="*/ 715993 h 1299864"/>
                  <a:gd name="connsiteX101" fmla="*/ 603849 w 3640347"/>
                  <a:gd name="connsiteY101" fmla="*/ 715993 h 1299864"/>
                  <a:gd name="connsiteX102" fmla="*/ 560717 w 3640347"/>
                  <a:gd name="connsiteY102" fmla="*/ 724619 h 1299864"/>
                  <a:gd name="connsiteX103" fmla="*/ 508959 w 3640347"/>
                  <a:gd name="connsiteY103" fmla="*/ 776378 h 1299864"/>
                  <a:gd name="connsiteX104" fmla="*/ 457200 w 3640347"/>
                  <a:gd name="connsiteY104" fmla="*/ 828136 h 1299864"/>
                  <a:gd name="connsiteX105" fmla="*/ 422694 w 3640347"/>
                  <a:gd name="connsiteY105" fmla="*/ 879895 h 1299864"/>
                  <a:gd name="connsiteX106" fmla="*/ 405442 w 3640347"/>
                  <a:gd name="connsiteY106" fmla="*/ 905774 h 1299864"/>
                  <a:gd name="connsiteX107" fmla="*/ 353683 w 3640347"/>
                  <a:gd name="connsiteY107" fmla="*/ 957532 h 1299864"/>
                  <a:gd name="connsiteX108" fmla="*/ 310551 w 3640347"/>
                  <a:gd name="connsiteY108" fmla="*/ 1035170 h 1299864"/>
                  <a:gd name="connsiteX109" fmla="*/ 301925 w 3640347"/>
                  <a:gd name="connsiteY109" fmla="*/ 1078302 h 1299864"/>
                  <a:gd name="connsiteX110" fmla="*/ 327804 w 3640347"/>
                  <a:gd name="connsiteY110"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81155 w 3640347"/>
                  <a:gd name="connsiteY3" fmla="*/ 1199072 h 1299864"/>
                  <a:gd name="connsiteX4" fmla="*/ 138023 w 3640347"/>
                  <a:gd name="connsiteY4" fmla="*/ 1138687 h 1299864"/>
                  <a:gd name="connsiteX5" fmla="*/ 103517 w 3640347"/>
                  <a:gd name="connsiteY5" fmla="*/ 1130061 h 1299864"/>
                  <a:gd name="connsiteX6" fmla="*/ 86264 w 3640347"/>
                  <a:gd name="connsiteY6" fmla="*/ 1095555 h 1299864"/>
                  <a:gd name="connsiteX7" fmla="*/ 60385 w 3640347"/>
                  <a:gd name="connsiteY7" fmla="*/ 1086929 h 1299864"/>
                  <a:gd name="connsiteX8" fmla="*/ 34506 w 3640347"/>
                  <a:gd name="connsiteY8" fmla="*/ 1069676 h 1299864"/>
                  <a:gd name="connsiteX9" fmla="*/ 17253 w 3640347"/>
                  <a:gd name="connsiteY9" fmla="*/ 1000664 h 1299864"/>
                  <a:gd name="connsiteX10" fmla="*/ 0 w 3640347"/>
                  <a:gd name="connsiteY10" fmla="*/ 940280 h 1299864"/>
                  <a:gd name="connsiteX11" fmla="*/ 8627 w 3640347"/>
                  <a:gd name="connsiteY11" fmla="*/ 871268 h 1299864"/>
                  <a:gd name="connsiteX12" fmla="*/ 43132 w 3640347"/>
                  <a:gd name="connsiteY12" fmla="*/ 793631 h 1299864"/>
                  <a:gd name="connsiteX13" fmla="*/ 69011 w 3640347"/>
                  <a:gd name="connsiteY13" fmla="*/ 767751 h 1299864"/>
                  <a:gd name="connsiteX14" fmla="*/ 94891 w 3640347"/>
                  <a:gd name="connsiteY14" fmla="*/ 750498 h 1299864"/>
                  <a:gd name="connsiteX15" fmla="*/ 112144 w 3640347"/>
                  <a:gd name="connsiteY15" fmla="*/ 724619 h 1299864"/>
                  <a:gd name="connsiteX16" fmla="*/ 120770 w 3640347"/>
                  <a:gd name="connsiteY16" fmla="*/ 690114 h 1299864"/>
                  <a:gd name="connsiteX17" fmla="*/ 172528 w 3640347"/>
                  <a:gd name="connsiteY17" fmla="*/ 655608 h 1299864"/>
                  <a:gd name="connsiteX18" fmla="*/ 198408 w 3640347"/>
                  <a:gd name="connsiteY18" fmla="*/ 629729 h 1299864"/>
                  <a:gd name="connsiteX19" fmla="*/ 241540 w 3640347"/>
                  <a:gd name="connsiteY19" fmla="*/ 621102 h 1299864"/>
                  <a:gd name="connsiteX20" fmla="*/ 327804 w 3640347"/>
                  <a:gd name="connsiteY20" fmla="*/ 595223 h 1299864"/>
                  <a:gd name="connsiteX21" fmla="*/ 802257 w 3640347"/>
                  <a:gd name="connsiteY21" fmla="*/ 577970 h 1299864"/>
                  <a:gd name="connsiteX22" fmla="*/ 836762 w 3640347"/>
                  <a:gd name="connsiteY22" fmla="*/ 569344 h 1299864"/>
                  <a:gd name="connsiteX23" fmla="*/ 983411 w 3640347"/>
                  <a:gd name="connsiteY23" fmla="*/ 552091 h 1299864"/>
                  <a:gd name="connsiteX24" fmla="*/ 1043796 w 3640347"/>
                  <a:gd name="connsiteY24" fmla="*/ 543464 h 1299864"/>
                  <a:gd name="connsiteX25" fmla="*/ 1112808 w 3640347"/>
                  <a:gd name="connsiteY25" fmla="*/ 534838 h 1299864"/>
                  <a:gd name="connsiteX26" fmla="*/ 1138687 w 3640347"/>
                  <a:gd name="connsiteY26" fmla="*/ 526212 h 1299864"/>
                  <a:gd name="connsiteX27" fmla="*/ 1190445 w 3640347"/>
                  <a:gd name="connsiteY27" fmla="*/ 474453 h 1299864"/>
                  <a:gd name="connsiteX28" fmla="*/ 1216325 w 3640347"/>
                  <a:gd name="connsiteY28" fmla="*/ 457200 h 1299864"/>
                  <a:gd name="connsiteX29" fmla="*/ 1268083 w 3640347"/>
                  <a:gd name="connsiteY29" fmla="*/ 422695 h 1299864"/>
                  <a:gd name="connsiteX30" fmla="*/ 1293962 w 3640347"/>
                  <a:gd name="connsiteY30" fmla="*/ 396815 h 1299864"/>
                  <a:gd name="connsiteX31" fmla="*/ 1328468 w 3640347"/>
                  <a:gd name="connsiteY31" fmla="*/ 370936 h 1299864"/>
                  <a:gd name="connsiteX32" fmla="*/ 1388853 w 3640347"/>
                  <a:gd name="connsiteY32" fmla="*/ 301925 h 1299864"/>
                  <a:gd name="connsiteX33" fmla="*/ 1423359 w 3640347"/>
                  <a:gd name="connsiteY33" fmla="*/ 293298 h 1299864"/>
                  <a:gd name="connsiteX34" fmla="*/ 1466491 w 3640347"/>
                  <a:gd name="connsiteY34" fmla="*/ 241540 h 1299864"/>
                  <a:gd name="connsiteX35" fmla="*/ 1500996 w 3640347"/>
                  <a:gd name="connsiteY35" fmla="*/ 189781 h 1299864"/>
                  <a:gd name="connsiteX36" fmla="*/ 1518249 w 3640347"/>
                  <a:gd name="connsiteY36" fmla="*/ 163902 h 1299864"/>
                  <a:gd name="connsiteX37" fmla="*/ 1535502 w 3640347"/>
                  <a:gd name="connsiteY37" fmla="*/ 129397 h 1299864"/>
                  <a:gd name="connsiteX38" fmla="*/ 1561381 w 3640347"/>
                  <a:gd name="connsiteY38" fmla="*/ 120770 h 1299864"/>
                  <a:gd name="connsiteX39" fmla="*/ 1587261 w 3640347"/>
                  <a:gd name="connsiteY39" fmla="*/ 94891 h 1299864"/>
                  <a:gd name="connsiteX40" fmla="*/ 1613140 w 3640347"/>
                  <a:gd name="connsiteY40" fmla="*/ 77638 h 1299864"/>
                  <a:gd name="connsiteX41" fmla="*/ 1647645 w 3640347"/>
                  <a:gd name="connsiteY41" fmla="*/ 51759 h 1299864"/>
                  <a:gd name="connsiteX42" fmla="*/ 1673525 w 3640347"/>
                  <a:gd name="connsiteY42" fmla="*/ 34506 h 1299864"/>
                  <a:gd name="connsiteX43" fmla="*/ 1742536 w 3640347"/>
                  <a:gd name="connsiteY43" fmla="*/ 17253 h 1299864"/>
                  <a:gd name="connsiteX44" fmla="*/ 1794294 w 3640347"/>
                  <a:gd name="connsiteY44" fmla="*/ 0 h 1299864"/>
                  <a:gd name="connsiteX45" fmla="*/ 3200400 w 3640347"/>
                  <a:gd name="connsiteY45" fmla="*/ 8627 h 1299864"/>
                  <a:gd name="connsiteX46" fmla="*/ 3226279 w 3640347"/>
                  <a:gd name="connsiteY46" fmla="*/ 17253 h 1299864"/>
                  <a:gd name="connsiteX47" fmla="*/ 3243532 w 3640347"/>
                  <a:gd name="connsiteY47" fmla="*/ 43132 h 1299864"/>
                  <a:gd name="connsiteX48" fmla="*/ 3303917 w 3640347"/>
                  <a:gd name="connsiteY48" fmla="*/ 94891 h 1299864"/>
                  <a:gd name="connsiteX49" fmla="*/ 3338423 w 3640347"/>
                  <a:gd name="connsiteY49" fmla="*/ 138023 h 1299864"/>
                  <a:gd name="connsiteX50" fmla="*/ 3381555 w 3640347"/>
                  <a:gd name="connsiteY50" fmla="*/ 181155 h 1299864"/>
                  <a:gd name="connsiteX51" fmla="*/ 3390181 w 3640347"/>
                  <a:gd name="connsiteY51" fmla="*/ 207034 h 1299864"/>
                  <a:gd name="connsiteX52" fmla="*/ 3407434 w 3640347"/>
                  <a:gd name="connsiteY52" fmla="*/ 232914 h 1299864"/>
                  <a:gd name="connsiteX53" fmla="*/ 3441940 w 3640347"/>
                  <a:gd name="connsiteY53" fmla="*/ 310551 h 1299864"/>
                  <a:gd name="connsiteX54" fmla="*/ 3450566 w 3640347"/>
                  <a:gd name="connsiteY54" fmla="*/ 345057 h 1299864"/>
                  <a:gd name="connsiteX55" fmla="*/ 3502325 w 3640347"/>
                  <a:gd name="connsiteY55" fmla="*/ 414068 h 1299864"/>
                  <a:gd name="connsiteX56" fmla="*/ 3519577 w 3640347"/>
                  <a:gd name="connsiteY56" fmla="*/ 439947 h 1299864"/>
                  <a:gd name="connsiteX57" fmla="*/ 3545457 w 3640347"/>
                  <a:gd name="connsiteY57" fmla="*/ 457200 h 1299864"/>
                  <a:gd name="connsiteX58" fmla="*/ 3597215 w 3640347"/>
                  <a:gd name="connsiteY58" fmla="*/ 569344 h 1299864"/>
                  <a:gd name="connsiteX59" fmla="*/ 3614468 w 3640347"/>
                  <a:gd name="connsiteY59" fmla="*/ 612476 h 1299864"/>
                  <a:gd name="connsiteX60" fmla="*/ 3623094 w 3640347"/>
                  <a:gd name="connsiteY60" fmla="*/ 646981 h 1299864"/>
                  <a:gd name="connsiteX61" fmla="*/ 3640347 w 3640347"/>
                  <a:gd name="connsiteY61" fmla="*/ 707366 h 1299864"/>
                  <a:gd name="connsiteX62" fmla="*/ 3631721 w 3640347"/>
                  <a:gd name="connsiteY62" fmla="*/ 1017917 h 1299864"/>
                  <a:gd name="connsiteX63" fmla="*/ 3614468 w 3640347"/>
                  <a:gd name="connsiteY63" fmla="*/ 1043797 h 1299864"/>
                  <a:gd name="connsiteX64" fmla="*/ 3597215 w 3640347"/>
                  <a:gd name="connsiteY64" fmla="*/ 1078302 h 1299864"/>
                  <a:gd name="connsiteX65" fmla="*/ 3545457 w 3640347"/>
                  <a:gd name="connsiteY65" fmla="*/ 1173193 h 1299864"/>
                  <a:gd name="connsiteX66" fmla="*/ 3528204 w 3640347"/>
                  <a:gd name="connsiteY66" fmla="*/ 1199072 h 1299864"/>
                  <a:gd name="connsiteX67" fmla="*/ 3502325 w 3640347"/>
                  <a:gd name="connsiteY67" fmla="*/ 1207698 h 1299864"/>
                  <a:gd name="connsiteX68" fmla="*/ 3364302 w 3640347"/>
                  <a:gd name="connsiteY68" fmla="*/ 1199072 h 1299864"/>
                  <a:gd name="connsiteX69" fmla="*/ 3355676 w 3640347"/>
                  <a:gd name="connsiteY69" fmla="*/ 1173193 h 1299864"/>
                  <a:gd name="connsiteX70" fmla="*/ 3347049 w 3640347"/>
                  <a:gd name="connsiteY70" fmla="*/ 871268 h 1299864"/>
                  <a:gd name="connsiteX71" fmla="*/ 3286664 w 3640347"/>
                  <a:gd name="connsiteY71" fmla="*/ 802257 h 1299864"/>
                  <a:gd name="connsiteX72" fmla="*/ 3252159 w 3640347"/>
                  <a:gd name="connsiteY72" fmla="*/ 776378 h 1299864"/>
                  <a:gd name="connsiteX73" fmla="*/ 3217653 w 3640347"/>
                  <a:gd name="connsiteY73" fmla="*/ 759125 h 1299864"/>
                  <a:gd name="connsiteX74" fmla="*/ 3157268 w 3640347"/>
                  <a:gd name="connsiteY74" fmla="*/ 750498 h 1299864"/>
                  <a:gd name="connsiteX75" fmla="*/ 2777706 w 3640347"/>
                  <a:gd name="connsiteY75" fmla="*/ 759125 h 1299864"/>
                  <a:gd name="connsiteX76" fmla="*/ 2734574 w 3640347"/>
                  <a:gd name="connsiteY76" fmla="*/ 802257 h 1299864"/>
                  <a:gd name="connsiteX77" fmla="*/ 2717321 w 3640347"/>
                  <a:gd name="connsiteY77" fmla="*/ 854015 h 1299864"/>
                  <a:gd name="connsiteX78" fmla="*/ 2691442 w 3640347"/>
                  <a:gd name="connsiteY78" fmla="*/ 940280 h 1299864"/>
                  <a:gd name="connsiteX79" fmla="*/ 2665562 w 3640347"/>
                  <a:gd name="connsiteY79" fmla="*/ 966159 h 1299864"/>
                  <a:gd name="connsiteX80" fmla="*/ 2613804 w 3640347"/>
                  <a:gd name="connsiteY80" fmla="*/ 1069676 h 1299864"/>
                  <a:gd name="connsiteX81" fmla="*/ 2605177 w 3640347"/>
                  <a:gd name="connsiteY81" fmla="*/ 1112808 h 1299864"/>
                  <a:gd name="connsiteX82" fmla="*/ 2622430 w 3640347"/>
                  <a:gd name="connsiteY82" fmla="*/ 1259457 h 1299864"/>
                  <a:gd name="connsiteX83" fmla="*/ 2596551 w 3640347"/>
                  <a:gd name="connsiteY83" fmla="*/ 1268083 h 1299864"/>
                  <a:gd name="connsiteX84" fmla="*/ 2225615 w 3640347"/>
                  <a:gd name="connsiteY84" fmla="*/ 1259457 h 1299864"/>
                  <a:gd name="connsiteX85" fmla="*/ 1794294 w 3640347"/>
                  <a:gd name="connsiteY85" fmla="*/ 1268083 h 1299864"/>
                  <a:gd name="connsiteX86" fmla="*/ 1595887 w 3640347"/>
                  <a:gd name="connsiteY86" fmla="*/ 1276710 h 1299864"/>
                  <a:gd name="connsiteX87" fmla="*/ 1475117 w 3640347"/>
                  <a:gd name="connsiteY87" fmla="*/ 1285336 h 1299864"/>
                  <a:gd name="connsiteX88" fmla="*/ 1293962 w 3640347"/>
                  <a:gd name="connsiteY88" fmla="*/ 1293963 h 1299864"/>
                  <a:gd name="connsiteX89" fmla="*/ 1086928 w 3640347"/>
                  <a:gd name="connsiteY89" fmla="*/ 1242204 h 1299864"/>
                  <a:gd name="connsiteX90" fmla="*/ 1061049 w 3640347"/>
                  <a:gd name="connsiteY90" fmla="*/ 1207698 h 1299864"/>
                  <a:gd name="connsiteX91" fmla="*/ 1035170 w 3640347"/>
                  <a:gd name="connsiteY91" fmla="*/ 1069676 h 1299864"/>
                  <a:gd name="connsiteX92" fmla="*/ 1026544 w 3640347"/>
                  <a:gd name="connsiteY92" fmla="*/ 1017917 h 1299864"/>
                  <a:gd name="connsiteX93" fmla="*/ 1000664 w 3640347"/>
                  <a:gd name="connsiteY93" fmla="*/ 923027 h 1299864"/>
                  <a:gd name="connsiteX94" fmla="*/ 957532 w 3640347"/>
                  <a:gd name="connsiteY94" fmla="*/ 871268 h 1299864"/>
                  <a:gd name="connsiteX95" fmla="*/ 948906 w 3640347"/>
                  <a:gd name="connsiteY95" fmla="*/ 845389 h 1299864"/>
                  <a:gd name="connsiteX96" fmla="*/ 897147 w 3640347"/>
                  <a:gd name="connsiteY96" fmla="*/ 819510 h 1299864"/>
                  <a:gd name="connsiteX97" fmla="*/ 836762 w 3640347"/>
                  <a:gd name="connsiteY97" fmla="*/ 785004 h 1299864"/>
                  <a:gd name="connsiteX98" fmla="*/ 785004 w 3640347"/>
                  <a:gd name="connsiteY98" fmla="*/ 759125 h 1299864"/>
                  <a:gd name="connsiteX99" fmla="*/ 724619 w 3640347"/>
                  <a:gd name="connsiteY99" fmla="*/ 724619 h 1299864"/>
                  <a:gd name="connsiteX100" fmla="*/ 681487 w 3640347"/>
                  <a:gd name="connsiteY100" fmla="*/ 715993 h 1299864"/>
                  <a:gd name="connsiteX101" fmla="*/ 603849 w 3640347"/>
                  <a:gd name="connsiteY101" fmla="*/ 715993 h 1299864"/>
                  <a:gd name="connsiteX102" fmla="*/ 508959 w 3640347"/>
                  <a:gd name="connsiteY102" fmla="*/ 776378 h 1299864"/>
                  <a:gd name="connsiteX103" fmla="*/ 457200 w 3640347"/>
                  <a:gd name="connsiteY103" fmla="*/ 828136 h 1299864"/>
                  <a:gd name="connsiteX104" fmla="*/ 422694 w 3640347"/>
                  <a:gd name="connsiteY104" fmla="*/ 879895 h 1299864"/>
                  <a:gd name="connsiteX105" fmla="*/ 405442 w 3640347"/>
                  <a:gd name="connsiteY105" fmla="*/ 905774 h 1299864"/>
                  <a:gd name="connsiteX106" fmla="*/ 353683 w 3640347"/>
                  <a:gd name="connsiteY106" fmla="*/ 957532 h 1299864"/>
                  <a:gd name="connsiteX107" fmla="*/ 310551 w 3640347"/>
                  <a:gd name="connsiteY107" fmla="*/ 1035170 h 1299864"/>
                  <a:gd name="connsiteX108" fmla="*/ 301925 w 3640347"/>
                  <a:gd name="connsiteY108" fmla="*/ 1078302 h 1299864"/>
                  <a:gd name="connsiteX109" fmla="*/ 327804 w 3640347"/>
                  <a:gd name="connsiteY109"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81155 w 3640347"/>
                  <a:gd name="connsiteY3" fmla="*/ 1199072 h 1299864"/>
                  <a:gd name="connsiteX4" fmla="*/ 138023 w 3640347"/>
                  <a:gd name="connsiteY4" fmla="*/ 1138687 h 1299864"/>
                  <a:gd name="connsiteX5" fmla="*/ 103517 w 3640347"/>
                  <a:gd name="connsiteY5" fmla="*/ 1130061 h 1299864"/>
                  <a:gd name="connsiteX6" fmla="*/ 86264 w 3640347"/>
                  <a:gd name="connsiteY6" fmla="*/ 1095555 h 1299864"/>
                  <a:gd name="connsiteX7" fmla="*/ 60385 w 3640347"/>
                  <a:gd name="connsiteY7" fmla="*/ 1086929 h 1299864"/>
                  <a:gd name="connsiteX8" fmla="*/ 34506 w 3640347"/>
                  <a:gd name="connsiteY8" fmla="*/ 1069676 h 1299864"/>
                  <a:gd name="connsiteX9" fmla="*/ 17253 w 3640347"/>
                  <a:gd name="connsiteY9" fmla="*/ 1000664 h 1299864"/>
                  <a:gd name="connsiteX10" fmla="*/ 0 w 3640347"/>
                  <a:gd name="connsiteY10" fmla="*/ 940280 h 1299864"/>
                  <a:gd name="connsiteX11" fmla="*/ 8627 w 3640347"/>
                  <a:gd name="connsiteY11" fmla="*/ 871268 h 1299864"/>
                  <a:gd name="connsiteX12" fmla="*/ 43132 w 3640347"/>
                  <a:gd name="connsiteY12" fmla="*/ 793631 h 1299864"/>
                  <a:gd name="connsiteX13" fmla="*/ 69011 w 3640347"/>
                  <a:gd name="connsiteY13" fmla="*/ 767751 h 1299864"/>
                  <a:gd name="connsiteX14" fmla="*/ 94891 w 3640347"/>
                  <a:gd name="connsiteY14" fmla="*/ 750498 h 1299864"/>
                  <a:gd name="connsiteX15" fmla="*/ 112144 w 3640347"/>
                  <a:gd name="connsiteY15" fmla="*/ 724619 h 1299864"/>
                  <a:gd name="connsiteX16" fmla="*/ 172528 w 3640347"/>
                  <a:gd name="connsiteY16" fmla="*/ 655608 h 1299864"/>
                  <a:gd name="connsiteX17" fmla="*/ 198408 w 3640347"/>
                  <a:gd name="connsiteY17" fmla="*/ 629729 h 1299864"/>
                  <a:gd name="connsiteX18" fmla="*/ 241540 w 3640347"/>
                  <a:gd name="connsiteY18" fmla="*/ 621102 h 1299864"/>
                  <a:gd name="connsiteX19" fmla="*/ 327804 w 3640347"/>
                  <a:gd name="connsiteY19" fmla="*/ 595223 h 1299864"/>
                  <a:gd name="connsiteX20" fmla="*/ 802257 w 3640347"/>
                  <a:gd name="connsiteY20" fmla="*/ 577970 h 1299864"/>
                  <a:gd name="connsiteX21" fmla="*/ 836762 w 3640347"/>
                  <a:gd name="connsiteY21" fmla="*/ 569344 h 1299864"/>
                  <a:gd name="connsiteX22" fmla="*/ 983411 w 3640347"/>
                  <a:gd name="connsiteY22" fmla="*/ 552091 h 1299864"/>
                  <a:gd name="connsiteX23" fmla="*/ 1043796 w 3640347"/>
                  <a:gd name="connsiteY23" fmla="*/ 543464 h 1299864"/>
                  <a:gd name="connsiteX24" fmla="*/ 1112808 w 3640347"/>
                  <a:gd name="connsiteY24" fmla="*/ 534838 h 1299864"/>
                  <a:gd name="connsiteX25" fmla="*/ 1138687 w 3640347"/>
                  <a:gd name="connsiteY25" fmla="*/ 526212 h 1299864"/>
                  <a:gd name="connsiteX26" fmla="*/ 1190445 w 3640347"/>
                  <a:gd name="connsiteY26" fmla="*/ 474453 h 1299864"/>
                  <a:gd name="connsiteX27" fmla="*/ 1216325 w 3640347"/>
                  <a:gd name="connsiteY27" fmla="*/ 457200 h 1299864"/>
                  <a:gd name="connsiteX28" fmla="*/ 1268083 w 3640347"/>
                  <a:gd name="connsiteY28" fmla="*/ 422695 h 1299864"/>
                  <a:gd name="connsiteX29" fmla="*/ 1293962 w 3640347"/>
                  <a:gd name="connsiteY29" fmla="*/ 396815 h 1299864"/>
                  <a:gd name="connsiteX30" fmla="*/ 1328468 w 3640347"/>
                  <a:gd name="connsiteY30" fmla="*/ 370936 h 1299864"/>
                  <a:gd name="connsiteX31" fmla="*/ 1388853 w 3640347"/>
                  <a:gd name="connsiteY31" fmla="*/ 301925 h 1299864"/>
                  <a:gd name="connsiteX32" fmla="*/ 1423359 w 3640347"/>
                  <a:gd name="connsiteY32" fmla="*/ 293298 h 1299864"/>
                  <a:gd name="connsiteX33" fmla="*/ 1466491 w 3640347"/>
                  <a:gd name="connsiteY33" fmla="*/ 241540 h 1299864"/>
                  <a:gd name="connsiteX34" fmla="*/ 1500996 w 3640347"/>
                  <a:gd name="connsiteY34" fmla="*/ 189781 h 1299864"/>
                  <a:gd name="connsiteX35" fmla="*/ 1518249 w 3640347"/>
                  <a:gd name="connsiteY35" fmla="*/ 163902 h 1299864"/>
                  <a:gd name="connsiteX36" fmla="*/ 1535502 w 3640347"/>
                  <a:gd name="connsiteY36" fmla="*/ 129397 h 1299864"/>
                  <a:gd name="connsiteX37" fmla="*/ 1561381 w 3640347"/>
                  <a:gd name="connsiteY37" fmla="*/ 120770 h 1299864"/>
                  <a:gd name="connsiteX38" fmla="*/ 1587261 w 3640347"/>
                  <a:gd name="connsiteY38" fmla="*/ 94891 h 1299864"/>
                  <a:gd name="connsiteX39" fmla="*/ 1613140 w 3640347"/>
                  <a:gd name="connsiteY39" fmla="*/ 77638 h 1299864"/>
                  <a:gd name="connsiteX40" fmla="*/ 1647645 w 3640347"/>
                  <a:gd name="connsiteY40" fmla="*/ 51759 h 1299864"/>
                  <a:gd name="connsiteX41" fmla="*/ 1673525 w 3640347"/>
                  <a:gd name="connsiteY41" fmla="*/ 34506 h 1299864"/>
                  <a:gd name="connsiteX42" fmla="*/ 1742536 w 3640347"/>
                  <a:gd name="connsiteY42" fmla="*/ 17253 h 1299864"/>
                  <a:gd name="connsiteX43" fmla="*/ 1794294 w 3640347"/>
                  <a:gd name="connsiteY43" fmla="*/ 0 h 1299864"/>
                  <a:gd name="connsiteX44" fmla="*/ 3200400 w 3640347"/>
                  <a:gd name="connsiteY44" fmla="*/ 8627 h 1299864"/>
                  <a:gd name="connsiteX45" fmla="*/ 3226279 w 3640347"/>
                  <a:gd name="connsiteY45" fmla="*/ 17253 h 1299864"/>
                  <a:gd name="connsiteX46" fmla="*/ 3243532 w 3640347"/>
                  <a:gd name="connsiteY46" fmla="*/ 43132 h 1299864"/>
                  <a:gd name="connsiteX47" fmla="*/ 3303917 w 3640347"/>
                  <a:gd name="connsiteY47" fmla="*/ 94891 h 1299864"/>
                  <a:gd name="connsiteX48" fmla="*/ 3338423 w 3640347"/>
                  <a:gd name="connsiteY48" fmla="*/ 138023 h 1299864"/>
                  <a:gd name="connsiteX49" fmla="*/ 3381555 w 3640347"/>
                  <a:gd name="connsiteY49" fmla="*/ 181155 h 1299864"/>
                  <a:gd name="connsiteX50" fmla="*/ 3390181 w 3640347"/>
                  <a:gd name="connsiteY50" fmla="*/ 207034 h 1299864"/>
                  <a:gd name="connsiteX51" fmla="*/ 3407434 w 3640347"/>
                  <a:gd name="connsiteY51" fmla="*/ 232914 h 1299864"/>
                  <a:gd name="connsiteX52" fmla="*/ 3441940 w 3640347"/>
                  <a:gd name="connsiteY52" fmla="*/ 310551 h 1299864"/>
                  <a:gd name="connsiteX53" fmla="*/ 3450566 w 3640347"/>
                  <a:gd name="connsiteY53" fmla="*/ 345057 h 1299864"/>
                  <a:gd name="connsiteX54" fmla="*/ 3502325 w 3640347"/>
                  <a:gd name="connsiteY54" fmla="*/ 414068 h 1299864"/>
                  <a:gd name="connsiteX55" fmla="*/ 3519577 w 3640347"/>
                  <a:gd name="connsiteY55" fmla="*/ 439947 h 1299864"/>
                  <a:gd name="connsiteX56" fmla="*/ 3545457 w 3640347"/>
                  <a:gd name="connsiteY56" fmla="*/ 457200 h 1299864"/>
                  <a:gd name="connsiteX57" fmla="*/ 3597215 w 3640347"/>
                  <a:gd name="connsiteY57" fmla="*/ 569344 h 1299864"/>
                  <a:gd name="connsiteX58" fmla="*/ 3614468 w 3640347"/>
                  <a:gd name="connsiteY58" fmla="*/ 612476 h 1299864"/>
                  <a:gd name="connsiteX59" fmla="*/ 3623094 w 3640347"/>
                  <a:gd name="connsiteY59" fmla="*/ 646981 h 1299864"/>
                  <a:gd name="connsiteX60" fmla="*/ 3640347 w 3640347"/>
                  <a:gd name="connsiteY60" fmla="*/ 707366 h 1299864"/>
                  <a:gd name="connsiteX61" fmla="*/ 3631721 w 3640347"/>
                  <a:gd name="connsiteY61" fmla="*/ 1017917 h 1299864"/>
                  <a:gd name="connsiteX62" fmla="*/ 3614468 w 3640347"/>
                  <a:gd name="connsiteY62" fmla="*/ 1043797 h 1299864"/>
                  <a:gd name="connsiteX63" fmla="*/ 3597215 w 3640347"/>
                  <a:gd name="connsiteY63" fmla="*/ 1078302 h 1299864"/>
                  <a:gd name="connsiteX64" fmla="*/ 3545457 w 3640347"/>
                  <a:gd name="connsiteY64" fmla="*/ 1173193 h 1299864"/>
                  <a:gd name="connsiteX65" fmla="*/ 3528204 w 3640347"/>
                  <a:gd name="connsiteY65" fmla="*/ 1199072 h 1299864"/>
                  <a:gd name="connsiteX66" fmla="*/ 3502325 w 3640347"/>
                  <a:gd name="connsiteY66" fmla="*/ 1207698 h 1299864"/>
                  <a:gd name="connsiteX67" fmla="*/ 3364302 w 3640347"/>
                  <a:gd name="connsiteY67" fmla="*/ 1199072 h 1299864"/>
                  <a:gd name="connsiteX68" fmla="*/ 3355676 w 3640347"/>
                  <a:gd name="connsiteY68" fmla="*/ 1173193 h 1299864"/>
                  <a:gd name="connsiteX69" fmla="*/ 3347049 w 3640347"/>
                  <a:gd name="connsiteY69" fmla="*/ 871268 h 1299864"/>
                  <a:gd name="connsiteX70" fmla="*/ 3286664 w 3640347"/>
                  <a:gd name="connsiteY70" fmla="*/ 802257 h 1299864"/>
                  <a:gd name="connsiteX71" fmla="*/ 3252159 w 3640347"/>
                  <a:gd name="connsiteY71" fmla="*/ 776378 h 1299864"/>
                  <a:gd name="connsiteX72" fmla="*/ 3217653 w 3640347"/>
                  <a:gd name="connsiteY72" fmla="*/ 759125 h 1299864"/>
                  <a:gd name="connsiteX73" fmla="*/ 3157268 w 3640347"/>
                  <a:gd name="connsiteY73" fmla="*/ 750498 h 1299864"/>
                  <a:gd name="connsiteX74" fmla="*/ 2777706 w 3640347"/>
                  <a:gd name="connsiteY74" fmla="*/ 759125 h 1299864"/>
                  <a:gd name="connsiteX75" fmla="*/ 2734574 w 3640347"/>
                  <a:gd name="connsiteY75" fmla="*/ 802257 h 1299864"/>
                  <a:gd name="connsiteX76" fmla="*/ 2717321 w 3640347"/>
                  <a:gd name="connsiteY76" fmla="*/ 854015 h 1299864"/>
                  <a:gd name="connsiteX77" fmla="*/ 2691442 w 3640347"/>
                  <a:gd name="connsiteY77" fmla="*/ 940280 h 1299864"/>
                  <a:gd name="connsiteX78" fmla="*/ 2665562 w 3640347"/>
                  <a:gd name="connsiteY78" fmla="*/ 966159 h 1299864"/>
                  <a:gd name="connsiteX79" fmla="*/ 2613804 w 3640347"/>
                  <a:gd name="connsiteY79" fmla="*/ 1069676 h 1299864"/>
                  <a:gd name="connsiteX80" fmla="*/ 2605177 w 3640347"/>
                  <a:gd name="connsiteY80" fmla="*/ 1112808 h 1299864"/>
                  <a:gd name="connsiteX81" fmla="*/ 2622430 w 3640347"/>
                  <a:gd name="connsiteY81" fmla="*/ 1259457 h 1299864"/>
                  <a:gd name="connsiteX82" fmla="*/ 2596551 w 3640347"/>
                  <a:gd name="connsiteY82" fmla="*/ 1268083 h 1299864"/>
                  <a:gd name="connsiteX83" fmla="*/ 2225615 w 3640347"/>
                  <a:gd name="connsiteY83" fmla="*/ 1259457 h 1299864"/>
                  <a:gd name="connsiteX84" fmla="*/ 1794294 w 3640347"/>
                  <a:gd name="connsiteY84" fmla="*/ 1268083 h 1299864"/>
                  <a:gd name="connsiteX85" fmla="*/ 1595887 w 3640347"/>
                  <a:gd name="connsiteY85" fmla="*/ 1276710 h 1299864"/>
                  <a:gd name="connsiteX86" fmla="*/ 1475117 w 3640347"/>
                  <a:gd name="connsiteY86" fmla="*/ 1285336 h 1299864"/>
                  <a:gd name="connsiteX87" fmla="*/ 1293962 w 3640347"/>
                  <a:gd name="connsiteY87" fmla="*/ 1293963 h 1299864"/>
                  <a:gd name="connsiteX88" fmla="*/ 1086928 w 3640347"/>
                  <a:gd name="connsiteY88" fmla="*/ 1242204 h 1299864"/>
                  <a:gd name="connsiteX89" fmla="*/ 1061049 w 3640347"/>
                  <a:gd name="connsiteY89" fmla="*/ 1207698 h 1299864"/>
                  <a:gd name="connsiteX90" fmla="*/ 1035170 w 3640347"/>
                  <a:gd name="connsiteY90" fmla="*/ 1069676 h 1299864"/>
                  <a:gd name="connsiteX91" fmla="*/ 1026544 w 3640347"/>
                  <a:gd name="connsiteY91" fmla="*/ 1017917 h 1299864"/>
                  <a:gd name="connsiteX92" fmla="*/ 1000664 w 3640347"/>
                  <a:gd name="connsiteY92" fmla="*/ 923027 h 1299864"/>
                  <a:gd name="connsiteX93" fmla="*/ 957532 w 3640347"/>
                  <a:gd name="connsiteY93" fmla="*/ 871268 h 1299864"/>
                  <a:gd name="connsiteX94" fmla="*/ 948906 w 3640347"/>
                  <a:gd name="connsiteY94" fmla="*/ 845389 h 1299864"/>
                  <a:gd name="connsiteX95" fmla="*/ 897147 w 3640347"/>
                  <a:gd name="connsiteY95" fmla="*/ 819510 h 1299864"/>
                  <a:gd name="connsiteX96" fmla="*/ 836762 w 3640347"/>
                  <a:gd name="connsiteY96" fmla="*/ 785004 h 1299864"/>
                  <a:gd name="connsiteX97" fmla="*/ 785004 w 3640347"/>
                  <a:gd name="connsiteY97" fmla="*/ 759125 h 1299864"/>
                  <a:gd name="connsiteX98" fmla="*/ 724619 w 3640347"/>
                  <a:gd name="connsiteY98" fmla="*/ 724619 h 1299864"/>
                  <a:gd name="connsiteX99" fmla="*/ 681487 w 3640347"/>
                  <a:gd name="connsiteY99" fmla="*/ 715993 h 1299864"/>
                  <a:gd name="connsiteX100" fmla="*/ 603849 w 3640347"/>
                  <a:gd name="connsiteY100" fmla="*/ 715993 h 1299864"/>
                  <a:gd name="connsiteX101" fmla="*/ 508959 w 3640347"/>
                  <a:gd name="connsiteY101" fmla="*/ 776378 h 1299864"/>
                  <a:gd name="connsiteX102" fmla="*/ 457200 w 3640347"/>
                  <a:gd name="connsiteY102" fmla="*/ 828136 h 1299864"/>
                  <a:gd name="connsiteX103" fmla="*/ 422694 w 3640347"/>
                  <a:gd name="connsiteY103" fmla="*/ 879895 h 1299864"/>
                  <a:gd name="connsiteX104" fmla="*/ 405442 w 3640347"/>
                  <a:gd name="connsiteY104" fmla="*/ 905774 h 1299864"/>
                  <a:gd name="connsiteX105" fmla="*/ 353683 w 3640347"/>
                  <a:gd name="connsiteY105" fmla="*/ 957532 h 1299864"/>
                  <a:gd name="connsiteX106" fmla="*/ 310551 w 3640347"/>
                  <a:gd name="connsiteY106" fmla="*/ 1035170 h 1299864"/>
                  <a:gd name="connsiteX107" fmla="*/ 301925 w 3640347"/>
                  <a:gd name="connsiteY107" fmla="*/ 1078302 h 1299864"/>
                  <a:gd name="connsiteX108" fmla="*/ 327804 w 3640347"/>
                  <a:gd name="connsiteY108"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81155 w 3640347"/>
                  <a:gd name="connsiteY3" fmla="*/ 1199072 h 1299864"/>
                  <a:gd name="connsiteX4" fmla="*/ 138023 w 3640347"/>
                  <a:gd name="connsiteY4" fmla="*/ 1138687 h 1299864"/>
                  <a:gd name="connsiteX5" fmla="*/ 103517 w 3640347"/>
                  <a:gd name="connsiteY5" fmla="*/ 1130061 h 1299864"/>
                  <a:gd name="connsiteX6" fmla="*/ 86264 w 3640347"/>
                  <a:gd name="connsiteY6" fmla="*/ 1095555 h 1299864"/>
                  <a:gd name="connsiteX7" fmla="*/ 60385 w 3640347"/>
                  <a:gd name="connsiteY7" fmla="*/ 1086929 h 1299864"/>
                  <a:gd name="connsiteX8" fmla="*/ 34506 w 3640347"/>
                  <a:gd name="connsiteY8" fmla="*/ 1069676 h 1299864"/>
                  <a:gd name="connsiteX9" fmla="*/ 17253 w 3640347"/>
                  <a:gd name="connsiteY9" fmla="*/ 1000664 h 1299864"/>
                  <a:gd name="connsiteX10" fmla="*/ 0 w 3640347"/>
                  <a:gd name="connsiteY10" fmla="*/ 940280 h 1299864"/>
                  <a:gd name="connsiteX11" fmla="*/ 8627 w 3640347"/>
                  <a:gd name="connsiteY11" fmla="*/ 871268 h 1299864"/>
                  <a:gd name="connsiteX12" fmla="*/ 43132 w 3640347"/>
                  <a:gd name="connsiteY12" fmla="*/ 793631 h 1299864"/>
                  <a:gd name="connsiteX13" fmla="*/ 69011 w 3640347"/>
                  <a:gd name="connsiteY13" fmla="*/ 767751 h 1299864"/>
                  <a:gd name="connsiteX14" fmla="*/ 94891 w 3640347"/>
                  <a:gd name="connsiteY14" fmla="*/ 750498 h 1299864"/>
                  <a:gd name="connsiteX15" fmla="*/ 172528 w 3640347"/>
                  <a:gd name="connsiteY15" fmla="*/ 655608 h 1299864"/>
                  <a:gd name="connsiteX16" fmla="*/ 198408 w 3640347"/>
                  <a:gd name="connsiteY16" fmla="*/ 629729 h 1299864"/>
                  <a:gd name="connsiteX17" fmla="*/ 241540 w 3640347"/>
                  <a:gd name="connsiteY17" fmla="*/ 621102 h 1299864"/>
                  <a:gd name="connsiteX18" fmla="*/ 327804 w 3640347"/>
                  <a:gd name="connsiteY18" fmla="*/ 595223 h 1299864"/>
                  <a:gd name="connsiteX19" fmla="*/ 802257 w 3640347"/>
                  <a:gd name="connsiteY19" fmla="*/ 577970 h 1299864"/>
                  <a:gd name="connsiteX20" fmla="*/ 836762 w 3640347"/>
                  <a:gd name="connsiteY20" fmla="*/ 569344 h 1299864"/>
                  <a:gd name="connsiteX21" fmla="*/ 983411 w 3640347"/>
                  <a:gd name="connsiteY21" fmla="*/ 552091 h 1299864"/>
                  <a:gd name="connsiteX22" fmla="*/ 1043796 w 3640347"/>
                  <a:gd name="connsiteY22" fmla="*/ 543464 h 1299864"/>
                  <a:gd name="connsiteX23" fmla="*/ 1112808 w 3640347"/>
                  <a:gd name="connsiteY23" fmla="*/ 534838 h 1299864"/>
                  <a:gd name="connsiteX24" fmla="*/ 1138687 w 3640347"/>
                  <a:gd name="connsiteY24" fmla="*/ 526212 h 1299864"/>
                  <a:gd name="connsiteX25" fmla="*/ 1190445 w 3640347"/>
                  <a:gd name="connsiteY25" fmla="*/ 474453 h 1299864"/>
                  <a:gd name="connsiteX26" fmla="*/ 1216325 w 3640347"/>
                  <a:gd name="connsiteY26" fmla="*/ 457200 h 1299864"/>
                  <a:gd name="connsiteX27" fmla="*/ 1268083 w 3640347"/>
                  <a:gd name="connsiteY27" fmla="*/ 422695 h 1299864"/>
                  <a:gd name="connsiteX28" fmla="*/ 1293962 w 3640347"/>
                  <a:gd name="connsiteY28" fmla="*/ 396815 h 1299864"/>
                  <a:gd name="connsiteX29" fmla="*/ 1328468 w 3640347"/>
                  <a:gd name="connsiteY29" fmla="*/ 370936 h 1299864"/>
                  <a:gd name="connsiteX30" fmla="*/ 1388853 w 3640347"/>
                  <a:gd name="connsiteY30" fmla="*/ 301925 h 1299864"/>
                  <a:gd name="connsiteX31" fmla="*/ 1423359 w 3640347"/>
                  <a:gd name="connsiteY31" fmla="*/ 293298 h 1299864"/>
                  <a:gd name="connsiteX32" fmla="*/ 1466491 w 3640347"/>
                  <a:gd name="connsiteY32" fmla="*/ 241540 h 1299864"/>
                  <a:gd name="connsiteX33" fmla="*/ 1500996 w 3640347"/>
                  <a:gd name="connsiteY33" fmla="*/ 189781 h 1299864"/>
                  <a:gd name="connsiteX34" fmla="*/ 1518249 w 3640347"/>
                  <a:gd name="connsiteY34" fmla="*/ 163902 h 1299864"/>
                  <a:gd name="connsiteX35" fmla="*/ 1535502 w 3640347"/>
                  <a:gd name="connsiteY35" fmla="*/ 129397 h 1299864"/>
                  <a:gd name="connsiteX36" fmla="*/ 1561381 w 3640347"/>
                  <a:gd name="connsiteY36" fmla="*/ 120770 h 1299864"/>
                  <a:gd name="connsiteX37" fmla="*/ 1587261 w 3640347"/>
                  <a:gd name="connsiteY37" fmla="*/ 94891 h 1299864"/>
                  <a:gd name="connsiteX38" fmla="*/ 1613140 w 3640347"/>
                  <a:gd name="connsiteY38" fmla="*/ 77638 h 1299864"/>
                  <a:gd name="connsiteX39" fmla="*/ 1647645 w 3640347"/>
                  <a:gd name="connsiteY39" fmla="*/ 51759 h 1299864"/>
                  <a:gd name="connsiteX40" fmla="*/ 1673525 w 3640347"/>
                  <a:gd name="connsiteY40" fmla="*/ 34506 h 1299864"/>
                  <a:gd name="connsiteX41" fmla="*/ 1742536 w 3640347"/>
                  <a:gd name="connsiteY41" fmla="*/ 17253 h 1299864"/>
                  <a:gd name="connsiteX42" fmla="*/ 1794294 w 3640347"/>
                  <a:gd name="connsiteY42" fmla="*/ 0 h 1299864"/>
                  <a:gd name="connsiteX43" fmla="*/ 3200400 w 3640347"/>
                  <a:gd name="connsiteY43" fmla="*/ 8627 h 1299864"/>
                  <a:gd name="connsiteX44" fmla="*/ 3226279 w 3640347"/>
                  <a:gd name="connsiteY44" fmla="*/ 17253 h 1299864"/>
                  <a:gd name="connsiteX45" fmla="*/ 3243532 w 3640347"/>
                  <a:gd name="connsiteY45" fmla="*/ 43132 h 1299864"/>
                  <a:gd name="connsiteX46" fmla="*/ 3303917 w 3640347"/>
                  <a:gd name="connsiteY46" fmla="*/ 94891 h 1299864"/>
                  <a:gd name="connsiteX47" fmla="*/ 3338423 w 3640347"/>
                  <a:gd name="connsiteY47" fmla="*/ 138023 h 1299864"/>
                  <a:gd name="connsiteX48" fmla="*/ 3381555 w 3640347"/>
                  <a:gd name="connsiteY48" fmla="*/ 181155 h 1299864"/>
                  <a:gd name="connsiteX49" fmla="*/ 3390181 w 3640347"/>
                  <a:gd name="connsiteY49" fmla="*/ 207034 h 1299864"/>
                  <a:gd name="connsiteX50" fmla="*/ 3407434 w 3640347"/>
                  <a:gd name="connsiteY50" fmla="*/ 232914 h 1299864"/>
                  <a:gd name="connsiteX51" fmla="*/ 3441940 w 3640347"/>
                  <a:gd name="connsiteY51" fmla="*/ 310551 h 1299864"/>
                  <a:gd name="connsiteX52" fmla="*/ 3450566 w 3640347"/>
                  <a:gd name="connsiteY52" fmla="*/ 345057 h 1299864"/>
                  <a:gd name="connsiteX53" fmla="*/ 3502325 w 3640347"/>
                  <a:gd name="connsiteY53" fmla="*/ 414068 h 1299864"/>
                  <a:gd name="connsiteX54" fmla="*/ 3519577 w 3640347"/>
                  <a:gd name="connsiteY54" fmla="*/ 439947 h 1299864"/>
                  <a:gd name="connsiteX55" fmla="*/ 3545457 w 3640347"/>
                  <a:gd name="connsiteY55" fmla="*/ 457200 h 1299864"/>
                  <a:gd name="connsiteX56" fmla="*/ 3597215 w 3640347"/>
                  <a:gd name="connsiteY56" fmla="*/ 569344 h 1299864"/>
                  <a:gd name="connsiteX57" fmla="*/ 3614468 w 3640347"/>
                  <a:gd name="connsiteY57" fmla="*/ 612476 h 1299864"/>
                  <a:gd name="connsiteX58" fmla="*/ 3623094 w 3640347"/>
                  <a:gd name="connsiteY58" fmla="*/ 646981 h 1299864"/>
                  <a:gd name="connsiteX59" fmla="*/ 3640347 w 3640347"/>
                  <a:gd name="connsiteY59" fmla="*/ 707366 h 1299864"/>
                  <a:gd name="connsiteX60" fmla="*/ 3631721 w 3640347"/>
                  <a:gd name="connsiteY60" fmla="*/ 1017917 h 1299864"/>
                  <a:gd name="connsiteX61" fmla="*/ 3614468 w 3640347"/>
                  <a:gd name="connsiteY61" fmla="*/ 1043797 h 1299864"/>
                  <a:gd name="connsiteX62" fmla="*/ 3597215 w 3640347"/>
                  <a:gd name="connsiteY62" fmla="*/ 1078302 h 1299864"/>
                  <a:gd name="connsiteX63" fmla="*/ 3545457 w 3640347"/>
                  <a:gd name="connsiteY63" fmla="*/ 1173193 h 1299864"/>
                  <a:gd name="connsiteX64" fmla="*/ 3528204 w 3640347"/>
                  <a:gd name="connsiteY64" fmla="*/ 1199072 h 1299864"/>
                  <a:gd name="connsiteX65" fmla="*/ 3502325 w 3640347"/>
                  <a:gd name="connsiteY65" fmla="*/ 1207698 h 1299864"/>
                  <a:gd name="connsiteX66" fmla="*/ 3364302 w 3640347"/>
                  <a:gd name="connsiteY66" fmla="*/ 1199072 h 1299864"/>
                  <a:gd name="connsiteX67" fmla="*/ 3355676 w 3640347"/>
                  <a:gd name="connsiteY67" fmla="*/ 1173193 h 1299864"/>
                  <a:gd name="connsiteX68" fmla="*/ 3347049 w 3640347"/>
                  <a:gd name="connsiteY68" fmla="*/ 871268 h 1299864"/>
                  <a:gd name="connsiteX69" fmla="*/ 3286664 w 3640347"/>
                  <a:gd name="connsiteY69" fmla="*/ 802257 h 1299864"/>
                  <a:gd name="connsiteX70" fmla="*/ 3252159 w 3640347"/>
                  <a:gd name="connsiteY70" fmla="*/ 776378 h 1299864"/>
                  <a:gd name="connsiteX71" fmla="*/ 3217653 w 3640347"/>
                  <a:gd name="connsiteY71" fmla="*/ 759125 h 1299864"/>
                  <a:gd name="connsiteX72" fmla="*/ 3157268 w 3640347"/>
                  <a:gd name="connsiteY72" fmla="*/ 750498 h 1299864"/>
                  <a:gd name="connsiteX73" fmla="*/ 2777706 w 3640347"/>
                  <a:gd name="connsiteY73" fmla="*/ 759125 h 1299864"/>
                  <a:gd name="connsiteX74" fmla="*/ 2734574 w 3640347"/>
                  <a:gd name="connsiteY74" fmla="*/ 802257 h 1299864"/>
                  <a:gd name="connsiteX75" fmla="*/ 2717321 w 3640347"/>
                  <a:gd name="connsiteY75" fmla="*/ 854015 h 1299864"/>
                  <a:gd name="connsiteX76" fmla="*/ 2691442 w 3640347"/>
                  <a:gd name="connsiteY76" fmla="*/ 940280 h 1299864"/>
                  <a:gd name="connsiteX77" fmla="*/ 2665562 w 3640347"/>
                  <a:gd name="connsiteY77" fmla="*/ 966159 h 1299864"/>
                  <a:gd name="connsiteX78" fmla="*/ 2613804 w 3640347"/>
                  <a:gd name="connsiteY78" fmla="*/ 1069676 h 1299864"/>
                  <a:gd name="connsiteX79" fmla="*/ 2605177 w 3640347"/>
                  <a:gd name="connsiteY79" fmla="*/ 1112808 h 1299864"/>
                  <a:gd name="connsiteX80" fmla="*/ 2622430 w 3640347"/>
                  <a:gd name="connsiteY80" fmla="*/ 1259457 h 1299864"/>
                  <a:gd name="connsiteX81" fmla="*/ 2596551 w 3640347"/>
                  <a:gd name="connsiteY81" fmla="*/ 1268083 h 1299864"/>
                  <a:gd name="connsiteX82" fmla="*/ 2225615 w 3640347"/>
                  <a:gd name="connsiteY82" fmla="*/ 1259457 h 1299864"/>
                  <a:gd name="connsiteX83" fmla="*/ 1794294 w 3640347"/>
                  <a:gd name="connsiteY83" fmla="*/ 1268083 h 1299864"/>
                  <a:gd name="connsiteX84" fmla="*/ 1595887 w 3640347"/>
                  <a:gd name="connsiteY84" fmla="*/ 1276710 h 1299864"/>
                  <a:gd name="connsiteX85" fmla="*/ 1475117 w 3640347"/>
                  <a:gd name="connsiteY85" fmla="*/ 1285336 h 1299864"/>
                  <a:gd name="connsiteX86" fmla="*/ 1293962 w 3640347"/>
                  <a:gd name="connsiteY86" fmla="*/ 1293963 h 1299864"/>
                  <a:gd name="connsiteX87" fmla="*/ 1086928 w 3640347"/>
                  <a:gd name="connsiteY87" fmla="*/ 1242204 h 1299864"/>
                  <a:gd name="connsiteX88" fmla="*/ 1061049 w 3640347"/>
                  <a:gd name="connsiteY88" fmla="*/ 1207698 h 1299864"/>
                  <a:gd name="connsiteX89" fmla="*/ 1035170 w 3640347"/>
                  <a:gd name="connsiteY89" fmla="*/ 1069676 h 1299864"/>
                  <a:gd name="connsiteX90" fmla="*/ 1026544 w 3640347"/>
                  <a:gd name="connsiteY90" fmla="*/ 1017917 h 1299864"/>
                  <a:gd name="connsiteX91" fmla="*/ 1000664 w 3640347"/>
                  <a:gd name="connsiteY91" fmla="*/ 923027 h 1299864"/>
                  <a:gd name="connsiteX92" fmla="*/ 957532 w 3640347"/>
                  <a:gd name="connsiteY92" fmla="*/ 871268 h 1299864"/>
                  <a:gd name="connsiteX93" fmla="*/ 948906 w 3640347"/>
                  <a:gd name="connsiteY93" fmla="*/ 845389 h 1299864"/>
                  <a:gd name="connsiteX94" fmla="*/ 897147 w 3640347"/>
                  <a:gd name="connsiteY94" fmla="*/ 819510 h 1299864"/>
                  <a:gd name="connsiteX95" fmla="*/ 836762 w 3640347"/>
                  <a:gd name="connsiteY95" fmla="*/ 785004 h 1299864"/>
                  <a:gd name="connsiteX96" fmla="*/ 785004 w 3640347"/>
                  <a:gd name="connsiteY96" fmla="*/ 759125 h 1299864"/>
                  <a:gd name="connsiteX97" fmla="*/ 724619 w 3640347"/>
                  <a:gd name="connsiteY97" fmla="*/ 724619 h 1299864"/>
                  <a:gd name="connsiteX98" fmla="*/ 681487 w 3640347"/>
                  <a:gd name="connsiteY98" fmla="*/ 715993 h 1299864"/>
                  <a:gd name="connsiteX99" fmla="*/ 603849 w 3640347"/>
                  <a:gd name="connsiteY99" fmla="*/ 715993 h 1299864"/>
                  <a:gd name="connsiteX100" fmla="*/ 508959 w 3640347"/>
                  <a:gd name="connsiteY100" fmla="*/ 776378 h 1299864"/>
                  <a:gd name="connsiteX101" fmla="*/ 457200 w 3640347"/>
                  <a:gd name="connsiteY101" fmla="*/ 828136 h 1299864"/>
                  <a:gd name="connsiteX102" fmla="*/ 422694 w 3640347"/>
                  <a:gd name="connsiteY102" fmla="*/ 879895 h 1299864"/>
                  <a:gd name="connsiteX103" fmla="*/ 405442 w 3640347"/>
                  <a:gd name="connsiteY103" fmla="*/ 905774 h 1299864"/>
                  <a:gd name="connsiteX104" fmla="*/ 353683 w 3640347"/>
                  <a:gd name="connsiteY104" fmla="*/ 957532 h 1299864"/>
                  <a:gd name="connsiteX105" fmla="*/ 310551 w 3640347"/>
                  <a:gd name="connsiteY105" fmla="*/ 1035170 h 1299864"/>
                  <a:gd name="connsiteX106" fmla="*/ 301925 w 3640347"/>
                  <a:gd name="connsiteY106" fmla="*/ 1078302 h 1299864"/>
                  <a:gd name="connsiteX107" fmla="*/ 327804 w 3640347"/>
                  <a:gd name="connsiteY107"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81155 w 3640347"/>
                  <a:gd name="connsiteY3" fmla="*/ 1199072 h 1299864"/>
                  <a:gd name="connsiteX4" fmla="*/ 138023 w 3640347"/>
                  <a:gd name="connsiteY4" fmla="*/ 1138687 h 1299864"/>
                  <a:gd name="connsiteX5" fmla="*/ 103517 w 3640347"/>
                  <a:gd name="connsiteY5" fmla="*/ 1130061 h 1299864"/>
                  <a:gd name="connsiteX6" fmla="*/ 86264 w 3640347"/>
                  <a:gd name="connsiteY6" fmla="*/ 1095555 h 1299864"/>
                  <a:gd name="connsiteX7" fmla="*/ 60385 w 3640347"/>
                  <a:gd name="connsiteY7" fmla="*/ 1086929 h 1299864"/>
                  <a:gd name="connsiteX8" fmla="*/ 34506 w 3640347"/>
                  <a:gd name="connsiteY8" fmla="*/ 1069676 h 1299864"/>
                  <a:gd name="connsiteX9" fmla="*/ 17253 w 3640347"/>
                  <a:gd name="connsiteY9" fmla="*/ 1000664 h 1299864"/>
                  <a:gd name="connsiteX10" fmla="*/ 0 w 3640347"/>
                  <a:gd name="connsiteY10" fmla="*/ 940280 h 1299864"/>
                  <a:gd name="connsiteX11" fmla="*/ 8627 w 3640347"/>
                  <a:gd name="connsiteY11" fmla="*/ 871268 h 1299864"/>
                  <a:gd name="connsiteX12" fmla="*/ 43132 w 3640347"/>
                  <a:gd name="connsiteY12" fmla="*/ 793631 h 1299864"/>
                  <a:gd name="connsiteX13" fmla="*/ 69011 w 3640347"/>
                  <a:gd name="connsiteY13" fmla="*/ 767751 h 1299864"/>
                  <a:gd name="connsiteX14" fmla="*/ 94891 w 3640347"/>
                  <a:gd name="connsiteY14" fmla="*/ 750498 h 1299864"/>
                  <a:gd name="connsiteX15" fmla="*/ 172528 w 3640347"/>
                  <a:gd name="connsiteY15" fmla="*/ 655608 h 1299864"/>
                  <a:gd name="connsiteX16" fmla="*/ 198408 w 3640347"/>
                  <a:gd name="connsiteY16" fmla="*/ 629729 h 1299864"/>
                  <a:gd name="connsiteX17" fmla="*/ 327804 w 3640347"/>
                  <a:gd name="connsiteY17" fmla="*/ 595223 h 1299864"/>
                  <a:gd name="connsiteX18" fmla="*/ 802257 w 3640347"/>
                  <a:gd name="connsiteY18" fmla="*/ 577970 h 1299864"/>
                  <a:gd name="connsiteX19" fmla="*/ 836762 w 3640347"/>
                  <a:gd name="connsiteY19" fmla="*/ 569344 h 1299864"/>
                  <a:gd name="connsiteX20" fmla="*/ 983411 w 3640347"/>
                  <a:gd name="connsiteY20" fmla="*/ 552091 h 1299864"/>
                  <a:gd name="connsiteX21" fmla="*/ 1043796 w 3640347"/>
                  <a:gd name="connsiteY21" fmla="*/ 543464 h 1299864"/>
                  <a:gd name="connsiteX22" fmla="*/ 1112808 w 3640347"/>
                  <a:gd name="connsiteY22" fmla="*/ 534838 h 1299864"/>
                  <a:gd name="connsiteX23" fmla="*/ 1138687 w 3640347"/>
                  <a:gd name="connsiteY23" fmla="*/ 526212 h 1299864"/>
                  <a:gd name="connsiteX24" fmla="*/ 1190445 w 3640347"/>
                  <a:gd name="connsiteY24" fmla="*/ 474453 h 1299864"/>
                  <a:gd name="connsiteX25" fmla="*/ 1216325 w 3640347"/>
                  <a:gd name="connsiteY25" fmla="*/ 457200 h 1299864"/>
                  <a:gd name="connsiteX26" fmla="*/ 1268083 w 3640347"/>
                  <a:gd name="connsiteY26" fmla="*/ 422695 h 1299864"/>
                  <a:gd name="connsiteX27" fmla="*/ 1293962 w 3640347"/>
                  <a:gd name="connsiteY27" fmla="*/ 396815 h 1299864"/>
                  <a:gd name="connsiteX28" fmla="*/ 1328468 w 3640347"/>
                  <a:gd name="connsiteY28" fmla="*/ 370936 h 1299864"/>
                  <a:gd name="connsiteX29" fmla="*/ 1388853 w 3640347"/>
                  <a:gd name="connsiteY29" fmla="*/ 301925 h 1299864"/>
                  <a:gd name="connsiteX30" fmla="*/ 1423359 w 3640347"/>
                  <a:gd name="connsiteY30" fmla="*/ 293298 h 1299864"/>
                  <a:gd name="connsiteX31" fmla="*/ 1466491 w 3640347"/>
                  <a:gd name="connsiteY31" fmla="*/ 241540 h 1299864"/>
                  <a:gd name="connsiteX32" fmla="*/ 1500996 w 3640347"/>
                  <a:gd name="connsiteY32" fmla="*/ 189781 h 1299864"/>
                  <a:gd name="connsiteX33" fmla="*/ 1518249 w 3640347"/>
                  <a:gd name="connsiteY33" fmla="*/ 163902 h 1299864"/>
                  <a:gd name="connsiteX34" fmla="*/ 1535502 w 3640347"/>
                  <a:gd name="connsiteY34" fmla="*/ 129397 h 1299864"/>
                  <a:gd name="connsiteX35" fmla="*/ 1561381 w 3640347"/>
                  <a:gd name="connsiteY35" fmla="*/ 120770 h 1299864"/>
                  <a:gd name="connsiteX36" fmla="*/ 1587261 w 3640347"/>
                  <a:gd name="connsiteY36" fmla="*/ 94891 h 1299864"/>
                  <a:gd name="connsiteX37" fmla="*/ 1613140 w 3640347"/>
                  <a:gd name="connsiteY37" fmla="*/ 77638 h 1299864"/>
                  <a:gd name="connsiteX38" fmla="*/ 1647645 w 3640347"/>
                  <a:gd name="connsiteY38" fmla="*/ 51759 h 1299864"/>
                  <a:gd name="connsiteX39" fmla="*/ 1673525 w 3640347"/>
                  <a:gd name="connsiteY39" fmla="*/ 34506 h 1299864"/>
                  <a:gd name="connsiteX40" fmla="*/ 1742536 w 3640347"/>
                  <a:gd name="connsiteY40" fmla="*/ 17253 h 1299864"/>
                  <a:gd name="connsiteX41" fmla="*/ 1794294 w 3640347"/>
                  <a:gd name="connsiteY41" fmla="*/ 0 h 1299864"/>
                  <a:gd name="connsiteX42" fmla="*/ 3200400 w 3640347"/>
                  <a:gd name="connsiteY42" fmla="*/ 8627 h 1299864"/>
                  <a:gd name="connsiteX43" fmla="*/ 3226279 w 3640347"/>
                  <a:gd name="connsiteY43" fmla="*/ 17253 h 1299864"/>
                  <a:gd name="connsiteX44" fmla="*/ 3243532 w 3640347"/>
                  <a:gd name="connsiteY44" fmla="*/ 43132 h 1299864"/>
                  <a:gd name="connsiteX45" fmla="*/ 3303917 w 3640347"/>
                  <a:gd name="connsiteY45" fmla="*/ 94891 h 1299864"/>
                  <a:gd name="connsiteX46" fmla="*/ 3338423 w 3640347"/>
                  <a:gd name="connsiteY46" fmla="*/ 138023 h 1299864"/>
                  <a:gd name="connsiteX47" fmla="*/ 3381555 w 3640347"/>
                  <a:gd name="connsiteY47" fmla="*/ 181155 h 1299864"/>
                  <a:gd name="connsiteX48" fmla="*/ 3390181 w 3640347"/>
                  <a:gd name="connsiteY48" fmla="*/ 207034 h 1299864"/>
                  <a:gd name="connsiteX49" fmla="*/ 3407434 w 3640347"/>
                  <a:gd name="connsiteY49" fmla="*/ 232914 h 1299864"/>
                  <a:gd name="connsiteX50" fmla="*/ 3441940 w 3640347"/>
                  <a:gd name="connsiteY50" fmla="*/ 310551 h 1299864"/>
                  <a:gd name="connsiteX51" fmla="*/ 3450566 w 3640347"/>
                  <a:gd name="connsiteY51" fmla="*/ 345057 h 1299864"/>
                  <a:gd name="connsiteX52" fmla="*/ 3502325 w 3640347"/>
                  <a:gd name="connsiteY52" fmla="*/ 414068 h 1299864"/>
                  <a:gd name="connsiteX53" fmla="*/ 3519577 w 3640347"/>
                  <a:gd name="connsiteY53" fmla="*/ 439947 h 1299864"/>
                  <a:gd name="connsiteX54" fmla="*/ 3545457 w 3640347"/>
                  <a:gd name="connsiteY54" fmla="*/ 457200 h 1299864"/>
                  <a:gd name="connsiteX55" fmla="*/ 3597215 w 3640347"/>
                  <a:gd name="connsiteY55" fmla="*/ 569344 h 1299864"/>
                  <a:gd name="connsiteX56" fmla="*/ 3614468 w 3640347"/>
                  <a:gd name="connsiteY56" fmla="*/ 612476 h 1299864"/>
                  <a:gd name="connsiteX57" fmla="*/ 3623094 w 3640347"/>
                  <a:gd name="connsiteY57" fmla="*/ 646981 h 1299864"/>
                  <a:gd name="connsiteX58" fmla="*/ 3640347 w 3640347"/>
                  <a:gd name="connsiteY58" fmla="*/ 707366 h 1299864"/>
                  <a:gd name="connsiteX59" fmla="*/ 3631721 w 3640347"/>
                  <a:gd name="connsiteY59" fmla="*/ 1017917 h 1299864"/>
                  <a:gd name="connsiteX60" fmla="*/ 3614468 w 3640347"/>
                  <a:gd name="connsiteY60" fmla="*/ 1043797 h 1299864"/>
                  <a:gd name="connsiteX61" fmla="*/ 3597215 w 3640347"/>
                  <a:gd name="connsiteY61" fmla="*/ 1078302 h 1299864"/>
                  <a:gd name="connsiteX62" fmla="*/ 3545457 w 3640347"/>
                  <a:gd name="connsiteY62" fmla="*/ 1173193 h 1299864"/>
                  <a:gd name="connsiteX63" fmla="*/ 3528204 w 3640347"/>
                  <a:gd name="connsiteY63" fmla="*/ 1199072 h 1299864"/>
                  <a:gd name="connsiteX64" fmla="*/ 3502325 w 3640347"/>
                  <a:gd name="connsiteY64" fmla="*/ 1207698 h 1299864"/>
                  <a:gd name="connsiteX65" fmla="*/ 3364302 w 3640347"/>
                  <a:gd name="connsiteY65" fmla="*/ 1199072 h 1299864"/>
                  <a:gd name="connsiteX66" fmla="*/ 3355676 w 3640347"/>
                  <a:gd name="connsiteY66" fmla="*/ 1173193 h 1299864"/>
                  <a:gd name="connsiteX67" fmla="*/ 3347049 w 3640347"/>
                  <a:gd name="connsiteY67" fmla="*/ 871268 h 1299864"/>
                  <a:gd name="connsiteX68" fmla="*/ 3286664 w 3640347"/>
                  <a:gd name="connsiteY68" fmla="*/ 802257 h 1299864"/>
                  <a:gd name="connsiteX69" fmla="*/ 3252159 w 3640347"/>
                  <a:gd name="connsiteY69" fmla="*/ 776378 h 1299864"/>
                  <a:gd name="connsiteX70" fmla="*/ 3217653 w 3640347"/>
                  <a:gd name="connsiteY70" fmla="*/ 759125 h 1299864"/>
                  <a:gd name="connsiteX71" fmla="*/ 3157268 w 3640347"/>
                  <a:gd name="connsiteY71" fmla="*/ 750498 h 1299864"/>
                  <a:gd name="connsiteX72" fmla="*/ 2777706 w 3640347"/>
                  <a:gd name="connsiteY72" fmla="*/ 759125 h 1299864"/>
                  <a:gd name="connsiteX73" fmla="*/ 2734574 w 3640347"/>
                  <a:gd name="connsiteY73" fmla="*/ 802257 h 1299864"/>
                  <a:gd name="connsiteX74" fmla="*/ 2717321 w 3640347"/>
                  <a:gd name="connsiteY74" fmla="*/ 854015 h 1299864"/>
                  <a:gd name="connsiteX75" fmla="*/ 2691442 w 3640347"/>
                  <a:gd name="connsiteY75" fmla="*/ 940280 h 1299864"/>
                  <a:gd name="connsiteX76" fmla="*/ 2665562 w 3640347"/>
                  <a:gd name="connsiteY76" fmla="*/ 966159 h 1299864"/>
                  <a:gd name="connsiteX77" fmla="*/ 2613804 w 3640347"/>
                  <a:gd name="connsiteY77" fmla="*/ 1069676 h 1299864"/>
                  <a:gd name="connsiteX78" fmla="*/ 2605177 w 3640347"/>
                  <a:gd name="connsiteY78" fmla="*/ 1112808 h 1299864"/>
                  <a:gd name="connsiteX79" fmla="*/ 2622430 w 3640347"/>
                  <a:gd name="connsiteY79" fmla="*/ 1259457 h 1299864"/>
                  <a:gd name="connsiteX80" fmla="*/ 2596551 w 3640347"/>
                  <a:gd name="connsiteY80" fmla="*/ 1268083 h 1299864"/>
                  <a:gd name="connsiteX81" fmla="*/ 2225615 w 3640347"/>
                  <a:gd name="connsiteY81" fmla="*/ 1259457 h 1299864"/>
                  <a:gd name="connsiteX82" fmla="*/ 1794294 w 3640347"/>
                  <a:gd name="connsiteY82" fmla="*/ 1268083 h 1299864"/>
                  <a:gd name="connsiteX83" fmla="*/ 1595887 w 3640347"/>
                  <a:gd name="connsiteY83" fmla="*/ 1276710 h 1299864"/>
                  <a:gd name="connsiteX84" fmla="*/ 1475117 w 3640347"/>
                  <a:gd name="connsiteY84" fmla="*/ 1285336 h 1299864"/>
                  <a:gd name="connsiteX85" fmla="*/ 1293962 w 3640347"/>
                  <a:gd name="connsiteY85" fmla="*/ 1293963 h 1299864"/>
                  <a:gd name="connsiteX86" fmla="*/ 1086928 w 3640347"/>
                  <a:gd name="connsiteY86" fmla="*/ 1242204 h 1299864"/>
                  <a:gd name="connsiteX87" fmla="*/ 1061049 w 3640347"/>
                  <a:gd name="connsiteY87" fmla="*/ 1207698 h 1299864"/>
                  <a:gd name="connsiteX88" fmla="*/ 1035170 w 3640347"/>
                  <a:gd name="connsiteY88" fmla="*/ 1069676 h 1299864"/>
                  <a:gd name="connsiteX89" fmla="*/ 1026544 w 3640347"/>
                  <a:gd name="connsiteY89" fmla="*/ 1017917 h 1299864"/>
                  <a:gd name="connsiteX90" fmla="*/ 1000664 w 3640347"/>
                  <a:gd name="connsiteY90" fmla="*/ 923027 h 1299864"/>
                  <a:gd name="connsiteX91" fmla="*/ 957532 w 3640347"/>
                  <a:gd name="connsiteY91" fmla="*/ 871268 h 1299864"/>
                  <a:gd name="connsiteX92" fmla="*/ 948906 w 3640347"/>
                  <a:gd name="connsiteY92" fmla="*/ 845389 h 1299864"/>
                  <a:gd name="connsiteX93" fmla="*/ 897147 w 3640347"/>
                  <a:gd name="connsiteY93" fmla="*/ 819510 h 1299864"/>
                  <a:gd name="connsiteX94" fmla="*/ 836762 w 3640347"/>
                  <a:gd name="connsiteY94" fmla="*/ 785004 h 1299864"/>
                  <a:gd name="connsiteX95" fmla="*/ 785004 w 3640347"/>
                  <a:gd name="connsiteY95" fmla="*/ 759125 h 1299864"/>
                  <a:gd name="connsiteX96" fmla="*/ 724619 w 3640347"/>
                  <a:gd name="connsiteY96" fmla="*/ 724619 h 1299864"/>
                  <a:gd name="connsiteX97" fmla="*/ 681487 w 3640347"/>
                  <a:gd name="connsiteY97" fmla="*/ 715993 h 1299864"/>
                  <a:gd name="connsiteX98" fmla="*/ 603849 w 3640347"/>
                  <a:gd name="connsiteY98" fmla="*/ 715993 h 1299864"/>
                  <a:gd name="connsiteX99" fmla="*/ 508959 w 3640347"/>
                  <a:gd name="connsiteY99" fmla="*/ 776378 h 1299864"/>
                  <a:gd name="connsiteX100" fmla="*/ 457200 w 3640347"/>
                  <a:gd name="connsiteY100" fmla="*/ 828136 h 1299864"/>
                  <a:gd name="connsiteX101" fmla="*/ 422694 w 3640347"/>
                  <a:gd name="connsiteY101" fmla="*/ 879895 h 1299864"/>
                  <a:gd name="connsiteX102" fmla="*/ 405442 w 3640347"/>
                  <a:gd name="connsiteY102" fmla="*/ 905774 h 1299864"/>
                  <a:gd name="connsiteX103" fmla="*/ 353683 w 3640347"/>
                  <a:gd name="connsiteY103" fmla="*/ 957532 h 1299864"/>
                  <a:gd name="connsiteX104" fmla="*/ 310551 w 3640347"/>
                  <a:gd name="connsiteY104" fmla="*/ 1035170 h 1299864"/>
                  <a:gd name="connsiteX105" fmla="*/ 301925 w 3640347"/>
                  <a:gd name="connsiteY105" fmla="*/ 1078302 h 1299864"/>
                  <a:gd name="connsiteX106" fmla="*/ 327804 w 3640347"/>
                  <a:gd name="connsiteY106"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81155 w 3640347"/>
                  <a:gd name="connsiteY3" fmla="*/ 1199072 h 1299864"/>
                  <a:gd name="connsiteX4" fmla="*/ 138023 w 3640347"/>
                  <a:gd name="connsiteY4" fmla="*/ 1138687 h 1299864"/>
                  <a:gd name="connsiteX5" fmla="*/ 103517 w 3640347"/>
                  <a:gd name="connsiteY5" fmla="*/ 1130061 h 1299864"/>
                  <a:gd name="connsiteX6" fmla="*/ 86264 w 3640347"/>
                  <a:gd name="connsiteY6" fmla="*/ 1095555 h 1299864"/>
                  <a:gd name="connsiteX7" fmla="*/ 34506 w 3640347"/>
                  <a:gd name="connsiteY7" fmla="*/ 1069676 h 1299864"/>
                  <a:gd name="connsiteX8" fmla="*/ 17253 w 3640347"/>
                  <a:gd name="connsiteY8" fmla="*/ 1000664 h 1299864"/>
                  <a:gd name="connsiteX9" fmla="*/ 0 w 3640347"/>
                  <a:gd name="connsiteY9" fmla="*/ 940280 h 1299864"/>
                  <a:gd name="connsiteX10" fmla="*/ 8627 w 3640347"/>
                  <a:gd name="connsiteY10" fmla="*/ 871268 h 1299864"/>
                  <a:gd name="connsiteX11" fmla="*/ 43132 w 3640347"/>
                  <a:gd name="connsiteY11" fmla="*/ 793631 h 1299864"/>
                  <a:gd name="connsiteX12" fmla="*/ 69011 w 3640347"/>
                  <a:gd name="connsiteY12" fmla="*/ 767751 h 1299864"/>
                  <a:gd name="connsiteX13" fmla="*/ 94891 w 3640347"/>
                  <a:gd name="connsiteY13" fmla="*/ 750498 h 1299864"/>
                  <a:gd name="connsiteX14" fmla="*/ 172528 w 3640347"/>
                  <a:gd name="connsiteY14" fmla="*/ 655608 h 1299864"/>
                  <a:gd name="connsiteX15" fmla="*/ 198408 w 3640347"/>
                  <a:gd name="connsiteY15" fmla="*/ 629729 h 1299864"/>
                  <a:gd name="connsiteX16" fmla="*/ 327804 w 3640347"/>
                  <a:gd name="connsiteY16" fmla="*/ 595223 h 1299864"/>
                  <a:gd name="connsiteX17" fmla="*/ 802257 w 3640347"/>
                  <a:gd name="connsiteY17" fmla="*/ 577970 h 1299864"/>
                  <a:gd name="connsiteX18" fmla="*/ 836762 w 3640347"/>
                  <a:gd name="connsiteY18" fmla="*/ 569344 h 1299864"/>
                  <a:gd name="connsiteX19" fmla="*/ 983411 w 3640347"/>
                  <a:gd name="connsiteY19" fmla="*/ 552091 h 1299864"/>
                  <a:gd name="connsiteX20" fmla="*/ 1043796 w 3640347"/>
                  <a:gd name="connsiteY20" fmla="*/ 543464 h 1299864"/>
                  <a:gd name="connsiteX21" fmla="*/ 1112808 w 3640347"/>
                  <a:gd name="connsiteY21" fmla="*/ 534838 h 1299864"/>
                  <a:gd name="connsiteX22" fmla="*/ 1138687 w 3640347"/>
                  <a:gd name="connsiteY22" fmla="*/ 526212 h 1299864"/>
                  <a:gd name="connsiteX23" fmla="*/ 1190445 w 3640347"/>
                  <a:gd name="connsiteY23" fmla="*/ 474453 h 1299864"/>
                  <a:gd name="connsiteX24" fmla="*/ 1216325 w 3640347"/>
                  <a:gd name="connsiteY24" fmla="*/ 457200 h 1299864"/>
                  <a:gd name="connsiteX25" fmla="*/ 1268083 w 3640347"/>
                  <a:gd name="connsiteY25" fmla="*/ 422695 h 1299864"/>
                  <a:gd name="connsiteX26" fmla="*/ 1293962 w 3640347"/>
                  <a:gd name="connsiteY26" fmla="*/ 396815 h 1299864"/>
                  <a:gd name="connsiteX27" fmla="*/ 1328468 w 3640347"/>
                  <a:gd name="connsiteY27" fmla="*/ 370936 h 1299864"/>
                  <a:gd name="connsiteX28" fmla="*/ 1388853 w 3640347"/>
                  <a:gd name="connsiteY28" fmla="*/ 301925 h 1299864"/>
                  <a:gd name="connsiteX29" fmla="*/ 1423359 w 3640347"/>
                  <a:gd name="connsiteY29" fmla="*/ 293298 h 1299864"/>
                  <a:gd name="connsiteX30" fmla="*/ 1466491 w 3640347"/>
                  <a:gd name="connsiteY30" fmla="*/ 241540 h 1299864"/>
                  <a:gd name="connsiteX31" fmla="*/ 1500996 w 3640347"/>
                  <a:gd name="connsiteY31" fmla="*/ 189781 h 1299864"/>
                  <a:gd name="connsiteX32" fmla="*/ 1518249 w 3640347"/>
                  <a:gd name="connsiteY32" fmla="*/ 163902 h 1299864"/>
                  <a:gd name="connsiteX33" fmla="*/ 1535502 w 3640347"/>
                  <a:gd name="connsiteY33" fmla="*/ 129397 h 1299864"/>
                  <a:gd name="connsiteX34" fmla="*/ 1561381 w 3640347"/>
                  <a:gd name="connsiteY34" fmla="*/ 120770 h 1299864"/>
                  <a:gd name="connsiteX35" fmla="*/ 1587261 w 3640347"/>
                  <a:gd name="connsiteY35" fmla="*/ 94891 h 1299864"/>
                  <a:gd name="connsiteX36" fmla="*/ 1613140 w 3640347"/>
                  <a:gd name="connsiteY36" fmla="*/ 77638 h 1299864"/>
                  <a:gd name="connsiteX37" fmla="*/ 1647645 w 3640347"/>
                  <a:gd name="connsiteY37" fmla="*/ 51759 h 1299864"/>
                  <a:gd name="connsiteX38" fmla="*/ 1673525 w 3640347"/>
                  <a:gd name="connsiteY38" fmla="*/ 34506 h 1299864"/>
                  <a:gd name="connsiteX39" fmla="*/ 1742536 w 3640347"/>
                  <a:gd name="connsiteY39" fmla="*/ 17253 h 1299864"/>
                  <a:gd name="connsiteX40" fmla="*/ 1794294 w 3640347"/>
                  <a:gd name="connsiteY40" fmla="*/ 0 h 1299864"/>
                  <a:gd name="connsiteX41" fmla="*/ 3200400 w 3640347"/>
                  <a:gd name="connsiteY41" fmla="*/ 8627 h 1299864"/>
                  <a:gd name="connsiteX42" fmla="*/ 3226279 w 3640347"/>
                  <a:gd name="connsiteY42" fmla="*/ 17253 h 1299864"/>
                  <a:gd name="connsiteX43" fmla="*/ 3243532 w 3640347"/>
                  <a:gd name="connsiteY43" fmla="*/ 43132 h 1299864"/>
                  <a:gd name="connsiteX44" fmla="*/ 3303917 w 3640347"/>
                  <a:gd name="connsiteY44" fmla="*/ 94891 h 1299864"/>
                  <a:gd name="connsiteX45" fmla="*/ 3338423 w 3640347"/>
                  <a:gd name="connsiteY45" fmla="*/ 138023 h 1299864"/>
                  <a:gd name="connsiteX46" fmla="*/ 3381555 w 3640347"/>
                  <a:gd name="connsiteY46" fmla="*/ 181155 h 1299864"/>
                  <a:gd name="connsiteX47" fmla="*/ 3390181 w 3640347"/>
                  <a:gd name="connsiteY47" fmla="*/ 207034 h 1299864"/>
                  <a:gd name="connsiteX48" fmla="*/ 3407434 w 3640347"/>
                  <a:gd name="connsiteY48" fmla="*/ 232914 h 1299864"/>
                  <a:gd name="connsiteX49" fmla="*/ 3441940 w 3640347"/>
                  <a:gd name="connsiteY49" fmla="*/ 310551 h 1299864"/>
                  <a:gd name="connsiteX50" fmla="*/ 3450566 w 3640347"/>
                  <a:gd name="connsiteY50" fmla="*/ 345057 h 1299864"/>
                  <a:gd name="connsiteX51" fmla="*/ 3502325 w 3640347"/>
                  <a:gd name="connsiteY51" fmla="*/ 414068 h 1299864"/>
                  <a:gd name="connsiteX52" fmla="*/ 3519577 w 3640347"/>
                  <a:gd name="connsiteY52" fmla="*/ 439947 h 1299864"/>
                  <a:gd name="connsiteX53" fmla="*/ 3545457 w 3640347"/>
                  <a:gd name="connsiteY53" fmla="*/ 457200 h 1299864"/>
                  <a:gd name="connsiteX54" fmla="*/ 3597215 w 3640347"/>
                  <a:gd name="connsiteY54" fmla="*/ 569344 h 1299864"/>
                  <a:gd name="connsiteX55" fmla="*/ 3614468 w 3640347"/>
                  <a:gd name="connsiteY55" fmla="*/ 612476 h 1299864"/>
                  <a:gd name="connsiteX56" fmla="*/ 3623094 w 3640347"/>
                  <a:gd name="connsiteY56" fmla="*/ 646981 h 1299864"/>
                  <a:gd name="connsiteX57" fmla="*/ 3640347 w 3640347"/>
                  <a:gd name="connsiteY57" fmla="*/ 707366 h 1299864"/>
                  <a:gd name="connsiteX58" fmla="*/ 3631721 w 3640347"/>
                  <a:gd name="connsiteY58" fmla="*/ 1017917 h 1299864"/>
                  <a:gd name="connsiteX59" fmla="*/ 3614468 w 3640347"/>
                  <a:gd name="connsiteY59" fmla="*/ 1043797 h 1299864"/>
                  <a:gd name="connsiteX60" fmla="*/ 3597215 w 3640347"/>
                  <a:gd name="connsiteY60" fmla="*/ 1078302 h 1299864"/>
                  <a:gd name="connsiteX61" fmla="*/ 3545457 w 3640347"/>
                  <a:gd name="connsiteY61" fmla="*/ 1173193 h 1299864"/>
                  <a:gd name="connsiteX62" fmla="*/ 3528204 w 3640347"/>
                  <a:gd name="connsiteY62" fmla="*/ 1199072 h 1299864"/>
                  <a:gd name="connsiteX63" fmla="*/ 3502325 w 3640347"/>
                  <a:gd name="connsiteY63" fmla="*/ 1207698 h 1299864"/>
                  <a:gd name="connsiteX64" fmla="*/ 3364302 w 3640347"/>
                  <a:gd name="connsiteY64" fmla="*/ 1199072 h 1299864"/>
                  <a:gd name="connsiteX65" fmla="*/ 3355676 w 3640347"/>
                  <a:gd name="connsiteY65" fmla="*/ 1173193 h 1299864"/>
                  <a:gd name="connsiteX66" fmla="*/ 3347049 w 3640347"/>
                  <a:gd name="connsiteY66" fmla="*/ 871268 h 1299864"/>
                  <a:gd name="connsiteX67" fmla="*/ 3286664 w 3640347"/>
                  <a:gd name="connsiteY67" fmla="*/ 802257 h 1299864"/>
                  <a:gd name="connsiteX68" fmla="*/ 3252159 w 3640347"/>
                  <a:gd name="connsiteY68" fmla="*/ 776378 h 1299864"/>
                  <a:gd name="connsiteX69" fmla="*/ 3217653 w 3640347"/>
                  <a:gd name="connsiteY69" fmla="*/ 759125 h 1299864"/>
                  <a:gd name="connsiteX70" fmla="*/ 3157268 w 3640347"/>
                  <a:gd name="connsiteY70" fmla="*/ 750498 h 1299864"/>
                  <a:gd name="connsiteX71" fmla="*/ 2777706 w 3640347"/>
                  <a:gd name="connsiteY71" fmla="*/ 759125 h 1299864"/>
                  <a:gd name="connsiteX72" fmla="*/ 2734574 w 3640347"/>
                  <a:gd name="connsiteY72" fmla="*/ 802257 h 1299864"/>
                  <a:gd name="connsiteX73" fmla="*/ 2717321 w 3640347"/>
                  <a:gd name="connsiteY73" fmla="*/ 854015 h 1299864"/>
                  <a:gd name="connsiteX74" fmla="*/ 2691442 w 3640347"/>
                  <a:gd name="connsiteY74" fmla="*/ 940280 h 1299864"/>
                  <a:gd name="connsiteX75" fmla="*/ 2665562 w 3640347"/>
                  <a:gd name="connsiteY75" fmla="*/ 966159 h 1299864"/>
                  <a:gd name="connsiteX76" fmla="*/ 2613804 w 3640347"/>
                  <a:gd name="connsiteY76" fmla="*/ 1069676 h 1299864"/>
                  <a:gd name="connsiteX77" fmla="*/ 2605177 w 3640347"/>
                  <a:gd name="connsiteY77" fmla="*/ 1112808 h 1299864"/>
                  <a:gd name="connsiteX78" fmla="*/ 2622430 w 3640347"/>
                  <a:gd name="connsiteY78" fmla="*/ 1259457 h 1299864"/>
                  <a:gd name="connsiteX79" fmla="*/ 2596551 w 3640347"/>
                  <a:gd name="connsiteY79" fmla="*/ 1268083 h 1299864"/>
                  <a:gd name="connsiteX80" fmla="*/ 2225615 w 3640347"/>
                  <a:gd name="connsiteY80" fmla="*/ 1259457 h 1299864"/>
                  <a:gd name="connsiteX81" fmla="*/ 1794294 w 3640347"/>
                  <a:gd name="connsiteY81" fmla="*/ 1268083 h 1299864"/>
                  <a:gd name="connsiteX82" fmla="*/ 1595887 w 3640347"/>
                  <a:gd name="connsiteY82" fmla="*/ 1276710 h 1299864"/>
                  <a:gd name="connsiteX83" fmla="*/ 1475117 w 3640347"/>
                  <a:gd name="connsiteY83" fmla="*/ 1285336 h 1299864"/>
                  <a:gd name="connsiteX84" fmla="*/ 1293962 w 3640347"/>
                  <a:gd name="connsiteY84" fmla="*/ 1293963 h 1299864"/>
                  <a:gd name="connsiteX85" fmla="*/ 1086928 w 3640347"/>
                  <a:gd name="connsiteY85" fmla="*/ 1242204 h 1299864"/>
                  <a:gd name="connsiteX86" fmla="*/ 1061049 w 3640347"/>
                  <a:gd name="connsiteY86" fmla="*/ 1207698 h 1299864"/>
                  <a:gd name="connsiteX87" fmla="*/ 1035170 w 3640347"/>
                  <a:gd name="connsiteY87" fmla="*/ 1069676 h 1299864"/>
                  <a:gd name="connsiteX88" fmla="*/ 1026544 w 3640347"/>
                  <a:gd name="connsiteY88" fmla="*/ 1017917 h 1299864"/>
                  <a:gd name="connsiteX89" fmla="*/ 1000664 w 3640347"/>
                  <a:gd name="connsiteY89" fmla="*/ 923027 h 1299864"/>
                  <a:gd name="connsiteX90" fmla="*/ 957532 w 3640347"/>
                  <a:gd name="connsiteY90" fmla="*/ 871268 h 1299864"/>
                  <a:gd name="connsiteX91" fmla="*/ 948906 w 3640347"/>
                  <a:gd name="connsiteY91" fmla="*/ 845389 h 1299864"/>
                  <a:gd name="connsiteX92" fmla="*/ 897147 w 3640347"/>
                  <a:gd name="connsiteY92" fmla="*/ 819510 h 1299864"/>
                  <a:gd name="connsiteX93" fmla="*/ 836762 w 3640347"/>
                  <a:gd name="connsiteY93" fmla="*/ 785004 h 1299864"/>
                  <a:gd name="connsiteX94" fmla="*/ 785004 w 3640347"/>
                  <a:gd name="connsiteY94" fmla="*/ 759125 h 1299864"/>
                  <a:gd name="connsiteX95" fmla="*/ 724619 w 3640347"/>
                  <a:gd name="connsiteY95" fmla="*/ 724619 h 1299864"/>
                  <a:gd name="connsiteX96" fmla="*/ 681487 w 3640347"/>
                  <a:gd name="connsiteY96" fmla="*/ 715993 h 1299864"/>
                  <a:gd name="connsiteX97" fmla="*/ 603849 w 3640347"/>
                  <a:gd name="connsiteY97" fmla="*/ 715993 h 1299864"/>
                  <a:gd name="connsiteX98" fmla="*/ 508959 w 3640347"/>
                  <a:gd name="connsiteY98" fmla="*/ 776378 h 1299864"/>
                  <a:gd name="connsiteX99" fmla="*/ 457200 w 3640347"/>
                  <a:gd name="connsiteY99" fmla="*/ 828136 h 1299864"/>
                  <a:gd name="connsiteX100" fmla="*/ 422694 w 3640347"/>
                  <a:gd name="connsiteY100" fmla="*/ 879895 h 1299864"/>
                  <a:gd name="connsiteX101" fmla="*/ 405442 w 3640347"/>
                  <a:gd name="connsiteY101" fmla="*/ 905774 h 1299864"/>
                  <a:gd name="connsiteX102" fmla="*/ 353683 w 3640347"/>
                  <a:gd name="connsiteY102" fmla="*/ 957532 h 1299864"/>
                  <a:gd name="connsiteX103" fmla="*/ 310551 w 3640347"/>
                  <a:gd name="connsiteY103" fmla="*/ 1035170 h 1299864"/>
                  <a:gd name="connsiteX104" fmla="*/ 301925 w 3640347"/>
                  <a:gd name="connsiteY104" fmla="*/ 1078302 h 1299864"/>
                  <a:gd name="connsiteX105" fmla="*/ 327804 w 3640347"/>
                  <a:gd name="connsiteY105"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81155 w 3640347"/>
                  <a:gd name="connsiteY3" fmla="*/ 1199072 h 1299864"/>
                  <a:gd name="connsiteX4" fmla="*/ 138023 w 3640347"/>
                  <a:gd name="connsiteY4" fmla="*/ 1138687 h 1299864"/>
                  <a:gd name="connsiteX5" fmla="*/ 103517 w 3640347"/>
                  <a:gd name="connsiteY5" fmla="*/ 1130061 h 1299864"/>
                  <a:gd name="connsiteX6" fmla="*/ 112144 w 3640347"/>
                  <a:gd name="connsiteY6" fmla="*/ 1104181 h 1299864"/>
                  <a:gd name="connsiteX7" fmla="*/ 34506 w 3640347"/>
                  <a:gd name="connsiteY7" fmla="*/ 1069676 h 1299864"/>
                  <a:gd name="connsiteX8" fmla="*/ 17253 w 3640347"/>
                  <a:gd name="connsiteY8" fmla="*/ 1000664 h 1299864"/>
                  <a:gd name="connsiteX9" fmla="*/ 0 w 3640347"/>
                  <a:gd name="connsiteY9" fmla="*/ 940280 h 1299864"/>
                  <a:gd name="connsiteX10" fmla="*/ 8627 w 3640347"/>
                  <a:gd name="connsiteY10" fmla="*/ 871268 h 1299864"/>
                  <a:gd name="connsiteX11" fmla="*/ 43132 w 3640347"/>
                  <a:gd name="connsiteY11" fmla="*/ 793631 h 1299864"/>
                  <a:gd name="connsiteX12" fmla="*/ 69011 w 3640347"/>
                  <a:gd name="connsiteY12" fmla="*/ 767751 h 1299864"/>
                  <a:gd name="connsiteX13" fmla="*/ 94891 w 3640347"/>
                  <a:gd name="connsiteY13" fmla="*/ 750498 h 1299864"/>
                  <a:gd name="connsiteX14" fmla="*/ 172528 w 3640347"/>
                  <a:gd name="connsiteY14" fmla="*/ 655608 h 1299864"/>
                  <a:gd name="connsiteX15" fmla="*/ 198408 w 3640347"/>
                  <a:gd name="connsiteY15" fmla="*/ 629729 h 1299864"/>
                  <a:gd name="connsiteX16" fmla="*/ 327804 w 3640347"/>
                  <a:gd name="connsiteY16" fmla="*/ 595223 h 1299864"/>
                  <a:gd name="connsiteX17" fmla="*/ 802257 w 3640347"/>
                  <a:gd name="connsiteY17" fmla="*/ 577970 h 1299864"/>
                  <a:gd name="connsiteX18" fmla="*/ 836762 w 3640347"/>
                  <a:gd name="connsiteY18" fmla="*/ 569344 h 1299864"/>
                  <a:gd name="connsiteX19" fmla="*/ 983411 w 3640347"/>
                  <a:gd name="connsiteY19" fmla="*/ 552091 h 1299864"/>
                  <a:gd name="connsiteX20" fmla="*/ 1043796 w 3640347"/>
                  <a:gd name="connsiteY20" fmla="*/ 543464 h 1299864"/>
                  <a:gd name="connsiteX21" fmla="*/ 1112808 w 3640347"/>
                  <a:gd name="connsiteY21" fmla="*/ 534838 h 1299864"/>
                  <a:gd name="connsiteX22" fmla="*/ 1138687 w 3640347"/>
                  <a:gd name="connsiteY22" fmla="*/ 526212 h 1299864"/>
                  <a:gd name="connsiteX23" fmla="*/ 1190445 w 3640347"/>
                  <a:gd name="connsiteY23" fmla="*/ 474453 h 1299864"/>
                  <a:gd name="connsiteX24" fmla="*/ 1216325 w 3640347"/>
                  <a:gd name="connsiteY24" fmla="*/ 457200 h 1299864"/>
                  <a:gd name="connsiteX25" fmla="*/ 1268083 w 3640347"/>
                  <a:gd name="connsiteY25" fmla="*/ 422695 h 1299864"/>
                  <a:gd name="connsiteX26" fmla="*/ 1293962 w 3640347"/>
                  <a:gd name="connsiteY26" fmla="*/ 396815 h 1299864"/>
                  <a:gd name="connsiteX27" fmla="*/ 1328468 w 3640347"/>
                  <a:gd name="connsiteY27" fmla="*/ 370936 h 1299864"/>
                  <a:gd name="connsiteX28" fmla="*/ 1388853 w 3640347"/>
                  <a:gd name="connsiteY28" fmla="*/ 301925 h 1299864"/>
                  <a:gd name="connsiteX29" fmla="*/ 1423359 w 3640347"/>
                  <a:gd name="connsiteY29" fmla="*/ 293298 h 1299864"/>
                  <a:gd name="connsiteX30" fmla="*/ 1466491 w 3640347"/>
                  <a:gd name="connsiteY30" fmla="*/ 241540 h 1299864"/>
                  <a:gd name="connsiteX31" fmla="*/ 1500996 w 3640347"/>
                  <a:gd name="connsiteY31" fmla="*/ 189781 h 1299864"/>
                  <a:gd name="connsiteX32" fmla="*/ 1518249 w 3640347"/>
                  <a:gd name="connsiteY32" fmla="*/ 163902 h 1299864"/>
                  <a:gd name="connsiteX33" fmla="*/ 1535502 w 3640347"/>
                  <a:gd name="connsiteY33" fmla="*/ 129397 h 1299864"/>
                  <a:gd name="connsiteX34" fmla="*/ 1561381 w 3640347"/>
                  <a:gd name="connsiteY34" fmla="*/ 120770 h 1299864"/>
                  <a:gd name="connsiteX35" fmla="*/ 1587261 w 3640347"/>
                  <a:gd name="connsiteY35" fmla="*/ 94891 h 1299864"/>
                  <a:gd name="connsiteX36" fmla="*/ 1613140 w 3640347"/>
                  <a:gd name="connsiteY36" fmla="*/ 77638 h 1299864"/>
                  <a:gd name="connsiteX37" fmla="*/ 1647645 w 3640347"/>
                  <a:gd name="connsiteY37" fmla="*/ 51759 h 1299864"/>
                  <a:gd name="connsiteX38" fmla="*/ 1673525 w 3640347"/>
                  <a:gd name="connsiteY38" fmla="*/ 34506 h 1299864"/>
                  <a:gd name="connsiteX39" fmla="*/ 1742536 w 3640347"/>
                  <a:gd name="connsiteY39" fmla="*/ 17253 h 1299864"/>
                  <a:gd name="connsiteX40" fmla="*/ 1794294 w 3640347"/>
                  <a:gd name="connsiteY40" fmla="*/ 0 h 1299864"/>
                  <a:gd name="connsiteX41" fmla="*/ 3200400 w 3640347"/>
                  <a:gd name="connsiteY41" fmla="*/ 8627 h 1299864"/>
                  <a:gd name="connsiteX42" fmla="*/ 3226279 w 3640347"/>
                  <a:gd name="connsiteY42" fmla="*/ 17253 h 1299864"/>
                  <a:gd name="connsiteX43" fmla="*/ 3243532 w 3640347"/>
                  <a:gd name="connsiteY43" fmla="*/ 43132 h 1299864"/>
                  <a:gd name="connsiteX44" fmla="*/ 3303917 w 3640347"/>
                  <a:gd name="connsiteY44" fmla="*/ 94891 h 1299864"/>
                  <a:gd name="connsiteX45" fmla="*/ 3338423 w 3640347"/>
                  <a:gd name="connsiteY45" fmla="*/ 138023 h 1299864"/>
                  <a:gd name="connsiteX46" fmla="*/ 3381555 w 3640347"/>
                  <a:gd name="connsiteY46" fmla="*/ 181155 h 1299864"/>
                  <a:gd name="connsiteX47" fmla="*/ 3390181 w 3640347"/>
                  <a:gd name="connsiteY47" fmla="*/ 207034 h 1299864"/>
                  <a:gd name="connsiteX48" fmla="*/ 3407434 w 3640347"/>
                  <a:gd name="connsiteY48" fmla="*/ 232914 h 1299864"/>
                  <a:gd name="connsiteX49" fmla="*/ 3441940 w 3640347"/>
                  <a:gd name="connsiteY49" fmla="*/ 310551 h 1299864"/>
                  <a:gd name="connsiteX50" fmla="*/ 3450566 w 3640347"/>
                  <a:gd name="connsiteY50" fmla="*/ 345057 h 1299864"/>
                  <a:gd name="connsiteX51" fmla="*/ 3502325 w 3640347"/>
                  <a:gd name="connsiteY51" fmla="*/ 414068 h 1299864"/>
                  <a:gd name="connsiteX52" fmla="*/ 3519577 w 3640347"/>
                  <a:gd name="connsiteY52" fmla="*/ 439947 h 1299864"/>
                  <a:gd name="connsiteX53" fmla="*/ 3545457 w 3640347"/>
                  <a:gd name="connsiteY53" fmla="*/ 457200 h 1299864"/>
                  <a:gd name="connsiteX54" fmla="*/ 3597215 w 3640347"/>
                  <a:gd name="connsiteY54" fmla="*/ 569344 h 1299864"/>
                  <a:gd name="connsiteX55" fmla="*/ 3614468 w 3640347"/>
                  <a:gd name="connsiteY55" fmla="*/ 612476 h 1299864"/>
                  <a:gd name="connsiteX56" fmla="*/ 3623094 w 3640347"/>
                  <a:gd name="connsiteY56" fmla="*/ 646981 h 1299864"/>
                  <a:gd name="connsiteX57" fmla="*/ 3640347 w 3640347"/>
                  <a:gd name="connsiteY57" fmla="*/ 707366 h 1299864"/>
                  <a:gd name="connsiteX58" fmla="*/ 3631721 w 3640347"/>
                  <a:gd name="connsiteY58" fmla="*/ 1017917 h 1299864"/>
                  <a:gd name="connsiteX59" fmla="*/ 3614468 w 3640347"/>
                  <a:gd name="connsiteY59" fmla="*/ 1043797 h 1299864"/>
                  <a:gd name="connsiteX60" fmla="*/ 3597215 w 3640347"/>
                  <a:gd name="connsiteY60" fmla="*/ 1078302 h 1299864"/>
                  <a:gd name="connsiteX61" fmla="*/ 3545457 w 3640347"/>
                  <a:gd name="connsiteY61" fmla="*/ 1173193 h 1299864"/>
                  <a:gd name="connsiteX62" fmla="*/ 3528204 w 3640347"/>
                  <a:gd name="connsiteY62" fmla="*/ 1199072 h 1299864"/>
                  <a:gd name="connsiteX63" fmla="*/ 3502325 w 3640347"/>
                  <a:gd name="connsiteY63" fmla="*/ 1207698 h 1299864"/>
                  <a:gd name="connsiteX64" fmla="*/ 3364302 w 3640347"/>
                  <a:gd name="connsiteY64" fmla="*/ 1199072 h 1299864"/>
                  <a:gd name="connsiteX65" fmla="*/ 3355676 w 3640347"/>
                  <a:gd name="connsiteY65" fmla="*/ 1173193 h 1299864"/>
                  <a:gd name="connsiteX66" fmla="*/ 3347049 w 3640347"/>
                  <a:gd name="connsiteY66" fmla="*/ 871268 h 1299864"/>
                  <a:gd name="connsiteX67" fmla="*/ 3286664 w 3640347"/>
                  <a:gd name="connsiteY67" fmla="*/ 802257 h 1299864"/>
                  <a:gd name="connsiteX68" fmla="*/ 3252159 w 3640347"/>
                  <a:gd name="connsiteY68" fmla="*/ 776378 h 1299864"/>
                  <a:gd name="connsiteX69" fmla="*/ 3217653 w 3640347"/>
                  <a:gd name="connsiteY69" fmla="*/ 759125 h 1299864"/>
                  <a:gd name="connsiteX70" fmla="*/ 3157268 w 3640347"/>
                  <a:gd name="connsiteY70" fmla="*/ 750498 h 1299864"/>
                  <a:gd name="connsiteX71" fmla="*/ 2777706 w 3640347"/>
                  <a:gd name="connsiteY71" fmla="*/ 759125 h 1299864"/>
                  <a:gd name="connsiteX72" fmla="*/ 2734574 w 3640347"/>
                  <a:gd name="connsiteY72" fmla="*/ 802257 h 1299864"/>
                  <a:gd name="connsiteX73" fmla="*/ 2717321 w 3640347"/>
                  <a:gd name="connsiteY73" fmla="*/ 854015 h 1299864"/>
                  <a:gd name="connsiteX74" fmla="*/ 2691442 w 3640347"/>
                  <a:gd name="connsiteY74" fmla="*/ 940280 h 1299864"/>
                  <a:gd name="connsiteX75" fmla="*/ 2665562 w 3640347"/>
                  <a:gd name="connsiteY75" fmla="*/ 966159 h 1299864"/>
                  <a:gd name="connsiteX76" fmla="*/ 2613804 w 3640347"/>
                  <a:gd name="connsiteY76" fmla="*/ 1069676 h 1299864"/>
                  <a:gd name="connsiteX77" fmla="*/ 2605177 w 3640347"/>
                  <a:gd name="connsiteY77" fmla="*/ 1112808 h 1299864"/>
                  <a:gd name="connsiteX78" fmla="*/ 2622430 w 3640347"/>
                  <a:gd name="connsiteY78" fmla="*/ 1259457 h 1299864"/>
                  <a:gd name="connsiteX79" fmla="*/ 2596551 w 3640347"/>
                  <a:gd name="connsiteY79" fmla="*/ 1268083 h 1299864"/>
                  <a:gd name="connsiteX80" fmla="*/ 2225615 w 3640347"/>
                  <a:gd name="connsiteY80" fmla="*/ 1259457 h 1299864"/>
                  <a:gd name="connsiteX81" fmla="*/ 1794294 w 3640347"/>
                  <a:gd name="connsiteY81" fmla="*/ 1268083 h 1299864"/>
                  <a:gd name="connsiteX82" fmla="*/ 1595887 w 3640347"/>
                  <a:gd name="connsiteY82" fmla="*/ 1276710 h 1299864"/>
                  <a:gd name="connsiteX83" fmla="*/ 1475117 w 3640347"/>
                  <a:gd name="connsiteY83" fmla="*/ 1285336 h 1299864"/>
                  <a:gd name="connsiteX84" fmla="*/ 1293962 w 3640347"/>
                  <a:gd name="connsiteY84" fmla="*/ 1293963 h 1299864"/>
                  <a:gd name="connsiteX85" fmla="*/ 1086928 w 3640347"/>
                  <a:gd name="connsiteY85" fmla="*/ 1242204 h 1299864"/>
                  <a:gd name="connsiteX86" fmla="*/ 1061049 w 3640347"/>
                  <a:gd name="connsiteY86" fmla="*/ 1207698 h 1299864"/>
                  <a:gd name="connsiteX87" fmla="*/ 1035170 w 3640347"/>
                  <a:gd name="connsiteY87" fmla="*/ 1069676 h 1299864"/>
                  <a:gd name="connsiteX88" fmla="*/ 1026544 w 3640347"/>
                  <a:gd name="connsiteY88" fmla="*/ 1017917 h 1299864"/>
                  <a:gd name="connsiteX89" fmla="*/ 1000664 w 3640347"/>
                  <a:gd name="connsiteY89" fmla="*/ 923027 h 1299864"/>
                  <a:gd name="connsiteX90" fmla="*/ 957532 w 3640347"/>
                  <a:gd name="connsiteY90" fmla="*/ 871268 h 1299864"/>
                  <a:gd name="connsiteX91" fmla="*/ 948906 w 3640347"/>
                  <a:gd name="connsiteY91" fmla="*/ 845389 h 1299864"/>
                  <a:gd name="connsiteX92" fmla="*/ 897147 w 3640347"/>
                  <a:gd name="connsiteY92" fmla="*/ 819510 h 1299864"/>
                  <a:gd name="connsiteX93" fmla="*/ 836762 w 3640347"/>
                  <a:gd name="connsiteY93" fmla="*/ 785004 h 1299864"/>
                  <a:gd name="connsiteX94" fmla="*/ 785004 w 3640347"/>
                  <a:gd name="connsiteY94" fmla="*/ 759125 h 1299864"/>
                  <a:gd name="connsiteX95" fmla="*/ 724619 w 3640347"/>
                  <a:gd name="connsiteY95" fmla="*/ 724619 h 1299864"/>
                  <a:gd name="connsiteX96" fmla="*/ 681487 w 3640347"/>
                  <a:gd name="connsiteY96" fmla="*/ 715993 h 1299864"/>
                  <a:gd name="connsiteX97" fmla="*/ 603849 w 3640347"/>
                  <a:gd name="connsiteY97" fmla="*/ 715993 h 1299864"/>
                  <a:gd name="connsiteX98" fmla="*/ 508959 w 3640347"/>
                  <a:gd name="connsiteY98" fmla="*/ 776378 h 1299864"/>
                  <a:gd name="connsiteX99" fmla="*/ 457200 w 3640347"/>
                  <a:gd name="connsiteY99" fmla="*/ 828136 h 1299864"/>
                  <a:gd name="connsiteX100" fmla="*/ 422694 w 3640347"/>
                  <a:gd name="connsiteY100" fmla="*/ 879895 h 1299864"/>
                  <a:gd name="connsiteX101" fmla="*/ 405442 w 3640347"/>
                  <a:gd name="connsiteY101" fmla="*/ 905774 h 1299864"/>
                  <a:gd name="connsiteX102" fmla="*/ 353683 w 3640347"/>
                  <a:gd name="connsiteY102" fmla="*/ 957532 h 1299864"/>
                  <a:gd name="connsiteX103" fmla="*/ 310551 w 3640347"/>
                  <a:gd name="connsiteY103" fmla="*/ 1035170 h 1299864"/>
                  <a:gd name="connsiteX104" fmla="*/ 301925 w 3640347"/>
                  <a:gd name="connsiteY104" fmla="*/ 1078302 h 1299864"/>
                  <a:gd name="connsiteX105" fmla="*/ 327804 w 3640347"/>
                  <a:gd name="connsiteY105"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81155 w 3640347"/>
                  <a:gd name="connsiteY3" fmla="*/ 1199072 h 1299864"/>
                  <a:gd name="connsiteX4" fmla="*/ 138023 w 3640347"/>
                  <a:gd name="connsiteY4" fmla="*/ 1138687 h 1299864"/>
                  <a:gd name="connsiteX5" fmla="*/ 103517 w 3640347"/>
                  <a:gd name="connsiteY5" fmla="*/ 1130061 h 1299864"/>
                  <a:gd name="connsiteX6" fmla="*/ 34506 w 3640347"/>
                  <a:gd name="connsiteY6" fmla="*/ 1069676 h 1299864"/>
                  <a:gd name="connsiteX7" fmla="*/ 17253 w 3640347"/>
                  <a:gd name="connsiteY7" fmla="*/ 1000664 h 1299864"/>
                  <a:gd name="connsiteX8" fmla="*/ 0 w 3640347"/>
                  <a:gd name="connsiteY8" fmla="*/ 940280 h 1299864"/>
                  <a:gd name="connsiteX9" fmla="*/ 8627 w 3640347"/>
                  <a:gd name="connsiteY9" fmla="*/ 871268 h 1299864"/>
                  <a:gd name="connsiteX10" fmla="*/ 43132 w 3640347"/>
                  <a:gd name="connsiteY10" fmla="*/ 793631 h 1299864"/>
                  <a:gd name="connsiteX11" fmla="*/ 69011 w 3640347"/>
                  <a:gd name="connsiteY11" fmla="*/ 767751 h 1299864"/>
                  <a:gd name="connsiteX12" fmla="*/ 94891 w 3640347"/>
                  <a:gd name="connsiteY12" fmla="*/ 750498 h 1299864"/>
                  <a:gd name="connsiteX13" fmla="*/ 172528 w 3640347"/>
                  <a:gd name="connsiteY13" fmla="*/ 655608 h 1299864"/>
                  <a:gd name="connsiteX14" fmla="*/ 198408 w 3640347"/>
                  <a:gd name="connsiteY14" fmla="*/ 629729 h 1299864"/>
                  <a:gd name="connsiteX15" fmla="*/ 327804 w 3640347"/>
                  <a:gd name="connsiteY15" fmla="*/ 595223 h 1299864"/>
                  <a:gd name="connsiteX16" fmla="*/ 802257 w 3640347"/>
                  <a:gd name="connsiteY16" fmla="*/ 577970 h 1299864"/>
                  <a:gd name="connsiteX17" fmla="*/ 836762 w 3640347"/>
                  <a:gd name="connsiteY17" fmla="*/ 569344 h 1299864"/>
                  <a:gd name="connsiteX18" fmla="*/ 983411 w 3640347"/>
                  <a:gd name="connsiteY18" fmla="*/ 552091 h 1299864"/>
                  <a:gd name="connsiteX19" fmla="*/ 1043796 w 3640347"/>
                  <a:gd name="connsiteY19" fmla="*/ 543464 h 1299864"/>
                  <a:gd name="connsiteX20" fmla="*/ 1112808 w 3640347"/>
                  <a:gd name="connsiteY20" fmla="*/ 534838 h 1299864"/>
                  <a:gd name="connsiteX21" fmla="*/ 1138687 w 3640347"/>
                  <a:gd name="connsiteY21" fmla="*/ 526212 h 1299864"/>
                  <a:gd name="connsiteX22" fmla="*/ 1190445 w 3640347"/>
                  <a:gd name="connsiteY22" fmla="*/ 474453 h 1299864"/>
                  <a:gd name="connsiteX23" fmla="*/ 1216325 w 3640347"/>
                  <a:gd name="connsiteY23" fmla="*/ 457200 h 1299864"/>
                  <a:gd name="connsiteX24" fmla="*/ 1268083 w 3640347"/>
                  <a:gd name="connsiteY24" fmla="*/ 422695 h 1299864"/>
                  <a:gd name="connsiteX25" fmla="*/ 1293962 w 3640347"/>
                  <a:gd name="connsiteY25" fmla="*/ 396815 h 1299864"/>
                  <a:gd name="connsiteX26" fmla="*/ 1328468 w 3640347"/>
                  <a:gd name="connsiteY26" fmla="*/ 370936 h 1299864"/>
                  <a:gd name="connsiteX27" fmla="*/ 1388853 w 3640347"/>
                  <a:gd name="connsiteY27" fmla="*/ 301925 h 1299864"/>
                  <a:gd name="connsiteX28" fmla="*/ 1423359 w 3640347"/>
                  <a:gd name="connsiteY28" fmla="*/ 293298 h 1299864"/>
                  <a:gd name="connsiteX29" fmla="*/ 1466491 w 3640347"/>
                  <a:gd name="connsiteY29" fmla="*/ 241540 h 1299864"/>
                  <a:gd name="connsiteX30" fmla="*/ 1500996 w 3640347"/>
                  <a:gd name="connsiteY30" fmla="*/ 189781 h 1299864"/>
                  <a:gd name="connsiteX31" fmla="*/ 1518249 w 3640347"/>
                  <a:gd name="connsiteY31" fmla="*/ 163902 h 1299864"/>
                  <a:gd name="connsiteX32" fmla="*/ 1535502 w 3640347"/>
                  <a:gd name="connsiteY32" fmla="*/ 129397 h 1299864"/>
                  <a:gd name="connsiteX33" fmla="*/ 1561381 w 3640347"/>
                  <a:gd name="connsiteY33" fmla="*/ 120770 h 1299864"/>
                  <a:gd name="connsiteX34" fmla="*/ 1587261 w 3640347"/>
                  <a:gd name="connsiteY34" fmla="*/ 94891 h 1299864"/>
                  <a:gd name="connsiteX35" fmla="*/ 1613140 w 3640347"/>
                  <a:gd name="connsiteY35" fmla="*/ 77638 h 1299864"/>
                  <a:gd name="connsiteX36" fmla="*/ 1647645 w 3640347"/>
                  <a:gd name="connsiteY36" fmla="*/ 51759 h 1299864"/>
                  <a:gd name="connsiteX37" fmla="*/ 1673525 w 3640347"/>
                  <a:gd name="connsiteY37" fmla="*/ 34506 h 1299864"/>
                  <a:gd name="connsiteX38" fmla="*/ 1742536 w 3640347"/>
                  <a:gd name="connsiteY38" fmla="*/ 17253 h 1299864"/>
                  <a:gd name="connsiteX39" fmla="*/ 1794294 w 3640347"/>
                  <a:gd name="connsiteY39" fmla="*/ 0 h 1299864"/>
                  <a:gd name="connsiteX40" fmla="*/ 3200400 w 3640347"/>
                  <a:gd name="connsiteY40" fmla="*/ 8627 h 1299864"/>
                  <a:gd name="connsiteX41" fmla="*/ 3226279 w 3640347"/>
                  <a:gd name="connsiteY41" fmla="*/ 17253 h 1299864"/>
                  <a:gd name="connsiteX42" fmla="*/ 3243532 w 3640347"/>
                  <a:gd name="connsiteY42" fmla="*/ 43132 h 1299864"/>
                  <a:gd name="connsiteX43" fmla="*/ 3303917 w 3640347"/>
                  <a:gd name="connsiteY43" fmla="*/ 94891 h 1299864"/>
                  <a:gd name="connsiteX44" fmla="*/ 3338423 w 3640347"/>
                  <a:gd name="connsiteY44" fmla="*/ 138023 h 1299864"/>
                  <a:gd name="connsiteX45" fmla="*/ 3381555 w 3640347"/>
                  <a:gd name="connsiteY45" fmla="*/ 181155 h 1299864"/>
                  <a:gd name="connsiteX46" fmla="*/ 3390181 w 3640347"/>
                  <a:gd name="connsiteY46" fmla="*/ 207034 h 1299864"/>
                  <a:gd name="connsiteX47" fmla="*/ 3407434 w 3640347"/>
                  <a:gd name="connsiteY47" fmla="*/ 232914 h 1299864"/>
                  <a:gd name="connsiteX48" fmla="*/ 3441940 w 3640347"/>
                  <a:gd name="connsiteY48" fmla="*/ 310551 h 1299864"/>
                  <a:gd name="connsiteX49" fmla="*/ 3450566 w 3640347"/>
                  <a:gd name="connsiteY49" fmla="*/ 345057 h 1299864"/>
                  <a:gd name="connsiteX50" fmla="*/ 3502325 w 3640347"/>
                  <a:gd name="connsiteY50" fmla="*/ 414068 h 1299864"/>
                  <a:gd name="connsiteX51" fmla="*/ 3519577 w 3640347"/>
                  <a:gd name="connsiteY51" fmla="*/ 439947 h 1299864"/>
                  <a:gd name="connsiteX52" fmla="*/ 3545457 w 3640347"/>
                  <a:gd name="connsiteY52" fmla="*/ 457200 h 1299864"/>
                  <a:gd name="connsiteX53" fmla="*/ 3597215 w 3640347"/>
                  <a:gd name="connsiteY53" fmla="*/ 569344 h 1299864"/>
                  <a:gd name="connsiteX54" fmla="*/ 3614468 w 3640347"/>
                  <a:gd name="connsiteY54" fmla="*/ 612476 h 1299864"/>
                  <a:gd name="connsiteX55" fmla="*/ 3623094 w 3640347"/>
                  <a:gd name="connsiteY55" fmla="*/ 646981 h 1299864"/>
                  <a:gd name="connsiteX56" fmla="*/ 3640347 w 3640347"/>
                  <a:gd name="connsiteY56" fmla="*/ 707366 h 1299864"/>
                  <a:gd name="connsiteX57" fmla="*/ 3631721 w 3640347"/>
                  <a:gd name="connsiteY57" fmla="*/ 1017917 h 1299864"/>
                  <a:gd name="connsiteX58" fmla="*/ 3614468 w 3640347"/>
                  <a:gd name="connsiteY58" fmla="*/ 1043797 h 1299864"/>
                  <a:gd name="connsiteX59" fmla="*/ 3597215 w 3640347"/>
                  <a:gd name="connsiteY59" fmla="*/ 1078302 h 1299864"/>
                  <a:gd name="connsiteX60" fmla="*/ 3545457 w 3640347"/>
                  <a:gd name="connsiteY60" fmla="*/ 1173193 h 1299864"/>
                  <a:gd name="connsiteX61" fmla="*/ 3528204 w 3640347"/>
                  <a:gd name="connsiteY61" fmla="*/ 1199072 h 1299864"/>
                  <a:gd name="connsiteX62" fmla="*/ 3502325 w 3640347"/>
                  <a:gd name="connsiteY62" fmla="*/ 1207698 h 1299864"/>
                  <a:gd name="connsiteX63" fmla="*/ 3364302 w 3640347"/>
                  <a:gd name="connsiteY63" fmla="*/ 1199072 h 1299864"/>
                  <a:gd name="connsiteX64" fmla="*/ 3355676 w 3640347"/>
                  <a:gd name="connsiteY64" fmla="*/ 1173193 h 1299864"/>
                  <a:gd name="connsiteX65" fmla="*/ 3347049 w 3640347"/>
                  <a:gd name="connsiteY65" fmla="*/ 871268 h 1299864"/>
                  <a:gd name="connsiteX66" fmla="*/ 3286664 w 3640347"/>
                  <a:gd name="connsiteY66" fmla="*/ 802257 h 1299864"/>
                  <a:gd name="connsiteX67" fmla="*/ 3252159 w 3640347"/>
                  <a:gd name="connsiteY67" fmla="*/ 776378 h 1299864"/>
                  <a:gd name="connsiteX68" fmla="*/ 3217653 w 3640347"/>
                  <a:gd name="connsiteY68" fmla="*/ 759125 h 1299864"/>
                  <a:gd name="connsiteX69" fmla="*/ 3157268 w 3640347"/>
                  <a:gd name="connsiteY69" fmla="*/ 750498 h 1299864"/>
                  <a:gd name="connsiteX70" fmla="*/ 2777706 w 3640347"/>
                  <a:gd name="connsiteY70" fmla="*/ 759125 h 1299864"/>
                  <a:gd name="connsiteX71" fmla="*/ 2734574 w 3640347"/>
                  <a:gd name="connsiteY71" fmla="*/ 802257 h 1299864"/>
                  <a:gd name="connsiteX72" fmla="*/ 2717321 w 3640347"/>
                  <a:gd name="connsiteY72" fmla="*/ 854015 h 1299864"/>
                  <a:gd name="connsiteX73" fmla="*/ 2691442 w 3640347"/>
                  <a:gd name="connsiteY73" fmla="*/ 940280 h 1299864"/>
                  <a:gd name="connsiteX74" fmla="*/ 2665562 w 3640347"/>
                  <a:gd name="connsiteY74" fmla="*/ 966159 h 1299864"/>
                  <a:gd name="connsiteX75" fmla="*/ 2613804 w 3640347"/>
                  <a:gd name="connsiteY75" fmla="*/ 1069676 h 1299864"/>
                  <a:gd name="connsiteX76" fmla="*/ 2605177 w 3640347"/>
                  <a:gd name="connsiteY76" fmla="*/ 1112808 h 1299864"/>
                  <a:gd name="connsiteX77" fmla="*/ 2622430 w 3640347"/>
                  <a:gd name="connsiteY77" fmla="*/ 1259457 h 1299864"/>
                  <a:gd name="connsiteX78" fmla="*/ 2596551 w 3640347"/>
                  <a:gd name="connsiteY78" fmla="*/ 1268083 h 1299864"/>
                  <a:gd name="connsiteX79" fmla="*/ 2225615 w 3640347"/>
                  <a:gd name="connsiteY79" fmla="*/ 1259457 h 1299864"/>
                  <a:gd name="connsiteX80" fmla="*/ 1794294 w 3640347"/>
                  <a:gd name="connsiteY80" fmla="*/ 1268083 h 1299864"/>
                  <a:gd name="connsiteX81" fmla="*/ 1595887 w 3640347"/>
                  <a:gd name="connsiteY81" fmla="*/ 1276710 h 1299864"/>
                  <a:gd name="connsiteX82" fmla="*/ 1475117 w 3640347"/>
                  <a:gd name="connsiteY82" fmla="*/ 1285336 h 1299864"/>
                  <a:gd name="connsiteX83" fmla="*/ 1293962 w 3640347"/>
                  <a:gd name="connsiteY83" fmla="*/ 1293963 h 1299864"/>
                  <a:gd name="connsiteX84" fmla="*/ 1086928 w 3640347"/>
                  <a:gd name="connsiteY84" fmla="*/ 1242204 h 1299864"/>
                  <a:gd name="connsiteX85" fmla="*/ 1061049 w 3640347"/>
                  <a:gd name="connsiteY85" fmla="*/ 1207698 h 1299864"/>
                  <a:gd name="connsiteX86" fmla="*/ 1035170 w 3640347"/>
                  <a:gd name="connsiteY86" fmla="*/ 1069676 h 1299864"/>
                  <a:gd name="connsiteX87" fmla="*/ 1026544 w 3640347"/>
                  <a:gd name="connsiteY87" fmla="*/ 1017917 h 1299864"/>
                  <a:gd name="connsiteX88" fmla="*/ 1000664 w 3640347"/>
                  <a:gd name="connsiteY88" fmla="*/ 923027 h 1299864"/>
                  <a:gd name="connsiteX89" fmla="*/ 957532 w 3640347"/>
                  <a:gd name="connsiteY89" fmla="*/ 871268 h 1299864"/>
                  <a:gd name="connsiteX90" fmla="*/ 948906 w 3640347"/>
                  <a:gd name="connsiteY90" fmla="*/ 845389 h 1299864"/>
                  <a:gd name="connsiteX91" fmla="*/ 897147 w 3640347"/>
                  <a:gd name="connsiteY91" fmla="*/ 819510 h 1299864"/>
                  <a:gd name="connsiteX92" fmla="*/ 836762 w 3640347"/>
                  <a:gd name="connsiteY92" fmla="*/ 785004 h 1299864"/>
                  <a:gd name="connsiteX93" fmla="*/ 785004 w 3640347"/>
                  <a:gd name="connsiteY93" fmla="*/ 759125 h 1299864"/>
                  <a:gd name="connsiteX94" fmla="*/ 724619 w 3640347"/>
                  <a:gd name="connsiteY94" fmla="*/ 724619 h 1299864"/>
                  <a:gd name="connsiteX95" fmla="*/ 681487 w 3640347"/>
                  <a:gd name="connsiteY95" fmla="*/ 715993 h 1299864"/>
                  <a:gd name="connsiteX96" fmla="*/ 603849 w 3640347"/>
                  <a:gd name="connsiteY96" fmla="*/ 715993 h 1299864"/>
                  <a:gd name="connsiteX97" fmla="*/ 508959 w 3640347"/>
                  <a:gd name="connsiteY97" fmla="*/ 776378 h 1299864"/>
                  <a:gd name="connsiteX98" fmla="*/ 457200 w 3640347"/>
                  <a:gd name="connsiteY98" fmla="*/ 828136 h 1299864"/>
                  <a:gd name="connsiteX99" fmla="*/ 422694 w 3640347"/>
                  <a:gd name="connsiteY99" fmla="*/ 879895 h 1299864"/>
                  <a:gd name="connsiteX100" fmla="*/ 405442 w 3640347"/>
                  <a:gd name="connsiteY100" fmla="*/ 905774 h 1299864"/>
                  <a:gd name="connsiteX101" fmla="*/ 353683 w 3640347"/>
                  <a:gd name="connsiteY101" fmla="*/ 957532 h 1299864"/>
                  <a:gd name="connsiteX102" fmla="*/ 310551 w 3640347"/>
                  <a:gd name="connsiteY102" fmla="*/ 1035170 h 1299864"/>
                  <a:gd name="connsiteX103" fmla="*/ 301925 w 3640347"/>
                  <a:gd name="connsiteY103" fmla="*/ 1078302 h 1299864"/>
                  <a:gd name="connsiteX104" fmla="*/ 327804 w 3640347"/>
                  <a:gd name="connsiteY104"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81155 w 3640347"/>
                  <a:gd name="connsiteY3" fmla="*/ 1199072 h 1299864"/>
                  <a:gd name="connsiteX4" fmla="*/ 138023 w 3640347"/>
                  <a:gd name="connsiteY4" fmla="*/ 1138687 h 1299864"/>
                  <a:gd name="connsiteX5" fmla="*/ 34506 w 3640347"/>
                  <a:gd name="connsiteY5" fmla="*/ 1069676 h 1299864"/>
                  <a:gd name="connsiteX6" fmla="*/ 17253 w 3640347"/>
                  <a:gd name="connsiteY6" fmla="*/ 1000664 h 1299864"/>
                  <a:gd name="connsiteX7" fmla="*/ 0 w 3640347"/>
                  <a:gd name="connsiteY7" fmla="*/ 940280 h 1299864"/>
                  <a:gd name="connsiteX8" fmla="*/ 8627 w 3640347"/>
                  <a:gd name="connsiteY8" fmla="*/ 871268 h 1299864"/>
                  <a:gd name="connsiteX9" fmla="*/ 43132 w 3640347"/>
                  <a:gd name="connsiteY9" fmla="*/ 793631 h 1299864"/>
                  <a:gd name="connsiteX10" fmla="*/ 69011 w 3640347"/>
                  <a:gd name="connsiteY10" fmla="*/ 767751 h 1299864"/>
                  <a:gd name="connsiteX11" fmla="*/ 94891 w 3640347"/>
                  <a:gd name="connsiteY11" fmla="*/ 750498 h 1299864"/>
                  <a:gd name="connsiteX12" fmla="*/ 172528 w 3640347"/>
                  <a:gd name="connsiteY12" fmla="*/ 655608 h 1299864"/>
                  <a:gd name="connsiteX13" fmla="*/ 198408 w 3640347"/>
                  <a:gd name="connsiteY13" fmla="*/ 629729 h 1299864"/>
                  <a:gd name="connsiteX14" fmla="*/ 327804 w 3640347"/>
                  <a:gd name="connsiteY14" fmla="*/ 595223 h 1299864"/>
                  <a:gd name="connsiteX15" fmla="*/ 802257 w 3640347"/>
                  <a:gd name="connsiteY15" fmla="*/ 577970 h 1299864"/>
                  <a:gd name="connsiteX16" fmla="*/ 836762 w 3640347"/>
                  <a:gd name="connsiteY16" fmla="*/ 569344 h 1299864"/>
                  <a:gd name="connsiteX17" fmla="*/ 983411 w 3640347"/>
                  <a:gd name="connsiteY17" fmla="*/ 552091 h 1299864"/>
                  <a:gd name="connsiteX18" fmla="*/ 1043796 w 3640347"/>
                  <a:gd name="connsiteY18" fmla="*/ 543464 h 1299864"/>
                  <a:gd name="connsiteX19" fmla="*/ 1112808 w 3640347"/>
                  <a:gd name="connsiteY19" fmla="*/ 534838 h 1299864"/>
                  <a:gd name="connsiteX20" fmla="*/ 1138687 w 3640347"/>
                  <a:gd name="connsiteY20" fmla="*/ 526212 h 1299864"/>
                  <a:gd name="connsiteX21" fmla="*/ 1190445 w 3640347"/>
                  <a:gd name="connsiteY21" fmla="*/ 474453 h 1299864"/>
                  <a:gd name="connsiteX22" fmla="*/ 1216325 w 3640347"/>
                  <a:gd name="connsiteY22" fmla="*/ 457200 h 1299864"/>
                  <a:gd name="connsiteX23" fmla="*/ 1268083 w 3640347"/>
                  <a:gd name="connsiteY23" fmla="*/ 422695 h 1299864"/>
                  <a:gd name="connsiteX24" fmla="*/ 1293962 w 3640347"/>
                  <a:gd name="connsiteY24" fmla="*/ 396815 h 1299864"/>
                  <a:gd name="connsiteX25" fmla="*/ 1328468 w 3640347"/>
                  <a:gd name="connsiteY25" fmla="*/ 370936 h 1299864"/>
                  <a:gd name="connsiteX26" fmla="*/ 1388853 w 3640347"/>
                  <a:gd name="connsiteY26" fmla="*/ 301925 h 1299864"/>
                  <a:gd name="connsiteX27" fmla="*/ 1423359 w 3640347"/>
                  <a:gd name="connsiteY27" fmla="*/ 293298 h 1299864"/>
                  <a:gd name="connsiteX28" fmla="*/ 1466491 w 3640347"/>
                  <a:gd name="connsiteY28" fmla="*/ 241540 h 1299864"/>
                  <a:gd name="connsiteX29" fmla="*/ 1500996 w 3640347"/>
                  <a:gd name="connsiteY29" fmla="*/ 189781 h 1299864"/>
                  <a:gd name="connsiteX30" fmla="*/ 1518249 w 3640347"/>
                  <a:gd name="connsiteY30" fmla="*/ 163902 h 1299864"/>
                  <a:gd name="connsiteX31" fmla="*/ 1535502 w 3640347"/>
                  <a:gd name="connsiteY31" fmla="*/ 129397 h 1299864"/>
                  <a:gd name="connsiteX32" fmla="*/ 1561381 w 3640347"/>
                  <a:gd name="connsiteY32" fmla="*/ 120770 h 1299864"/>
                  <a:gd name="connsiteX33" fmla="*/ 1587261 w 3640347"/>
                  <a:gd name="connsiteY33" fmla="*/ 94891 h 1299864"/>
                  <a:gd name="connsiteX34" fmla="*/ 1613140 w 3640347"/>
                  <a:gd name="connsiteY34" fmla="*/ 77638 h 1299864"/>
                  <a:gd name="connsiteX35" fmla="*/ 1647645 w 3640347"/>
                  <a:gd name="connsiteY35" fmla="*/ 51759 h 1299864"/>
                  <a:gd name="connsiteX36" fmla="*/ 1673525 w 3640347"/>
                  <a:gd name="connsiteY36" fmla="*/ 34506 h 1299864"/>
                  <a:gd name="connsiteX37" fmla="*/ 1742536 w 3640347"/>
                  <a:gd name="connsiteY37" fmla="*/ 17253 h 1299864"/>
                  <a:gd name="connsiteX38" fmla="*/ 1794294 w 3640347"/>
                  <a:gd name="connsiteY38" fmla="*/ 0 h 1299864"/>
                  <a:gd name="connsiteX39" fmla="*/ 3200400 w 3640347"/>
                  <a:gd name="connsiteY39" fmla="*/ 8627 h 1299864"/>
                  <a:gd name="connsiteX40" fmla="*/ 3226279 w 3640347"/>
                  <a:gd name="connsiteY40" fmla="*/ 17253 h 1299864"/>
                  <a:gd name="connsiteX41" fmla="*/ 3243532 w 3640347"/>
                  <a:gd name="connsiteY41" fmla="*/ 43132 h 1299864"/>
                  <a:gd name="connsiteX42" fmla="*/ 3303917 w 3640347"/>
                  <a:gd name="connsiteY42" fmla="*/ 94891 h 1299864"/>
                  <a:gd name="connsiteX43" fmla="*/ 3338423 w 3640347"/>
                  <a:gd name="connsiteY43" fmla="*/ 138023 h 1299864"/>
                  <a:gd name="connsiteX44" fmla="*/ 3381555 w 3640347"/>
                  <a:gd name="connsiteY44" fmla="*/ 181155 h 1299864"/>
                  <a:gd name="connsiteX45" fmla="*/ 3390181 w 3640347"/>
                  <a:gd name="connsiteY45" fmla="*/ 207034 h 1299864"/>
                  <a:gd name="connsiteX46" fmla="*/ 3407434 w 3640347"/>
                  <a:gd name="connsiteY46" fmla="*/ 232914 h 1299864"/>
                  <a:gd name="connsiteX47" fmla="*/ 3441940 w 3640347"/>
                  <a:gd name="connsiteY47" fmla="*/ 310551 h 1299864"/>
                  <a:gd name="connsiteX48" fmla="*/ 3450566 w 3640347"/>
                  <a:gd name="connsiteY48" fmla="*/ 345057 h 1299864"/>
                  <a:gd name="connsiteX49" fmla="*/ 3502325 w 3640347"/>
                  <a:gd name="connsiteY49" fmla="*/ 414068 h 1299864"/>
                  <a:gd name="connsiteX50" fmla="*/ 3519577 w 3640347"/>
                  <a:gd name="connsiteY50" fmla="*/ 439947 h 1299864"/>
                  <a:gd name="connsiteX51" fmla="*/ 3545457 w 3640347"/>
                  <a:gd name="connsiteY51" fmla="*/ 457200 h 1299864"/>
                  <a:gd name="connsiteX52" fmla="*/ 3597215 w 3640347"/>
                  <a:gd name="connsiteY52" fmla="*/ 569344 h 1299864"/>
                  <a:gd name="connsiteX53" fmla="*/ 3614468 w 3640347"/>
                  <a:gd name="connsiteY53" fmla="*/ 612476 h 1299864"/>
                  <a:gd name="connsiteX54" fmla="*/ 3623094 w 3640347"/>
                  <a:gd name="connsiteY54" fmla="*/ 646981 h 1299864"/>
                  <a:gd name="connsiteX55" fmla="*/ 3640347 w 3640347"/>
                  <a:gd name="connsiteY55" fmla="*/ 707366 h 1299864"/>
                  <a:gd name="connsiteX56" fmla="*/ 3631721 w 3640347"/>
                  <a:gd name="connsiteY56" fmla="*/ 1017917 h 1299864"/>
                  <a:gd name="connsiteX57" fmla="*/ 3614468 w 3640347"/>
                  <a:gd name="connsiteY57" fmla="*/ 1043797 h 1299864"/>
                  <a:gd name="connsiteX58" fmla="*/ 3597215 w 3640347"/>
                  <a:gd name="connsiteY58" fmla="*/ 1078302 h 1299864"/>
                  <a:gd name="connsiteX59" fmla="*/ 3545457 w 3640347"/>
                  <a:gd name="connsiteY59" fmla="*/ 1173193 h 1299864"/>
                  <a:gd name="connsiteX60" fmla="*/ 3528204 w 3640347"/>
                  <a:gd name="connsiteY60" fmla="*/ 1199072 h 1299864"/>
                  <a:gd name="connsiteX61" fmla="*/ 3502325 w 3640347"/>
                  <a:gd name="connsiteY61" fmla="*/ 1207698 h 1299864"/>
                  <a:gd name="connsiteX62" fmla="*/ 3364302 w 3640347"/>
                  <a:gd name="connsiteY62" fmla="*/ 1199072 h 1299864"/>
                  <a:gd name="connsiteX63" fmla="*/ 3355676 w 3640347"/>
                  <a:gd name="connsiteY63" fmla="*/ 1173193 h 1299864"/>
                  <a:gd name="connsiteX64" fmla="*/ 3347049 w 3640347"/>
                  <a:gd name="connsiteY64" fmla="*/ 871268 h 1299864"/>
                  <a:gd name="connsiteX65" fmla="*/ 3286664 w 3640347"/>
                  <a:gd name="connsiteY65" fmla="*/ 802257 h 1299864"/>
                  <a:gd name="connsiteX66" fmla="*/ 3252159 w 3640347"/>
                  <a:gd name="connsiteY66" fmla="*/ 776378 h 1299864"/>
                  <a:gd name="connsiteX67" fmla="*/ 3217653 w 3640347"/>
                  <a:gd name="connsiteY67" fmla="*/ 759125 h 1299864"/>
                  <a:gd name="connsiteX68" fmla="*/ 3157268 w 3640347"/>
                  <a:gd name="connsiteY68" fmla="*/ 750498 h 1299864"/>
                  <a:gd name="connsiteX69" fmla="*/ 2777706 w 3640347"/>
                  <a:gd name="connsiteY69" fmla="*/ 759125 h 1299864"/>
                  <a:gd name="connsiteX70" fmla="*/ 2734574 w 3640347"/>
                  <a:gd name="connsiteY70" fmla="*/ 802257 h 1299864"/>
                  <a:gd name="connsiteX71" fmla="*/ 2717321 w 3640347"/>
                  <a:gd name="connsiteY71" fmla="*/ 854015 h 1299864"/>
                  <a:gd name="connsiteX72" fmla="*/ 2691442 w 3640347"/>
                  <a:gd name="connsiteY72" fmla="*/ 940280 h 1299864"/>
                  <a:gd name="connsiteX73" fmla="*/ 2665562 w 3640347"/>
                  <a:gd name="connsiteY73" fmla="*/ 966159 h 1299864"/>
                  <a:gd name="connsiteX74" fmla="*/ 2613804 w 3640347"/>
                  <a:gd name="connsiteY74" fmla="*/ 1069676 h 1299864"/>
                  <a:gd name="connsiteX75" fmla="*/ 2605177 w 3640347"/>
                  <a:gd name="connsiteY75" fmla="*/ 1112808 h 1299864"/>
                  <a:gd name="connsiteX76" fmla="*/ 2622430 w 3640347"/>
                  <a:gd name="connsiteY76" fmla="*/ 1259457 h 1299864"/>
                  <a:gd name="connsiteX77" fmla="*/ 2596551 w 3640347"/>
                  <a:gd name="connsiteY77" fmla="*/ 1268083 h 1299864"/>
                  <a:gd name="connsiteX78" fmla="*/ 2225615 w 3640347"/>
                  <a:gd name="connsiteY78" fmla="*/ 1259457 h 1299864"/>
                  <a:gd name="connsiteX79" fmla="*/ 1794294 w 3640347"/>
                  <a:gd name="connsiteY79" fmla="*/ 1268083 h 1299864"/>
                  <a:gd name="connsiteX80" fmla="*/ 1595887 w 3640347"/>
                  <a:gd name="connsiteY80" fmla="*/ 1276710 h 1299864"/>
                  <a:gd name="connsiteX81" fmla="*/ 1475117 w 3640347"/>
                  <a:gd name="connsiteY81" fmla="*/ 1285336 h 1299864"/>
                  <a:gd name="connsiteX82" fmla="*/ 1293962 w 3640347"/>
                  <a:gd name="connsiteY82" fmla="*/ 1293963 h 1299864"/>
                  <a:gd name="connsiteX83" fmla="*/ 1086928 w 3640347"/>
                  <a:gd name="connsiteY83" fmla="*/ 1242204 h 1299864"/>
                  <a:gd name="connsiteX84" fmla="*/ 1061049 w 3640347"/>
                  <a:gd name="connsiteY84" fmla="*/ 1207698 h 1299864"/>
                  <a:gd name="connsiteX85" fmla="*/ 1035170 w 3640347"/>
                  <a:gd name="connsiteY85" fmla="*/ 1069676 h 1299864"/>
                  <a:gd name="connsiteX86" fmla="*/ 1026544 w 3640347"/>
                  <a:gd name="connsiteY86" fmla="*/ 1017917 h 1299864"/>
                  <a:gd name="connsiteX87" fmla="*/ 1000664 w 3640347"/>
                  <a:gd name="connsiteY87" fmla="*/ 923027 h 1299864"/>
                  <a:gd name="connsiteX88" fmla="*/ 957532 w 3640347"/>
                  <a:gd name="connsiteY88" fmla="*/ 871268 h 1299864"/>
                  <a:gd name="connsiteX89" fmla="*/ 948906 w 3640347"/>
                  <a:gd name="connsiteY89" fmla="*/ 845389 h 1299864"/>
                  <a:gd name="connsiteX90" fmla="*/ 897147 w 3640347"/>
                  <a:gd name="connsiteY90" fmla="*/ 819510 h 1299864"/>
                  <a:gd name="connsiteX91" fmla="*/ 836762 w 3640347"/>
                  <a:gd name="connsiteY91" fmla="*/ 785004 h 1299864"/>
                  <a:gd name="connsiteX92" fmla="*/ 785004 w 3640347"/>
                  <a:gd name="connsiteY92" fmla="*/ 759125 h 1299864"/>
                  <a:gd name="connsiteX93" fmla="*/ 724619 w 3640347"/>
                  <a:gd name="connsiteY93" fmla="*/ 724619 h 1299864"/>
                  <a:gd name="connsiteX94" fmla="*/ 681487 w 3640347"/>
                  <a:gd name="connsiteY94" fmla="*/ 715993 h 1299864"/>
                  <a:gd name="connsiteX95" fmla="*/ 603849 w 3640347"/>
                  <a:gd name="connsiteY95" fmla="*/ 715993 h 1299864"/>
                  <a:gd name="connsiteX96" fmla="*/ 508959 w 3640347"/>
                  <a:gd name="connsiteY96" fmla="*/ 776378 h 1299864"/>
                  <a:gd name="connsiteX97" fmla="*/ 457200 w 3640347"/>
                  <a:gd name="connsiteY97" fmla="*/ 828136 h 1299864"/>
                  <a:gd name="connsiteX98" fmla="*/ 422694 w 3640347"/>
                  <a:gd name="connsiteY98" fmla="*/ 879895 h 1299864"/>
                  <a:gd name="connsiteX99" fmla="*/ 405442 w 3640347"/>
                  <a:gd name="connsiteY99" fmla="*/ 905774 h 1299864"/>
                  <a:gd name="connsiteX100" fmla="*/ 353683 w 3640347"/>
                  <a:gd name="connsiteY100" fmla="*/ 957532 h 1299864"/>
                  <a:gd name="connsiteX101" fmla="*/ 310551 w 3640347"/>
                  <a:gd name="connsiteY101" fmla="*/ 1035170 h 1299864"/>
                  <a:gd name="connsiteX102" fmla="*/ 301925 w 3640347"/>
                  <a:gd name="connsiteY102" fmla="*/ 1078302 h 1299864"/>
                  <a:gd name="connsiteX103" fmla="*/ 327804 w 3640347"/>
                  <a:gd name="connsiteY103"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38023 w 3640347"/>
                  <a:gd name="connsiteY3" fmla="*/ 1138687 h 1299864"/>
                  <a:gd name="connsiteX4" fmla="*/ 34506 w 3640347"/>
                  <a:gd name="connsiteY4" fmla="*/ 1069676 h 1299864"/>
                  <a:gd name="connsiteX5" fmla="*/ 17253 w 3640347"/>
                  <a:gd name="connsiteY5" fmla="*/ 1000664 h 1299864"/>
                  <a:gd name="connsiteX6" fmla="*/ 0 w 3640347"/>
                  <a:gd name="connsiteY6" fmla="*/ 940280 h 1299864"/>
                  <a:gd name="connsiteX7" fmla="*/ 8627 w 3640347"/>
                  <a:gd name="connsiteY7" fmla="*/ 871268 h 1299864"/>
                  <a:gd name="connsiteX8" fmla="*/ 43132 w 3640347"/>
                  <a:gd name="connsiteY8" fmla="*/ 793631 h 1299864"/>
                  <a:gd name="connsiteX9" fmla="*/ 69011 w 3640347"/>
                  <a:gd name="connsiteY9" fmla="*/ 767751 h 1299864"/>
                  <a:gd name="connsiteX10" fmla="*/ 94891 w 3640347"/>
                  <a:gd name="connsiteY10" fmla="*/ 750498 h 1299864"/>
                  <a:gd name="connsiteX11" fmla="*/ 172528 w 3640347"/>
                  <a:gd name="connsiteY11" fmla="*/ 655608 h 1299864"/>
                  <a:gd name="connsiteX12" fmla="*/ 198408 w 3640347"/>
                  <a:gd name="connsiteY12" fmla="*/ 629729 h 1299864"/>
                  <a:gd name="connsiteX13" fmla="*/ 327804 w 3640347"/>
                  <a:gd name="connsiteY13" fmla="*/ 595223 h 1299864"/>
                  <a:gd name="connsiteX14" fmla="*/ 802257 w 3640347"/>
                  <a:gd name="connsiteY14" fmla="*/ 577970 h 1299864"/>
                  <a:gd name="connsiteX15" fmla="*/ 836762 w 3640347"/>
                  <a:gd name="connsiteY15" fmla="*/ 569344 h 1299864"/>
                  <a:gd name="connsiteX16" fmla="*/ 983411 w 3640347"/>
                  <a:gd name="connsiteY16" fmla="*/ 552091 h 1299864"/>
                  <a:gd name="connsiteX17" fmla="*/ 1043796 w 3640347"/>
                  <a:gd name="connsiteY17" fmla="*/ 543464 h 1299864"/>
                  <a:gd name="connsiteX18" fmla="*/ 1112808 w 3640347"/>
                  <a:gd name="connsiteY18" fmla="*/ 534838 h 1299864"/>
                  <a:gd name="connsiteX19" fmla="*/ 1138687 w 3640347"/>
                  <a:gd name="connsiteY19" fmla="*/ 526212 h 1299864"/>
                  <a:gd name="connsiteX20" fmla="*/ 1190445 w 3640347"/>
                  <a:gd name="connsiteY20" fmla="*/ 474453 h 1299864"/>
                  <a:gd name="connsiteX21" fmla="*/ 1216325 w 3640347"/>
                  <a:gd name="connsiteY21" fmla="*/ 457200 h 1299864"/>
                  <a:gd name="connsiteX22" fmla="*/ 1268083 w 3640347"/>
                  <a:gd name="connsiteY22" fmla="*/ 422695 h 1299864"/>
                  <a:gd name="connsiteX23" fmla="*/ 1293962 w 3640347"/>
                  <a:gd name="connsiteY23" fmla="*/ 396815 h 1299864"/>
                  <a:gd name="connsiteX24" fmla="*/ 1328468 w 3640347"/>
                  <a:gd name="connsiteY24" fmla="*/ 370936 h 1299864"/>
                  <a:gd name="connsiteX25" fmla="*/ 1388853 w 3640347"/>
                  <a:gd name="connsiteY25" fmla="*/ 301925 h 1299864"/>
                  <a:gd name="connsiteX26" fmla="*/ 1423359 w 3640347"/>
                  <a:gd name="connsiteY26" fmla="*/ 293298 h 1299864"/>
                  <a:gd name="connsiteX27" fmla="*/ 1466491 w 3640347"/>
                  <a:gd name="connsiteY27" fmla="*/ 241540 h 1299864"/>
                  <a:gd name="connsiteX28" fmla="*/ 1500996 w 3640347"/>
                  <a:gd name="connsiteY28" fmla="*/ 189781 h 1299864"/>
                  <a:gd name="connsiteX29" fmla="*/ 1518249 w 3640347"/>
                  <a:gd name="connsiteY29" fmla="*/ 163902 h 1299864"/>
                  <a:gd name="connsiteX30" fmla="*/ 1535502 w 3640347"/>
                  <a:gd name="connsiteY30" fmla="*/ 129397 h 1299864"/>
                  <a:gd name="connsiteX31" fmla="*/ 1561381 w 3640347"/>
                  <a:gd name="connsiteY31" fmla="*/ 120770 h 1299864"/>
                  <a:gd name="connsiteX32" fmla="*/ 1587261 w 3640347"/>
                  <a:gd name="connsiteY32" fmla="*/ 94891 h 1299864"/>
                  <a:gd name="connsiteX33" fmla="*/ 1613140 w 3640347"/>
                  <a:gd name="connsiteY33" fmla="*/ 77638 h 1299864"/>
                  <a:gd name="connsiteX34" fmla="*/ 1647645 w 3640347"/>
                  <a:gd name="connsiteY34" fmla="*/ 51759 h 1299864"/>
                  <a:gd name="connsiteX35" fmla="*/ 1673525 w 3640347"/>
                  <a:gd name="connsiteY35" fmla="*/ 34506 h 1299864"/>
                  <a:gd name="connsiteX36" fmla="*/ 1742536 w 3640347"/>
                  <a:gd name="connsiteY36" fmla="*/ 17253 h 1299864"/>
                  <a:gd name="connsiteX37" fmla="*/ 1794294 w 3640347"/>
                  <a:gd name="connsiteY37" fmla="*/ 0 h 1299864"/>
                  <a:gd name="connsiteX38" fmla="*/ 3200400 w 3640347"/>
                  <a:gd name="connsiteY38" fmla="*/ 8627 h 1299864"/>
                  <a:gd name="connsiteX39" fmla="*/ 3226279 w 3640347"/>
                  <a:gd name="connsiteY39" fmla="*/ 17253 h 1299864"/>
                  <a:gd name="connsiteX40" fmla="*/ 3243532 w 3640347"/>
                  <a:gd name="connsiteY40" fmla="*/ 43132 h 1299864"/>
                  <a:gd name="connsiteX41" fmla="*/ 3303917 w 3640347"/>
                  <a:gd name="connsiteY41" fmla="*/ 94891 h 1299864"/>
                  <a:gd name="connsiteX42" fmla="*/ 3338423 w 3640347"/>
                  <a:gd name="connsiteY42" fmla="*/ 138023 h 1299864"/>
                  <a:gd name="connsiteX43" fmla="*/ 3381555 w 3640347"/>
                  <a:gd name="connsiteY43" fmla="*/ 181155 h 1299864"/>
                  <a:gd name="connsiteX44" fmla="*/ 3390181 w 3640347"/>
                  <a:gd name="connsiteY44" fmla="*/ 207034 h 1299864"/>
                  <a:gd name="connsiteX45" fmla="*/ 3407434 w 3640347"/>
                  <a:gd name="connsiteY45" fmla="*/ 232914 h 1299864"/>
                  <a:gd name="connsiteX46" fmla="*/ 3441940 w 3640347"/>
                  <a:gd name="connsiteY46" fmla="*/ 310551 h 1299864"/>
                  <a:gd name="connsiteX47" fmla="*/ 3450566 w 3640347"/>
                  <a:gd name="connsiteY47" fmla="*/ 345057 h 1299864"/>
                  <a:gd name="connsiteX48" fmla="*/ 3502325 w 3640347"/>
                  <a:gd name="connsiteY48" fmla="*/ 414068 h 1299864"/>
                  <a:gd name="connsiteX49" fmla="*/ 3519577 w 3640347"/>
                  <a:gd name="connsiteY49" fmla="*/ 439947 h 1299864"/>
                  <a:gd name="connsiteX50" fmla="*/ 3545457 w 3640347"/>
                  <a:gd name="connsiteY50" fmla="*/ 457200 h 1299864"/>
                  <a:gd name="connsiteX51" fmla="*/ 3597215 w 3640347"/>
                  <a:gd name="connsiteY51" fmla="*/ 569344 h 1299864"/>
                  <a:gd name="connsiteX52" fmla="*/ 3614468 w 3640347"/>
                  <a:gd name="connsiteY52" fmla="*/ 612476 h 1299864"/>
                  <a:gd name="connsiteX53" fmla="*/ 3623094 w 3640347"/>
                  <a:gd name="connsiteY53" fmla="*/ 646981 h 1299864"/>
                  <a:gd name="connsiteX54" fmla="*/ 3640347 w 3640347"/>
                  <a:gd name="connsiteY54" fmla="*/ 707366 h 1299864"/>
                  <a:gd name="connsiteX55" fmla="*/ 3631721 w 3640347"/>
                  <a:gd name="connsiteY55" fmla="*/ 1017917 h 1299864"/>
                  <a:gd name="connsiteX56" fmla="*/ 3614468 w 3640347"/>
                  <a:gd name="connsiteY56" fmla="*/ 1043797 h 1299864"/>
                  <a:gd name="connsiteX57" fmla="*/ 3597215 w 3640347"/>
                  <a:gd name="connsiteY57" fmla="*/ 1078302 h 1299864"/>
                  <a:gd name="connsiteX58" fmla="*/ 3545457 w 3640347"/>
                  <a:gd name="connsiteY58" fmla="*/ 1173193 h 1299864"/>
                  <a:gd name="connsiteX59" fmla="*/ 3528204 w 3640347"/>
                  <a:gd name="connsiteY59" fmla="*/ 1199072 h 1299864"/>
                  <a:gd name="connsiteX60" fmla="*/ 3502325 w 3640347"/>
                  <a:gd name="connsiteY60" fmla="*/ 1207698 h 1299864"/>
                  <a:gd name="connsiteX61" fmla="*/ 3364302 w 3640347"/>
                  <a:gd name="connsiteY61" fmla="*/ 1199072 h 1299864"/>
                  <a:gd name="connsiteX62" fmla="*/ 3355676 w 3640347"/>
                  <a:gd name="connsiteY62" fmla="*/ 1173193 h 1299864"/>
                  <a:gd name="connsiteX63" fmla="*/ 3347049 w 3640347"/>
                  <a:gd name="connsiteY63" fmla="*/ 871268 h 1299864"/>
                  <a:gd name="connsiteX64" fmla="*/ 3286664 w 3640347"/>
                  <a:gd name="connsiteY64" fmla="*/ 802257 h 1299864"/>
                  <a:gd name="connsiteX65" fmla="*/ 3252159 w 3640347"/>
                  <a:gd name="connsiteY65" fmla="*/ 776378 h 1299864"/>
                  <a:gd name="connsiteX66" fmla="*/ 3217653 w 3640347"/>
                  <a:gd name="connsiteY66" fmla="*/ 759125 h 1299864"/>
                  <a:gd name="connsiteX67" fmla="*/ 3157268 w 3640347"/>
                  <a:gd name="connsiteY67" fmla="*/ 750498 h 1299864"/>
                  <a:gd name="connsiteX68" fmla="*/ 2777706 w 3640347"/>
                  <a:gd name="connsiteY68" fmla="*/ 759125 h 1299864"/>
                  <a:gd name="connsiteX69" fmla="*/ 2734574 w 3640347"/>
                  <a:gd name="connsiteY69" fmla="*/ 802257 h 1299864"/>
                  <a:gd name="connsiteX70" fmla="*/ 2717321 w 3640347"/>
                  <a:gd name="connsiteY70" fmla="*/ 854015 h 1299864"/>
                  <a:gd name="connsiteX71" fmla="*/ 2691442 w 3640347"/>
                  <a:gd name="connsiteY71" fmla="*/ 940280 h 1299864"/>
                  <a:gd name="connsiteX72" fmla="*/ 2665562 w 3640347"/>
                  <a:gd name="connsiteY72" fmla="*/ 966159 h 1299864"/>
                  <a:gd name="connsiteX73" fmla="*/ 2613804 w 3640347"/>
                  <a:gd name="connsiteY73" fmla="*/ 1069676 h 1299864"/>
                  <a:gd name="connsiteX74" fmla="*/ 2605177 w 3640347"/>
                  <a:gd name="connsiteY74" fmla="*/ 1112808 h 1299864"/>
                  <a:gd name="connsiteX75" fmla="*/ 2622430 w 3640347"/>
                  <a:gd name="connsiteY75" fmla="*/ 1259457 h 1299864"/>
                  <a:gd name="connsiteX76" fmla="*/ 2596551 w 3640347"/>
                  <a:gd name="connsiteY76" fmla="*/ 1268083 h 1299864"/>
                  <a:gd name="connsiteX77" fmla="*/ 2225615 w 3640347"/>
                  <a:gd name="connsiteY77" fmla="*/ 1259457 h 1299864"/>
                  <a:gd name="connsiteX78" fmla="*/ 1794294 w 3640347"/>
                  <a:gd name="connsiteY78" fmla="*/ 1268083 h 1299864"/>
                  <a:gd name="connsiteX79" fmla="*/ 1595887 w 3640347"/>
                  <a:gd name="connsiteY79" fmla="*/ 1276710 h 1299864"/>
                  <a:gd name="connsiteX80" fmla="*/ 1475117 w 3640347"/>
                  <a:gd name="connsiteY80" fmla="*/ 1285336 h 1299864"/>
                  <a:gd name="connsiteX81" fmla="*/ 1293962 w 3640347"/>
                  <a:gd name="connsiteY81" fmla="*/ 1293963 h 1299864"/>
                  <a:gd name="connsiteX82" fmla="*/ 1086928 w 3640347"/>
                  <a:gd name="connsiteY82" fmla="*/ 1242204 h 1299864"/>
                  <a:gd name="connsiteX83" fmla="*/ 1061049 w 3640347"/>
                  <a:gd name="connsiteY83" fmla="*/ 1207698 h 1299864"/>
                  <a:gd name="connsiteX84" fmla="*/ 1035170 w 3640347"/>
                  <a:gd name="connsiteY84" fmla="*/ 1069676 h 1299864"/>
                  <a:gd name="connsiteX85" fmla="*/ 1026544 w 3640347"/>
                  <a:gd name="connsiteY85" fmla="*/ 1017917 h 1299864"/>
                  <a:gd name="connsiteX86" fmla="*/ 1000664 w 3640347"/>
                  <a:gd name="connsiteY86" fmla="*/ 923027 h 1299864"/>
                  <a:gd name="connsiteX87" fmla="*/ 957532 w 3640347"/>
                  <a:gd name="connsiteY87" fmla="*/ 871268 h 1299864"/>
                  <a:gd name="connsiteX88" fmla="*/ 948906 w 3640347"/>
                  <a:gd name="connsiteY88" fmla="*/ 845389 h 1299864"/>
                  <a:gd name="connsiteX89" fmla="*/ 897147 w 3640347"/>
                  <a:gd name="connsiteY89" fmla="*/ 819510 h 1299864"/>
                  <a:gd name="connsiteX90" fmla="*/ 836762 w 3640347"/>
                  <a:gd name="connsiteY90" fmla="*/ 785004 h 1299864"/>
                  <a:gd name="connsiteX91" fmla="*/ 785004 w 3640347"/>
                  <a:gd name="connsiteY91" fmla="*/ 759125 h 1299864"/>
                  <a:gd name="connsiteX92" fmla="*/ 724619 w 3640347"/>
                  <a:gd name="connsiteY92" fmla="*/ 724619 h 1299864"/>
                  <a:gd name="connsiteX93" fmla="*/ 681487 w 3640347"/>
                  <a:gd name="connsiteY93" fmla="*/ 715993 h 1299864"/>
                  <a:gd name="connsiteX94" fmla="*/ 603849 w 3640347"/>
                  <a:gd name="connsiteY94" fmla="*/ 715993 h 1299864"/>
                  <a:gd name="connsiteX95" fmla="*/ 508959 w 3640347"/>
                  <a:gd name="connsiteY95" fmla="*/ 776378 h 1299864"/>
                  <a:gd name="connsiteX96" fmla="*/ 457200 w 3640347"/>
                  <a:gd name="connsiteY96" fmla="*/ 828136 h 1299864"/>
                  <a:gd name="connsiteX97" fmla="*/ 422694 w 3640347"/>
                  <a:gd name="connsiteY97" fmla="*/ 879895 h 1299864"/>
                  <a:gd name="connsiteX98" fmla="*/ 405442 w 3640347"/>
                  <a:gd name="connsiteY98" fmla="*/ 905774 h 1299864"/>
                  <a:gd name="connsiteX99" fmla="*/ 353683 w 3640347"/>
                  <a:gd name="connsiteY99" fmla="*/ 957532 h 1299864"/>
                  <a:gd name="connsiteX100" fmla="*/ 310551 w 3640347"/>
                  <a:gd name="connsiteY100" fmla="*/ 1035170 h 1299864"/>
                  <a:gd name="connsiteX101" fmla="*/ 301925 w 3640347"/>
                  <a:gd name="connsiteY101" fmla="*/ 1078302 h 1299864"/>
                  <a:gd name="connsiteX102" fmla="*/ 327804 w 3640347"/>
                  <a:gd name="connsiteY102"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34506 w 3640347"/>
                  <a:gd name="connsiteY3" fmla="*/ 1069676 h 1299864"/>
                  <a:gd name="connsiteX4" fmla="*/ 17253 w 3640347"/>
                  <a:gd name="connsiteY4" fmla="*/ 1000664 h 1299864"/>
                  <a:gd name="connsiteX5" fmla="*/ 0 w 3640347"/>
                  <a:gd name="connsiteY5" fmla="*/ 940280 h 1299864"/>
                  <a:gd name="connsiteX6" fmla="*/ 8627 w 3640347"/>
                  <a:gd name="connsiteY6" fmla="*/ 871268 h 1299864"/>
                  <a:gd name="connsiteX7" fmla="*/ 43132 w 3640347"/>
                  <a:gd name="connsiteY7" fmla="*/ 793631 h 1299864"/>
                  <a:gd name="connsiteX8" fmla="*/ 69011 w 3640347"/>
                  <a:gd name="connsiteY8" fmla="*/ 767751 h 1299864"/>
                  <a:gd name="connsiteX9" fmla="*/ 94891 w 3640347"/>
                  <a:gd name="connsiteY9" fmla="*/ 750498 h 1299864"/>
                  <a:gd name="connsiteX10" fmla="*/ 172528 w 3640347"/>
                  <a:gd name="connsiteY10" fmla="*/ 655608 h 1299864"/>
                  <a:gd name="connsiteX11" fmla="*/ 198408 w 3640347"/>
                  <a:gd name="connsiteY11" fmla="*/ 629729 h 1299864"/>
                  <a:gd name="connsiteX12" fmla="*/ 327804 w 3640347"/>
                  <a:gd name="connsiteY12" fmla="*/ 595223 h 1299864"/>
                  <a:gd name="connsiteX13" fmla="*/ 802257 w 3640347"/>
                  <a:gd name="connsiteY13" fmla="*/ 577970 h 1299864"/>
                  <a:gd name="connsiteX14" fmla="*/ 836762 w 3640347"/>
                  <a:gd name="connsiteY14" fmla="*/ 569344 h 1299864"/>
                  <a:gd name="connsiteX15" fmla="*/ 983411 w 3640347"/>
                  <a:gd name="connsiteY15" fmla="*/ 552091 h 1299864"/>
                  <a:gd name="connsiteX16" fmla="*/ 1043796 w 3640347"/>
                  <a:gd name="connsiteY16" fmla="*/ 543464 h 1299864"/>
                  <a:gd name="connsiteX17" fmla="*/ 1112808 w 3640347"/>
                  <a:gd name="connsiteY17" fmla="*/ 534838 h 1299864"/>
                  <a:gd name="connsiteX18" fmla="*/ 1138687 w 3640347"/>
                  <a:gd name="connsiteY18" fmla="*/ 526212 h 1299864"/>
                  <a:gd name="connsiteX19" fmla="*/ 1190445 w 3640347"/>
                  <a:gd name="connsiteY19" fmla="*/ 474453 h 1299864"/>
                  <a:gd name="connsiteX20" fmla="*/ 1216325 w 3640347"/>
                  <a:gd name="connsiteY20" fmla="*/ 457200 h 1299864"/>
                  <a:gd name="connsiteX21" fmla="*/ 1268083 w 3640347"/>
                  <a:gd name="connsiteY21" fmla="*/ 422695 h 1299864"/>
                  <a:gd name="connsiteX22" fmla="*/ 1293962 w 3640347"/>
                  <a:gd name="connsiteY22" fmla="*/ 396815 h 1299864"/>
                  <a:gd name="connsiteX23" fmla="*/ 1328468 w 3640347"/>
                  <a:gd name="connsiteY23" fmla="*/ 370936 h 1299864"/>
                  <a:gd name="connsiteX24" fmla="*/ 1388853 w 3640347"/>
                  <a:gd name="connsiteY24" fmla="*/ 301925 h 1299864"/>
                  <a:gd name="connsiteX25" fmla="*/ 1423359 w 3640347"/>
                  <a:gd name="connsiteY25" fmla="*/ 293298 h 1299864"/>
                  <a:gd name="connsiteX26" fmla="*/ 1466491 w 3640347"/>
                  <a:gd name="connsiteY26" fmla="*/ 241540 h 1299864"/>
                  <a:gd name="connsiteX27" fmla="*/ 1500996 w 3640347"/>
                  <a:gd name="connsiteY27" fmla="*/ 189781 h 1299864"/>
                  <a:gd name="connsiteX28" fmla="*/ 1518249 w 3640347"/>
                  <a:gd name="connsiteY28" fmla="*/ 163902 h 1299864"/>
                  <a:gd name="connsiteX29" fmla="*/ 1535502 w 3640347"/>
                  <a:gd name="connsiteY29" fmla="*/ 129397 h 1299864"/>
                  <a:gd name="connsiteX30" fmla="*/ 1561381 w 3640347"/>
                  <a:gd name="connsiteY30" fmla="*/ 120770 h 1299864"/>
                  <a:gd name="connsiteX31" fmla="*/ 1587261 w 3640347"/>
                  <a:gd name="connsiteY31" fmla="*/ 94891 h 1299864"/>
                  <a:gd name="connsiteX32" fmla="*/ 1613140 w 3640347"/>
                  <a:gd name="connsiteY32" fmla="*/ 77638 h 1299864"/>
                  <a:gd name="connsiteX33" fmla="*/ 1647645 w 3640347"/>
                  <a:gd name="connsiteY33" fmla="*/ 51759 h 1299864"/>
                  <a:gd name="connsiteX34" fmla="*/ 1673525 w 3640347"/>
                  <a:gd name="connsiteY34" fmla="*/ 34506 h 1299864"/>
                  <a:gd name="connsiteX35" fmla="*/ 1742536 w 3640347"/>
                  <a:gd name="connsiteY35" fmla="*/ 17253 h 1299864"/>
                  <a:gd name="connsiteX36" fmla="*/ 1794294 w 3640347"/>
                  <a:gd name="connsiteY36" fmla="*/ 0 h 1299864"/>
                  <a:gd name="connsiteX37" fmla="*/ 3200400 w 3640347"/>
                  <a:gd name="connsiteY37" fmla="*/ 8627 h 1299864"/>
                  <a:gd name="connsiteX38" fmla="*/ 3226279 w 3640347"/>
                  <a:gd name="connsiteY38" fmla="*/ 17253 h 1299864"/>
                  <a:gd name="connsiteX39" fmla="*/ 3243532 w 3640347"/>
                  <a:gd name="connsiteY39" fmla="*/ 43132 h 1299864"/>
                  <a:gd name="connsiteX40" fmla="*/ 3303917 w 3640347"/>
                  <a:gd name="connsiteY40" fmla="*/ 94891 h 1299864"/>
                  <a:gd name="connsiteX41" fmla="*/ 3338423 w 3640347"/>
                  <a:gd name="connsiteY41" fmla="*/ 138023 h 1299864"/>
                  <a:gd name="connsiteX42" fmla="*/ 3381555 w 3640347"/>
                  <a:gd name="connsiteY42" fmla="*/ 181155 h 1299864"/>
                  <a:gd name="connsiteX43" fmla="*/ 3390181 w 3640347"/>
                  <a:gd name="connsiteY43" fmla="*/ 207034 h 1299864"/>
                  <a:gd name="connsiteX44" fmla="*/ 3407434 w 3640347"/>
                  <a:gd name="connsiteY44" fmla="*/ 232914 h 1299864"/>
                  <a:gd name="connsiteX45" fmla="*/ 3441940 w 3640347"/>
                  <a:gd name="connsiteY45" fmla="*/ 310551 h 1299864"/>
                  <a:gd name="connsiteX46" fmla="*/ 3450566 w 3640347"/>
                  <a:gd name="connsiteY46" fmla="*/ 345057 h 1299864"/>
                  <a:gd name="connsiteX47" fmla="*/ 3502325 w 3640347"/>
                  <a:gd name="connsiteY47" fmla="*/ 414068 h 1299864"/>
                  <a:gd name="connsiteX48" fmla="*/ 3519577 w 3640347"/>
                  <a:gd name="connsiteY48" fmla="*/ 439947 h 1299864"/>
                  <a:gd name="connsiteX49" fmla="*/ 3545457 w 3640347"/>
                  <a:gd name="connsiteY49" fmla="*/ 457200 h 1299864"/>
                  <a:gd name="connsiteX50" fmla="*/ 3597215 w 3640347"/>
                  <a:gd name="connsiteY50" fmla="*/ 569344 h 1299864"/>
                  <a:gd name="connsiteX51" fmla="*/ 3614468 w 3640347"/>
                  <a:gd name="connsiteY51" fmla="*/ 612476 h 1299864"/>
                  <a:gd name="connsiteX52" fmla="*/ 3623094 w 3640347"/>
                  <a:gd name="connsiteY52" fmla="*/ 646981 h 1299864"/>
                  <a:gd name="connsiteX53" fmla="*/ 3640347 w 3640347"/>
                  <a:gd name="connsiteY53" fmla="*/ 707366 h 1299864"/>
                  <a:gd name="connsiteX54" fmla="*/ 3631721 w 3640347"/>
                  <a:gd name="connsiteY54" fmla="*/ 1017917 h 1299864"/>
                  <a:gd name="connsiteX55" fmla="*/ 3614468 w 3640347"/>
                  <a:gd name="connsiteY55" fmla="*/ 1043797 h 1299864"/>
                  <a:gd name="connsiteX56" fmla="*/ 3597215 w 3640347"/>
                  <a:gd name="connsiteY56" fmla="*/ 1078302 h 1299864"/>
                  <a:gd name="connsiteX57" fmla="*/ 3545457 w 3640347"/>
                  <a:gd name="connsiteY57" fmla="*/ 1173193 h 1299864"/>
                  <a:gd name="connsiteX58" fmla="*/ 3528204 w 3640347"/>
                  <a:gd name="connsiteY58" fmla="*/ 1199072 h 1299864"/>
                  <a:gd name="connsiteX59" fmla="*/ 3502325 w 3640347"/>
                  <a:gd name="connsiteY59" fmla="*/ 1207698 h 1299864"/>
                  <a:gd name="connsiteX60" fmla="*/ 3364302 w 3640347"/>
                  <a:gd name="connsiteY60" fmla="*/ 1199072 h 1299864"/>
                  <a:gd name="connsiteX61" fmla="*/ 3355676 w 3640347"/>
                  <a:gd name="connsiteY61" fmla="*/ 1173193 h 1299864"/>
                  <a:gd name="connsiteX62" fmla="*/ 3347049 w 3640347"/>
                  <a:gd name="connsiteY62" fmla="*/ 871268 h 1299864"/>
                  <a:gd name="connsiteX63" fmla="*/ 3286664 w 3640347"/>
                  <a:gd name="connsiteY63" fmla="*/ 802257 h 1299864"/>
                  <a:gd name="connsiteX64" fmla="*/ 3252159 w 3640347"/>
                  <a:gd name="connsiteY64" fmla="*/ 776378 h 1299864"/>
                  <a:gd name="connsiteX65" fmla="*/ 3217653 w 3640347"/>
                  <a:gd name="connsiteY65" fmla="*/ 759125 h 1299864"/>
                  <a:gd name="connsiteX66" fmla="*/ 3157268 w 3640347"/>
                  <a:gd name="connsiteY66" fmla="*/ 750498 h 1299864"/>
                  <a:gd name="connsiteX67" fmla="*/ 2777706 w 3640347"/>
                  <a:gd name="connsiteY67" fmla="*/ 759125 h 1299864"/>
                  <a:gd name="connsiteX68" fmla="*/ 2734574 w 3640347"/>
                  <a:gd name="connsiteY68" fmla="*/ 802257 h 1299864"/>
                  <a:gd name="connsiteX69" fmla="*/ 2717321 w 3640347"/>
                  <a:gd name="connsiteY69" fmla="*/ 854015 h 1299864"/>
                  <a:gd name="connsiteX70" fmla="*/ 2691442 w 3640347"/>
                  <a:gd name="connsiteY70" fmla="*/ 940280 h 1299864"/>
                  <a:gd name="connsiteX71" fmla="*/ 2665562 w 3640347"/>
                  <a:gd name="connsiteY71" fmla="*/ 966159 h 1299864"/>
                  <a:gd name="connsiteX72" fmla="*/ 2613804 w 3640347"/>
                  <a:gd name="connsiteY72" fmla="*/ 1069676 h 1299864"/>
                  <a:gd name="connsiteX73" fmla="*/ 2605177 w 3640347"/>
                  <a:gd name="connsiteY73" fmla="*/ 1112808 h 1299864"/>
                  <a:gd name="connsiteX74" fmla="*/ 2622430 w 3640347"/>
                  <a:gd name="connsiteY74" fmla="*/ 1259457 h 1299864"/>
                  <a:gd name="connsiteX75" fmla="*/ 2596551 w 3640347"/>
                  <a:gd name="connsiteY75" fmla="*/ 1268083 h 1299864"/>
                  <a:gd name="connsiteX76" fmla="*/ 2225615 w 3640347"/>
                  <a:gd name="connsiteY76" fmla="*/ 1259457 h 1299864"/>
                  <a:gd name="connsiteX77" fmla="*/ 1794294 w 3640347"/>
                  <a:gd name="connsiteY77" fmla="*/ 1268083 h 1299864"/>
                  <a:gd name="connsiteX78" fmla="*/ 1595887 w 3640347"/>
                  <a:gd name="connsiteY78" fmla="*/ 1276710 h 1299864"/>
                  <a:gd name="connsiteX79" fmla="*/ 1475117 w 3640347"/>
                  <a:gd name="connsiteY79" fmla="*/ 1285336 h 1299864"/>
                  <a:gd name="connsiteX80" fmla="*/ 1293962 w 3640347"/>
                  <a:gd name="connsiteY80" fmla="*/ 1293963 h 1299864"/>
                  <a:gd name="connsiteX81" fmla="*/ 1086928 w 3640347"/>
                  <a:gd name="connsiteY81" fmla="*/ 1242204 h 1299864"/>
                  <a:gd name="connsiteX82" fmla="*/ 1061049 w 3640347"/>
                  <a:gd name="connsiteY82" fmla="*/ 1207698 h 1299864"/>
                  <a:gd name="connsiteX83" fmla="*/ 1035170 w 3640347"/>
                  <a:gd name="connsiteY83" fmla="*/ 1069676 h 1299864"/>
                  <a:gd name="connsiteX84" fmla="*/ 1026544 w 3640347"/>
                  <a:gd name="connsiteY84" fmla="*/ 1017917 h 1299864"/>
                  <a:gd name="connsiteX85" fmla="*/ 1000664 w 3640347"/>
                  <a:gd name="connsiteY85" fmla="*/ 923027 h 1299864"/>
                  <a:gd name="connsiteX86" fmla="*/ 957532 w 3640347"/>
                  <a:gd name="connsiteY86" fmla="*/ 871268 h 1299864"/>
                  <a:gd name="connsiteX87" fmla="*/ 948906 w 3640347"/>
                  <a:gd name="connsiteY87" fmla="*/ 845389 h 1299864"/>
                  <a:gd name="connsiteX88" fmla="*/ 897147 w 3640347"/>
                  <a:gd name="connsiteY88" fmla="*/ 819510 h 1299864"/>
                  <a:gd name="connsiteX89" fmla="*/ 836762 w 3640347"/>
                  <a:gd name="connsiteY89" fmla="*/ 785004 h 1299864"/>
                  <a:gd name="connsiteX90" fmla="*/ 785004 w 3640347"/>
                  <a:gd name="connsiteY90" fmla="*/ 759125 h 1299864"/>
                  <a:gd name="connsiteX91" fmla="*/ 724619 w 3640347"/>
                  <a:gd name="connsiteY91" fmla="*/ 724619 h 1299864"/>
                  <a:gd name="connsiteX92" fmla="*/ 681487 w 3640347"/>
                  <a:gd name="connsiteY92" fmla="*/ 715993 h 1299864"/>
                  <a:gd name="connsiteX93" fmla="*/ 603849 w 3640347"/>
                  <a:gd name="connsiteY93" fmla="*/ 715993 h 1299864"/>
                  <a:gd name="connsiteX94" fmla="*/ 508959 w 3640347"/>
                  <a:gd name="connsiteY94" fmla="*/ 776378 h 1299864"/>
                  <a:gd name="connsiteX95" fmla="*/ 457200 w 3640347"/>
                  <a:gd name="connsiteY95" fmla="*/ 828136 h 1299864"/>
                  <a:gd name="connsiteX96" fmla="*/ 422694 w 3640347"/>
                  <a:gd name="connsiteY96" fmla="*/ 879895 h 1299864"/>
                  <a:gd name="connsiteX97" fmla="*/ 405442 w 3640347"/>
                  <a:gd name="connsiteY97" fmla="*/ 905774 h 1299864"/>
                  <a:gd name="connsiteX98" fmla="*/ 353683 w 3640347"/>
                  <a:gd name="connsiteY98" fmla="*/ 957532 h 1299864"/>
                  <a:gd name="connsiteX99" fmla="*/ 310551 w 3640347"/>
                  <a:gd name="connsiteY99" fmla="*/ 1035170 h 1299864"/>
                  <a:gd name="connsiteX100" fmla="*/ 301925 w 3640347"/>
                  <a:gd name="connsiteY100" fmla="*/ 1078302 h 1299864"/>
                  <a:gd name="connsiteX101" fmla="*/ 327804 w 3640347"/>
                  <a:gd name="connsiteY101"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43132 w 3640347"/>
                  <a:gd name="connsiteY7" fmla="*/ 793631 h 1299864"/>
                  <a:gd name="connsiteX8" fmla="*/ 69011 w 3640347"/>
                  <a:gd name="connsiteY8" fmla="*/ 767751 h 1299864"/>
                  <a:gd name="connsiteX9" fmla="*/ 94891 w 3640347"/>
                  <a:gd name="connsiteY9" fmla="*/ 750498 h 1299864"/>
                  <a:gd name="connsiteX10" fmla="*/ 172528 w 3640347"/>
                  <a:gd name="connsiteY10" fmla="*/ 655608 h 1299864"/>
                  <a:gd name="connsiteX11" fmla="*/ 198408 w 3640347"/>
                  <a:gd name="connsiteY11" fmla="*/ 629729 h 1299864"/>
                  <a:gd name="connsiteX12" fmla="*/ 327804 w 3640347"/>
                  <a:gd name="connsiteY12" fmla="*/ 595223 h 1299864"/>
                  <a:gd name="connsiteX13" fmla="*/ 802257 w 3640347"/>
                  <a:gd name="connsiteY13" fmla="*/ 577970 h 1299864"/>
                  <a:gd name="connsiteX14" fmla="*/ 836762 w 3640347"/>
                  <a:gd name="connsiteY14" fmla="*/ 569344 h 1299864"/>
                  <a:gd name="connsiteX15" fmla="*/ 983411 w 3640347"/>
                  <a:gd name="connsiteY15" fmla="*/ 552091 h 1299864"/>
                  <a:gd name="connsiteX16" fmla="*/ 1043796 w 3640347"/>
                  <a:gd name="connsiteY16" fmla="*/ 543464 h 1299864"/>
                  <a:gd name="connsiteX17" fmla="*/ 1112808 w 3640347"/>
                  <a:gd name="connsiteY17" fmla="*/ 534838 h 1299864"/>
                  <a:gd name="connsiteX18" fmla="*/ 1138687 w 3640347"/>
                  <a:gd name="connsiteY18" fmla="*/ 526212 h 1299864"/>
                  <a:gd name="connsiteX19" fmla="*/ 1190445 w 3640347"/>
                  <a:gd name="connsiteY19" fmla="*/ 474453 h 1299864"/>
                  <a:gd name="connsiteX20" fmla="*/ 1216325 w 3640347"/>
                  <a:gd name="connsiteY20" fmla="*/ 457200 h 1299864"/>
                  <a:gd name="connsiteX21" fmla="*/ 1268083 w 3640347"/>
                  <a:gd name="connsiteY21" fmla="*/ 422695 h 1299864"/>
                  <a:gd name="connsiteX22" fmla="*/ 1293962 w 3640347"/>
                  <a:gd name="connsiteY22" fmla="*/ 396815 h 1299864"/>
                  <a:gd name="connsiteX23" fmla="*/ 1328468 w 3640347"/>
                  <a:gd name="connsiteY23" fmla="*/ 370936 h 1299864"/>
                  <a:gd name="connsiteX24" fmla="*/ 1388853 w 3640347"/>
                  <a:gd name="connsiteY24" fmla="*/ 301925 h 1299864"/>
                  <a:gd name="connsiteX25" fmla="*/ 1423359 w 3640347"/>
                  <a:gd name="connsiteY25" fmla="*/ 293298 h 1299864"/>
                  <a:gd name="connsiteX26" fmla="*/ 1466491 w 3640347"/>
                  <a:gd name="connsiteY26" fmla="*/ 241540 h 1299864"/>
                  <a:gd name="connsiteX27" fmla="*/ 1500996 w 3640347"/>
                  <a:gd name="connsiteY27" fmla="*/ 189781 h 1299864"/>
                  <a:gd name="connsiteX28" fmla="*/ 1518249 w 3640347"/>
                  <a:gd name="connsiteY28" fmla="*/ 163902 h 1299864"/>
                  <a:gd name="connsiteX29" fmla="*/ 1535502 w 3640347"/>
                  <a:gd name="connsiteY29" fmla="*/ 129397 h 1299864"/>
                  <a:gd name="connsiteX30" fmla="*/ 1561381 w 3640347"/>
                  <a:gd name="connsiteY30" fmla="*/ 120770 h 1299864"/>
                  <a:gd name="connsiteX31" fmla="*/ 1587261 w 3640347"/>
                  <a:gd name="connsiteY31" fmla="*/ 94891 h 1299864"/>
                  <a:gd name="connsiteX32" fmla="*/ 1613140 w 3640347"/>
                  <a:gd name="connsiteY32" fmla="*/ 77638 h 1299864"/>
                  <a:gd name="connsiteX33" fmla="*/ 1647645 w 3640347"/>
                  <a:gd name="connsiteY33" fmla="*/ 51759 h 1299864"/>
                  <a:gd name="connsiteX34" fmla="*/ 1673525 w 3640347"/>
                  <a:gd name="connsiteY34" fmla="*/ 34506 h 1299864"/>
                  <a:gd name="connsiteX35" fmla="*/ 1742536 w 3640347"/>
                  <a:gd name="connsiteY35" fmla="*/ 17253 h 1299864"/>
                  <a:gd name="connsiteX36" fmla="*/ 1794294 w 3640347"/>
                  <a:gd name="connsiteY36" fmla="*/ 0 h 1299864"/>
                  <a:gd name="connsiteX37" fmla="*/ 3200400 w 3640347"/>
                  <a:gd name="connsiteY37" fmla="*/ 8627 h 1299864"/>
                  <a:gd name="connsiteX38" fmla="*/ 3226279 w 3640347"/>
                  <a:gd name="connsiteY38" fmla="*/ 17253 h 1299864"/>
                  <a:gd name="connsiteX39" fmla="*/ 3243532 w 3640347"/>
                  <a:gd name="connsiteY39" fmla="*/ 43132 h 1299864"/>
                  <a:gd name="connsiteX40" fmla="*/ 3303917 w 3640347"/>
                  <a:gd name="connsiteY40" fmla="*/ 94891 h 1299864"/>
                  <a:gd name="connsiteX41" fmla="*/ 3338423 w 3640347"/>
                  <a:gd name="connsiteY41" fmla="*/ 138023 h 1299864"/>
                  <a:gd name="connsiteX42" fmla="*/ 3381555 w 3640347"/>
                  <a:gd name="connsiteY42" fmla="*/ 181155 h 1299864"/>
                  <a:gd name="connsiteX43" fmla="*/ 3390181 w 3640347"/>
                  <a:gd name="connsiteY43" fmla="*/ 207034 h 1299864"/>
                  <a:gd name="connsiteX44" fmla="*/ 3407434 w 3640347"/>
                  <a:gd name="connsiteY44" fmla="*/ 232914 h 1299864"/>
                  <a:gd name="connsiteX45" fmla="*/ 3441940 w 3640347"/>
                  <a:gd name="connsiteY45" fmla="*/ 310551 h 1299864"/>
                  <a:gd name="connsiteX46" fmla="*/ 3450566 w 3640347"/>
                  <a:gd name="connsiteY46" fmla="*/ 345057 h 1299864"/>
                  <a:gd name="connsiteX47" fmla="*/ 3502325 w 3640347"/>
                  <a:gd name="connsiteY47" fmla="*/ 414068 h 1299864"/>
                  <a:gd name="connsiteX48" fmla="*/ 3519577 w 3640347"/>
                  <a:gd name="connsiteY48" fmla="*/ 439947 h 1299864"/>
                  <a:gd name="connsiteX49" fmla="*/ 3545457 w 3640347"/>
                  <a:gd name="connsiteY49" fmla="*/ 457200 h 1299864"/>
                  <a:gd name="connsiteX50" fmla="*/ 3597215 w 3640347"/>
                  <a:gd name="connsiteY50" fmla="*/ 569344 h 1299864"/>
                  <a:gd name="connsiteX51" fmla="*/ 3614468 w 3640347"/>
                  <a:gd name="connsiteY51" fmla="*/ 612476 h 1299864"/>
                  <a:gd name="connsiteX52" fmla="*/ 3623094 w 3640347"/>
                  <a:gd name="connsiteY52" fmla="*/ 646981 h 1299864"/>
                  <a:gd name="connsiteX53" fmla="*/ 3640347 w 3640347"/>
                  <a:gd name="connsiteY53" fmla="*/ 707366 h 1299864"/>
                  <a:gd name="connsiteX54" fmla="*/ 3631721 w 3640347"/>
                  <a:gd name="connsiteY54" fmla="*/ 1017917 h 1299864"/>
                  <a:gd name="connsiteX55" fmla="*/ 3614468 w 3640347"/>
                  <a:gd name="connsiteY55" fmla="*/ 1043797 h 1299864"/>
                  <a:gd name="connsiteX56" fmla="*/ 3597215 w 3640347"/>
                  <a:gd name="connsiteY56" fmla="*/ 1078302 h 1299864"/>
                  <a:gd name="connsiteX57" fmla="*/ 3545457 w 3640347"/>
                  <a:gd name="connsiteY57" fmla="*/ 1173193 h 1299864"/>
                  <a:gd name="connsiteX58" fmla="*/ 3528204 w 3640347"/>
                  <a:gd name="connsiteY58" fmla="*/ 1199072 h 1299864"/>
                  <a:gd name="connsiteX59" fmla="*/ 3502325 w 3640347"/>
                  <a:gd name="connsiteY59" fmla="*/ 1207698 h 1299864"/>
                  <a:gd name="connsiteX60" fmla="*/ 3364302 w 3640347"/>
                  <a:gd name="connsiteY60" fmla="*/ 1199072 h 1299864"/>
                  <a:gd name="connsiteX61" fmla="*/ 3355676 w 3640347"/>
                  <a:gd name="connsiteY61" fmla="*/ 1173193 h 1299864"/>
                  <a:gd name="connsiteX62" fmla="*/ 3347049 w 3640347"/>
                  <a:gd name="connsiteY62" fmla="*/ 871268 h 1299864"/>
                  <a:gd name="connsiteX63" fmla="*/ 3286664 w 3640347"/>
                  <a:gd name="connsiteY63" fmla="*/ 802257 h 1299864"/>
                  <a:gd name="connsiteX64" fmla="*/ 3252159 w 3640347"/>
                  <a:gd name="connsiteY64" fmla="*/ 776378 h 1299864"/>
                  <a:gd name="connsiteX65" fmla="*/ 3217653 w 3640347"/>
                  <a:gd name="connsiteY65" fmla="*/ 759125 h 1299864"/>
                  <a:gd name="connsiteX66" fmla="*/ 3157268 w 3640347"/>
                  <a:gd name="connsiteY66" fmla="*/ 750498 h 1299864"/>
                  <a:gd name="connsiteX67" fmla="*/ 2777706 w 3640347"/>
                  <a:gd name="connsiteY67" fmla="*/ 759125 h 1299864"/>
                  <a:gd name="connsiteX68" fmla="*/ 2734574 w 3640347"/>
                  <a:gd name="connsiteY68" fmla="*/ 802257 h 1299864"/>
                  <a:gd name="connsiteX69" fmla="*/ 2717321 w 3640347"/>
                  <a:gd name="connsiteY69" fmla="*/ 854015 h 1299864"/>
                  <a:gd name="connsiteX70" fmla="*/ 2691442 w 3640347"/>
                  <a:gd name="connsiteY70" fmla="*/ 940280 h 1299864"/>
                  <a:gd name="connsiteX71" fmla="*/ 2665562 w 3640347"/>
                  <a:gd name="connsiteY71" fmla="*/ 966159 h 1299864"/>
                  <a:gd name="connsiteX72" fmla="*/ 2613804 w 3640347"/>
                  <a:gd name="connsiteY72" fmla="*/ 1069676 h 1299864"/>
                  <a:gd name="connsiteX73" fmla="*/ 2605177 w 3640347"/>
                  <a:gd name="connsiteY73" fmla="*/ 1112808 h 1299864"/>
                  <a:gd name="connsiteX74" fmla="*/ 2622430 w 3640347"/>
                  <a:gd name="connsiteY74" fmla="*/ 1259457 h 1299864"/>
                  <a:gd name="connsiteX75" fmla="*/ 2596551 w 3640347"/>
                  <a:gd name="connsiteY75" fmla="*/ 1268083 h 1299864"/>
                  <a:gd name="connsiteX76" fmla="*/ 2225615 w 3640347"/>
                  <a:gd name="connsiteY76" fmla="*/ 1259457 h 1299864"/>
                  <a:gd name="connsiteX77" fmla="*/ 1794294 w 3640347"/>
                  <a:gd name="connsiteY77" fmla="*/ 1268083 h 1299864"/>
                  <a:gd name="connsiteX78" fmla="*/ 1595887 w 3640347"/>
                  <a:gd name="connsiteY78" fmla="*/ 1276710 h 1299864"/>
                  <a:gd name="connsiteX79" fmla="*/ 1475117 w 3640347"/>
                  <a:gd name="connsiteY79" fmla="*/ 1285336 h 1299864"/>
                  <a:gd name="connsiteX80" fmla="*/ 1293962 w 3640347"/>
                  <a:gd name="connsiteY80" fmla="*/ 1293963 h 1299864"/>
                  <a:gd name="connsiteX81" fmla="*/ 1086928 w 3640347"/>
                  <a:gd name="connsiteY81" fmla="*/ 1242204 h 1299864"/>
                  <a:gd name="connsiteX82" fmla="*/ 1061049 w 3640347"/>
                  <a:gd name="connsiteY82" fmla="*/ 1207698 h 1299864"/>
                  <a:gd name="connsiteX83" fmla="*/ 1035170 w 3640347"/>
                  <a:gd name="connsiteY83" fmla="*/ 1069676 h 1299864"/>
                  <a:gd name="connsiteX84" fmla="*/ 1026544 w 3640347"/>
                  <a:gd name="connsiteY84" fmla="*/ 1017917 h 1299864"/>
                  <a:gd name="connsiteX85" fmla="*/ 1000664 w 3640347"/>
                  <a:gd name="connsiteY85" fmla="*/ 923027 h 1299864"/>
                  <a:gd name="connsiteX86" fmla="*/ 957532 w 3640347"/>
                  <a:gd name="connsiteY86" fmla="*/ 871268 h 1299864"/>
                  <a:gd name="connsiteX87" fmla="*/ 948906 w 3640347"/>
                  <a:gd name="connsiteY87" fmla="*/ 845389 h 1299864"/>
                  <a:gd name="connsiteX88" fmla="*/ 897147 w 3640347"/>
                  <a:gd name="connsiteY88" fmla="*/ 819510 h 1299864"/>
                  <a:gd name="connsiteX89" fmla="*/ 836762 w 3640347"/>
                  <a:gd name="connsiteY89" fmla="*/ 785004 h 1299864"/>
                  <a:gd name="connsiteX90" fmla="*/ 785004 w 3640347"/>
                  <a:gd name="connsiteY90" fmla="*/ 759125 h 1299864"/>
                  <a:gd name="connsiteX91" fmla="*/ 724619 w 3640347"/>
                  <a:gd name="connsiteY91" fmla="*/ 724619 h 1299864"/>
                  <a:gd name="connsiteX92" fmla="*/ 681487 w 3640347"/>
                  <a:gd name="connsiteY92" fmla="*/ 715993 h 1299864"/>
                  <a:gd name="connsiteX93" fmla="*/ 603849 w 3640347"/>
                  <a:gd name="connsiteY93" fmla="*/ 715993 h 1299864"/>
                  <a:gd name="connsiteX94" fmla="*/ 508959 w 3640347"/>
                  <a:gd name="connsiteY94" fmla="*/ 776378 h 1299864"/>
                  <a:gd name="connsiteX95" fmla="*/ 457200 w 3640347"/>
                  <a:gd name="connsiteY95" fmla="*/ 828136 h 1299864"/>
                  <a:gd name="connsiteX96" fmla="*/ 422694 w 3640347"/>
                  <a:gd name="connsiteY96" fmla="*/ 879895 h 1299864"/>
                  <a:gd name="connsiteX97" fmla="*/ 405442 w 3640347"/>
                  <a:gd name="connsiteY97" fmla="*/ 905774 h 1299864"/>
                  <a:gd name="connsiteX98" fmla="*/ 353683 w 3640347"/>
                  <a:gd name="connsiteY98" fmla="*/ 957532 h 1299864"/>
                  <a:gd name="connsiteX99" fmla="*/ 310551 w 3640347"/>
                  <a:gd name="connsiteY99" fmla="*/ 1035170 h 1299864"/>
                  <a:gd name="connsiteX100" fmla="*/ 301925 w 3640347"/>
                  <a:gd name="connsiteY100" fmla="*/ 1078302 h 1299864"/>
                  <a:gd name="connsiteX101" fmla="*/ 327804 w 3640347"/>
                  <a:gd name="connsiteY101"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43132 w 3640347"/>
                  <a:gd name="connsiteY7" fmla="*/ 793631 h 1299864"/>
                  <a:gd name="connsiteX8" fmla="*/ 69011 w 3640347"/>
                  <a:gd name="connsiteY8" fmla="*/ 767751 h 1299864"/>
                  <a:gd name="connsiteX9" fmla="*/ 172528 w 3640347"/>
                  <a:gd name="connsiteY9" fmla="*/ 655608 h 1299864"/>
                  <a:gd name="connsiteX10" fmla="*/ 198408 w 3640347"/>
                  <a:gd name="connsiteY10" fmla="*/ 629729 h 1299864"/>
                  <a:gd name="connsiteX11" fmla="*/ 327804 w 3640347"/>
                  <a:gd name="connsiteY11" fmla="*/ 595223 h 1299864"/>
                  <a:gd name="connsiteX12" fmla="*/ 802257 w 3640347"/>
                  <a:gd name="connsiteY12" fmla="*/ 577970 h 1299864"/>
                  <a:gd name="connsiteX13" fmla="*/ 836762 w 3640347"/>
                  <a:gd name="connsiteY13" fmla="*/ 569344 h 1299864"/>
                  <a:gd name="connsiteX14" fmla="*/ 983411 w 3640347"/>
                  <a:gd name="connsiteY14" fmla="*/ 552091 h 1299864"/>
                  <a:gd name="connsiteX15" fmla="*/ 1043796 w 3640347"/>
                  <a:gd name="connsiteY15" fmla="*/ 543464 h 1299864"/>
                  <a:gd name="connsiteX16" fmla="*/ 1112808 w 3640347"/>
                  <a:gd name="connsiteY16" fmla="*/ 534838 h 1299864"/>
                  <a:gd name="connsiteX17" fmla="*/ 1138687 w 3640347"/>
                  <a:gd name="connsiteY17" fmla="*/ 526212 h 1299864"/>
                  <a:gd name="connsiteX18" fmla="*/ 1190445 w 3640347"/>
                  <a:gd name="connsiteY18" fmla="*/ 474453 h 1299864"/>
                  <a:gd name="connsiteX19" fmla="*/ 1216325 w 3640347"/>
                  <a:gd name="connsiteY19" fmla="*/ 457200 h 1299864"/>
                  <a:gd name="connsiteX20" fmla="*/ 1268083 w 3640347"/>
                  <a:gd name="connsiteY20" fmla="*/ 422695 h 1299864"/>
                  <a:gd name="connsiteX21" fmla="*/ 1293962 w 3640347"/>
                  <a:gd name="connsiteY21" fmla="*/ 396815 h 1299864"/>
                  <a:gd name="connsiteX22" fmla="*/ 1328468 w 3640347"/>
                  <a:gd name="connsiteY22" fmla="*/ 370936 h 1299864"/>
                  <a:gd name="connsiteX23" fmla="*/ 1388853 w 3640347"/>
                  <a:gd name="connsiteY23" fmla="*/ 301925 h 1299864"/>
                  <a:gd name="connsiteX24" fmla="*/ 1423359 w 3640347"/>
                  <a:gd name="connsiteY24" fmla="*/ 293298 h 1299864"/>
                  <a:gd name="connsiteX25" fmla="*/ 1466491 w 3640347"/>
                  <a:gd name="connsiteY25" fmla="*/ 241540 h 1299864"/>
                  <a:gd name="connsiteX26" fmla="*/ 1500996 w 3640347"/>
                  <a:gd name="connsiteY26" fmla="*/ 189781 h 1299864"/>
                  <a:gd name="connsiteX27" fmla="*/ 1518249 w 3640347"/>
                  <a:gd name="connsiteY27" fmla="*/ 163902 h 1299864"/>
                  <a:gd name="connsiteX28" fmla="*/ 1535502 w 3640347"/>
                  <a:gd name="connsiteY28" fmla="*/ 129397 h 1299864"/>
                  <a:gd name="connsiteX29" fmla="*/ 1561381 w 3640347"/>
                  <a:gd name="connsiteY29" fmla="*/ 120770 h 1299864"/>
                  <a:gd name="connsiteX30" fmla="*/ 1587261 w 3640347"/>
                  <a:gd name="connsiteY30" fmla="*/ 94891 h 1299864"/>
                  <a:gd name="connsiteX31" fmla="*/ 1613140 w 3640347"/>
                  <a:gd name="connsiteY31" fmla="*/ 77638 h 1299864"/>
                  <a:gd name="connsiteX32" fmla="*/ 1647645 w 3640347"/>
                  <a:gd name="connsiteY32" fmla="*/ 51759 h 1299864"/>
                  <a:gd name="connsiteX33" fmla="*/ 1673525 w 3640347"/>
                  <a:gd name="connsiteY33" fmla="*/ 34506 h 1299864"/>
                  <a:gd name="connsiteX34" fmla="*/ 1742536 w 3640347"/>
                  <a:gd name="connsiteY34" fmla="*/ 17253 h 1299864"/>
                  <a:gd name="connsiteX35" fmla="*/ 1794294 w 3640347"/>
                  <a:gd name="connsiteY35" fmla="*/ 0 h 1299864"/>
                  <a:gd name="connsiteX36" fmla="*/ 3200400 w 3640347"/>
                  <a:gd name="connsiteY36" fmla="*/ 8627 h 1299864"/>
                  <a:gd name="connsiteX37" fmla="*/ 3226279 w 3640347"/>
                  <a:gd name="connsiteY37" fmla="*/ 17253 h 1299864"/>
                  <a:gd name="connsiteX38" fmla="*/ 3243532 w 3640347"/>
                  <a:gd name="connsiteY38" fmla="*/ 43132 h 1299864"/>
                  <a:gd name="connsiteX39" fmla="*/ 3303917 w 3640347"/>
                  <a:gd name="connsiteY39" fmla="*/ 94891 h 1299864"/>
                  <a:gd name="connsiteX40" fmla="*/ 3338423 w 3640347"/>
                  <a:gd name="connsiteY40" fmla="*/ 138023 h 1299864"/>
                  <a:gd name="connsiteX41" fmla="*/ 3381555 w 3640347"/>
                  <a:gd name="connsiteY41" fmla="*/ 181155 h 1299864"/>
                  <a:gd name="connsiteX42" fmla="*/ 3390181 w 3640347"/>
                  <a:gd name="connsiteY42" fmla="*/ 207034 h 1299864"/>
                  <a:gd name="connsiteX43" fmla="*/ 3407434 w 3640347"/>
                  <a:gd name="connsiteY43" fmla="*/ 232914 h 1299864"/>
                  <a:gd name="connsiteX44" fmla="*/ 3441940 w 3640347"/>
                  <a:gd name="connsiteY44" fmla="*/ 310551 h 1299864"/>
                  <a:gd name="connsiteX45" fmla="*/ 3450566 w 3640347"/>
                  <a:gd name="connsiteY45" fmla="*/ 345057 h 1299864"/>
                  <a:gd name="connsiteX46" fmla="*/ 3502325 w 3640347"/>
                  <a:gd name="connsiteY46" fmla="*/ 414068 h 1299864"/>
                  <a:gd name="connsiteX47" fmla="*/ 3519577 w 3640347"/>
                  <a:gd name="connsiteY47" fmla="*/ 439947 h 1299864"/>
                  <a:gd name="connsiteX48" fmla="*/ 3545457 w 3640347"/>
                  <a:gd name="connsiteY48" fmla="*/ 457200 h 1299864"/>
                  <a:gd name="connsiteX49" fmla="*/ 3597215 w 3640347"/>
                  <a:gd name="connsiteY49" fmla="*/ 569344 h 1299864"/>
                  <a:gd name="connsiteX50" fmla="*/ 3614468 w 3640347"/>
                  <a:gd name="connsiteY50" fmla="*/ 612476 h 1299864"/>
                  <a:gd name="connsiteX51" fmla="*/ 3623094 w 3640347"/>
                  <a:gd name="connsiteY51" fmla="*/ 646981 h 1299864"/>
                  <a:gd name="connsiteX52" fmla="*/ 3640347 w 3640347"/>
                  <a:gd name="connsiteY52" fmla="*/ 707366 h 1299864"/>
                  <a:gd name="connsiteX53" fmla="*/ 3631721 w 3640347"/>
                  <a:gd name="connsiteY53" fmla="*/ 1017917 h 1299864"/>
                  <a:gd name="connsiteX54" fmla="*/ 3614468 w 3640347"/>
                  <a:gd name="connsiteY54" fmla="*/ 1043797 h 1299864"/>
                  <a:gd name="connsiteX55" fmla="*/ 3597215 w 3640347"/>
                  <a:gd name="connsiteY55" fmla="*/ 1078302 h 1299864"/>
                  <a:gd name="connsiteX56" fmla="*/ 3545457 w 3640347"/>
                  <a:gd name="connsiteY56" fmla="*/ 1173193 h 1299864"/>
                  <a:gd name="connsiteX57" fmla="*/ 3528204 w 3640347"/>
                  <a:gd name="connsiteY57" fmla="*/ 1199072 h 1299864"/>
                  <a:gd name="connsiteX58" fmla="*/ 3502325 w 3640347"/>
                  <a:gd name="connsiteY58" fmla="*/ 1207698 h 1299864"/>
                  <a:gd name="connsiteX59" fmla="*/ 3364302 w 3640347"/>
                  <a:gd name="connsiteY59" fmla="*/ 1199072 h 1299864"/>
                  <a:gd name="connsiteX60" fmla="*/ 3355676 w 3640347"/>
                  <a:gd name="connsiteY60" fmla="*/ 1173193 h 1299864"/>
                  <a:gd name="connsiteX61" fmla="*/ 3347049 w 3640347"/>
                  <a:gd name="connsiteY61" fmla="*/ 871268 h 1299864"/>
                  <a:gd name="connsiteX62" fmla="*/ 3286664 w 3640347"/>
                  <a:gd name="connsiteY62" fmla="*/ 802257 h 1299864"/>
                  <a:gd name="connsiteX63" fmla="*/ 3252159 w 3640347"/>
                  <a:gd name="connsiteY63" fmla="*/ 776378 h 1299864"/>
                  <a:gd name="connsiteX64" fmla="*/ 3217653 w 3640347"/>
                  <a:gd name="connsiteY64" fmla="*/ 759125 h 1299864"/>
                  <a:gd name="connsiteX65" fmla="*/ 3157268 w 3640347"/>
                  <a:gd name="connsiteY65" fmla="*/ 750498 h 1299864"/>
                  <a:gd name="connsiteX66" fmla="*/ 2777706 w 3640347"/>
                  <a:gd name="connsiteY66" fmla="*/ 759125 h 1299864"/>
                  <a:gd name="connsiteX67" fmla="*/ 2734574 w 3640347"/>
                  <a:gd name="connsiteY67" fmla="*/ 802257 h 1299864"/>
                  <a:gd name="connsiteX68" fmla="*/ 2717321 w 3640347"/>
                  <a:gd name="connsiteY68" fmla="*/ 854015 h 1299864"/>
                  <a:gd name="connsiteX69" fmla="*/ 2691442 w 3640347"/>
                  <a:gd name="connsiteY69" fmla="*/ 940280 h 1299864"/>
                  <a:gd name="connsiteX70" fmla="*/ 2665562 w 3640347"/>
                  <a:gd name="connsiteY70" fmla="*/ 966159 h 1299864"/>
                  <a:gd name="connsiteX71" fmla="*/ 2613804 w 3640347"/>
                  <a:gd name="connsiteY71" fmla="*/ 1069676 h 1299864"/>
                  <a:gd name="connsiteX72" fmla="*/ 2605177 w 3640347"/>
                  <a:gd name="connsiteY72" fmla="*/ 1112808 h 1299864"/>
                  <a:gd name="connsiteX73" fmla="*/ 2622430 w 3640347"/>
                  <a:gd name="connsiteY73" fmla="*/ 1259457 h 1299864"/>
                  <a:gd name="connsiteX74" fmla="*/ 2596551 w 3640347"/>
                  <a:gd name="connsiteY74" fmla="*/ 1268083 h 1299864"/>
                  <a:gd name="connsiteX75" fmla="*/ 2225615 w 3640347"/>
                  <a:gd name="connsiteY75" fmla="*/ 1259457 h 1299864"/>
                  <a:gd name="connsiteX76" fmla="*/ 1794294 w 3640347"/>
                  <a:gd name="connsiteY76" fmla="*/ 1268083 h 1299864"/>
                  <a:gd name="connsiteX77" fmla="*/ 1595887 w 3640347"/>
                  <a:gd name="connsiteY77" fmla="*/ 1276710 h 1299864"/>
                  <a:gd name="connsiteX78" fmla="*/ 1475117 w 3640347"/>
                  <a:gd name="connsiteY78" fmla="*/ 1285336 h 1299864"/>
                  <a:gd name="connsiteX79" fmla="*/ 1293962 w 3640347"/>
                  <a:gd name="connsiteY79" fmla="*/ 1293963 h 1299864"/>
                  <a:gd name="connsiteX80" fmla="*/ 1086928 w 3640347"/>
                  <a:gd name="connsiteY80" fmla="*/ 1242204 h 1299864"/>
                  <a:gd name="connsiteX81" fmla="*/ 1061049 w 3640347"/>
                  <a:gd name="connsiteY81" fmla="*/ 1207698 h 1299864"/>
                  <a:gd name="connsiteX82" fmla="*/ 1035170 w 3640347"/>
                  <a:gd name="connsiteY82" fmla="*/ 1069676 h 1299864"/>
                  <a:gd name="connsiteX83" fmla="*/ 1026544 w 3640347"/>
                  <a:gd name="connsiteY83" fmla="*/ 1017917 h 1299864"/>
                  <a:gd name="connsiteX84" fmla="*/ 1000664 w 3640347"/>
                  <a:gd name="connsiteY84" fmla="*/ 923027 h 1299864"/>
                  <a:gd name="connsiteX85" fmla="*/ 957532 w 3640347"/>
                  <a:gd name="connsiteY85" fmla="*/ 871268 h 1299864"/>
                  <a:gd name="connsiteX86" fmla="*/ 948906 w 3640347"/>
                  <a:gd name="connsiteY86" fmla="*/ 845389 h 1299864"/>
                  <a:gd name="connsiteX87" fmla="*/ 897147 w 3640347"/>
                  <a:gd name="connsiteY87" fmla="*/ 819510 h 1299864"/>
                  <a:gd name="connsiteX88" fmla="*/ 836762 w 3640347"/>
                  <a:gd name="connsiteY88" fmla="*/ 785004 h 1299864"/>
                  <a:gd name="connsiteX89" fmla="*/ 785004 w 3640347"/>
                  <a:gd name="connsiteY89" fmla="*/ 759125 h 1299864"/>
                  <a:gd name="connsiteX90" fmla="*/ 724619 w 3640347"/>
                  <a:gd name="connsiteY90" fmla="*/ 724619 h 1299864"/>
                  <a:gd name="connsiteX91" fmla="*/ 681487 w 3640347"/>
                  <a:gd name="connsiteY91" fmla="*/ 715993 h 1299864"/>
                  <a:gd name="connsiteX92" fmla="*/ 603849 w 3640347"/>
                  <a:gd name="connsiteY92" fmla="*/ 715993 h 1299864"/>
                  <a:gd name="connsiteX93" fmla="*/ 508959 w 3640347"/>
                  <a:gd name="connsiteY93" fmla="*/ 776378 h 1299864"/>
                  <a:gd name="connsiteX94" fmla="*/ 457200 w 3640347"/>
                  <a:gd name="connsiteY94" fmla="*/ 828136 h 1299864"/>
                  <a:gd name="connsiteX95" fmla="*/ 422694 w 3640347"/>
                  <a:gd name="connsiteY95" fmla="*/ 879895 h 1299864"/>
                  <a:gd name="connsiteX96" fmla="*/ 405442 w 3640347"/>
                  <a:gd name="connsiteY96" fmla="*/ 905774 h 1299864"/>
                  <a:gd name="connsiteX97" fmla="*/ 353683 w 3640347"/>
                  <a:gd name="connsiteY97" fmla="*/ 957532 h 1299864"/>
                  <a:gd name="connsiteX98" fmla="*/ 310551 w 3640347"/>
                  <a:gd name="connsiteY98" fmla="*/ 1035170 h 1299864"/>
                  <a:gd name="connsiteX99" fmla="*/ 301925 w 3640347"/>
                  <a:gd name="connsiteY99" fmla="*/ 1078302 h 1299864"/>
                  <a:gd name="connsiteX100" fmla="*/ 327804 w 3640347"/>
                  <a:gd name="connsiteY100"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836762 w 3640347"/>
                  <a:gd name="connsiteY12" fmla="*/ 569344 h 1299864"/>
                  <a:gd name="connsiteX13" fmla="*/ 983411 w 3640347"/>
                  <a:gd name="connsiteY13" fmla="*/ 552091 h 1299864"/>
                  <a:gd name="connsiteX14" fmla="*/ 1043796 w 3640347"/>
                  <a:gd name="connsiteY14" fmla="*/ 543464 h 1299864"/>
                  <a:gd name="connsiteX15" fmla="*/ 1112808 w 3640347"/>
                  <a:gd name="connsiteY15" fmla="*/ 534838 h 1299864"/>
                  <a:gd name="connsiteX16" fmla="*/ 1138687 w 3640347"/>
                  <a:gd name="connsiteY16" fmla="*/ 526212 h 1299864"/>
                  <a:gd name="connsiteX17" fmla="*/ 1190445 w 3640347"/>
                  <a:gd name="connsiteY17" fmla="*/ 474453 h 1299864"/>
                  <a:gd name="connsiteX18" fmla="*/ 1216325 w 3640347"/>
                  <a:gd name="connsiteY18" fmla="*/ 457200 h 1299864"/>
                  <a:gd name="connsiteX19" fmla="*/ 1268083 w 3640347"/>
                  <a:gd name="connsiteY19" fmla="*/ 422695 h 1299864"/>
                  <a:gd name="connsiteX20" fmla="*/ 1293962 w 3640347"/>
                  <a:gd name="connsiteY20" fmla="*/ 396815 h 1299864"/>
                  <a:gd name="connsiteX21" fmla="*/ 1328468 w 3640347"/>
                  <a:gd name="connsiteY21" fmla="*/ 370936 h 1299864"/>
                  <a:gd name="connsiteX22" fmla="*/ 1388853 w 3640347"/>
                  <a:gd name="connsiteY22" fmla="*/ 301925 h 1299864"/>
                  <a:gd name="connsiteX23" fmla="*/ 1423359 w 3640347"/>
                  <a:gd name="connsiteY23" fmla="*/ 293298 h 1299864"/>
                  <a:gd name="connsiteX24" fmla="*/ 1466491 w 3640347"/>
                  <a:gd name="connsiteY24" fmla="*/ 241540 h 1299864"/>
                  <a:gd name="connsiteX25" fmla="*/ 1500996 w 3640347"/>
                  <a:gd name="connsiteY25" fmla="*/ 189781 h 1299864"/>
                  <a:gd name="connsiteX26" fmla="*/ 1518249 w 3640347"/>
                  <a:gd name="connsiteY26" fmla="*/ 163902 h 1299864"/>
                  <a:gd name="connsiteX27" fmla="*/ 1535502 w 3640347"/>
                  <a:gd name="connsiteY27" fmla="*/ 129397 h 1299864"/>
                  <a:gd name="connsiteX28" fmla="*/ 1561381 w 3640347"/>
                  <a:gd name="connsiteY28" fmla="*/ 120770 h 1299864"/>
                  <a:gd name="connsiteX29" fmla="*/ 1587261 w 3640347"/>
                  <a:gd name="connsiteY29" fmla="*/ 94891 h 1299864"/>
                  <a:gd name="connsiteX30" fmla="*/ 1613140 w 3640347"/>
                  <a:gd name="connsiteY30" fmla="*/ 77638 h 1299864"/>
                  <a:gd name="connsiteX31" fmla="*/ 1647645 w 3640347"/>
                  <a:gd name="connsiteY31" fmla="*/ 51759 h 1299864"/>
                  <a:gd name="connsiteX32" fmla="*/ 1673525 w 3640347"/>
                  <a:gd name="connsiteY32" fmla="*/ 34506 h 1299864"/>
                  <a:gd name="connsiteX33" fmla="*/ 1742536 w 3640347"/>
                  <a:gd name="connsiteY33" fmla="*/ 17253 h 1299864"/>
                  <a:gd name="connsiteX34" fmla="*/ 1794294 w 3640347"/>
                  <a:gd name="connsiteY34" fmla="*/ 0 h 1299864"/>
                  <a:gd name="connsiteX35" fmla="*/ 3200400 w 3640347"/>
                  <a:gd name="connsiteY35" fmla="*/ 8627 h 1299864"/>
                  <a:gd name="connsiteX36" fmla="*/ 3226279 w 3640347"/>
                  <a:gd name="connsiteY36" fmla="*/ 17253 h 1299864"/>
                  <a:gd name="connsiteX37" fmla="*/ 3243532 w 3640347"/>
                  <a:gd name="connsiteY37" fmla="*/ 43132 h 1299864"/>
                  <a:gd name="connsiteX38" fmla="*/ 3303917 w 3640347"/>
                  <a:gd name="connsiteY38" fmla="*/ 94891 h 1299864"/>
                  <a:gd name="connsiteX39" fmla="*/ 3338423 w 3640347"/>
                  <a:gd name="connsiteY39" fmla="*/ 138023 h 1299864"/>
                  <a:gd name="connsiteX40" fmla="*/ 3381555 w 3640347"/>
                  <a:gd name="connsiteY40" fmla="*/ 181155 h 1299864"/>
                  <a:gd name="connsiteX41" fmla="*/ 3390181 w 3640347"/>
                  <a:gd name="connsiteY41" fmla="*/ 207034 h 1299864"/>
                  <a:gd name="connsiteX42" fmla="*/ 3407434 w 3640347"/>
                  <a:gd name="connsiteY42" fmla="*/ 232914 h 1299864"/>
                  <a:gd name="connsiteX43" fmla="*/ 3441940 w 3640347"/>
                  <a:gd name="connsiteY43" fmla="*/ 310551 h 1299864"/>
                  <a:gd name="connsiteX44" fmla="*/ 3450566 w 3640347"/>
                  <a:gd name="connsiteY44" fmla="*/ 345057 h 1299864"/>
                  <a:gd name="connsiteX45" fmla="*/ 3502325 w 3640347"/>
                  <a:gd name="connsiteY45" fmla="*/ 414068 h 1299864"/>
                  <a:gd name="connsiteX46" fmla="*/ 3519577 w 3640347"/>
                  <a:gd name="connsiteY46" fmla="*/ 439947 h 1299864"/>
                  <a:gd name="connsiteX47" fmla="*/ 3545457 w 3640347"/>
                  <a:gd name="connsiteY47" fmla="*/ 457200 h 1299864"/>
                  <a:gd name="connsiteX48" fmla="*/ 3597215 w 3640347"/>
                  <a:gd name="connsiteY48" fmla="*/ 569344 h 1299864"/>
                  <a:gd name="connsiteX49" fmla="*/ 3614468 w 3640347"/>
                  <a:gd name="connsiteY49" fmla="*/ 612476 h 1299864"/>
                  <a:gd name="connsiteX50" fmla="*/ 3623094 w 3640347"/>
                  <a:gd name="connsiteY50" fmla="*/ 646981 h 1299864"/>
                  <a:gd name="connsiteX51" fmla="*/ 3640347 w 3640347"/>
                  <a:gd name="connsiteY51" fmla="*/ 707366 h 1299864"/>
                  <a:gd name="connsiteX52" fmla="*/ 3631721 w 3640347"/>
                  <a:gd name="connsiteY52" fmla="*/ 1017917 h 1299864"/>
                  <a:gd name="connsiteX53" fmla="*/ 3614468 w 3640347"/>
                  <a:gd name="connsiteY53" fmla="*/ 1043797 h 1299864"/>
                  <a:gd name="connsiteX54" fmla="*/ 3597215 w 3640347"/>
                  <a:gd name="connsiteY54" fmla="*/ 1078302 h 1299864"/>
                  <a:gd name="connsiteX55" fmla="*/ 3545457 w 3640347"/>
                  <a:gd name="connsiteY55" fmla="*/ 1173193 h 1299864"/>
                  <a:gd name="connsiteX56" fmla="*/ 3528204 w 3640347"/>
                  <a:gd name="connsiteY56" fmla="*/ 1199072 h 1299864"/>
                  <a:gd name="connsiteX57" fmla="*/ 3502325 w 3640347"/>
                  <a:gd name="connsiteY57" fmla="*/ 1207698 h 1299864"/>
                  <a:gd name="connsiteX58" fmla="*/ 3364302 w 3640347"/>
                  <a:gd name="connsiteY58" fmla="*/ 1199072 h 1299864"/>
                  <a:gd name="connsiteX59" fmla="*/ 3355676 w 3640347"/>
                  <a:gd name="connsiteY59" fmla="*/ 1173193 h 1299864"/>
                  <a:gd name="connsiteX60" fmla="*/ 3347049 w 3640347"/>
                  <a:gd name="connsiteY60" fmla="*/ 871268 h 1299864"/>
                  <a:gd name="connsiteX61" fmla="*/ 3286664 w 3640347"/>
                  <a:gd name="connsiteY61" fmla="*/ 802257 h 1299864"/>
                  <a:gd name="connsiteX62" fmla="*/ 3252159 w 3640347"/>
                  <a:gd name="connsiteY62" fmla="*/ 776378 h 1299864"/>
                  <a:gd name="connsiteX63" fmla="*/ 3217653 w 3640347"/>
                  <a:gd name="connsiteY63" fmla="*/ 759125 h 1299864"/>
                  <a:gd name="connsiteX64" fmla="*/ 3157268 w 3640347"/>
                  <a:gd name="connsiteY64" fmla="*/ 750498 h 1299864"/>
                  <a:gd name="connsiteX65" fmla="*/ 2777706 w 3640347"/>
                  <a:gd name="connsiteY65" fmla="*/ 759125 h 1299864"/>
                  <a:gd name="connsiteX66" fmla="*/ 2734574 w 3640347"/>
                  <a:gd name="connsiteY66" fmla="*/ 802257 h 1299864"/>
                  <a:gd name="connsiteX67" fmla="*/ 2717321 w 3640347"/>
                  <a:gd name="connsiteY67" fmla="*/ 854015 h 1299864"/>
                  <a:gd name="connsiteX68" fmla="*/ 2691442 w 3640347"/>
                  <a:gd name="connsiteY68" fmla="*/ 940280 h 1299864"/>
                  <a:gd name="connsiteX69" fmla="*/ 2665562 w 3640347"/>
                  <a:gd name="connsiteY69" fmla="*/ 966159 h 1299864"/>
                  <a:gd name="connsiteX70" fmla="*/ 2613804 w 3640347"/>
                  <a:gd name="connsiteY70" fmla="*/ 1069676 h 1299864"/>
                  <a:gd name="connsiteX71" fmla="*/ 2605177 w 3640347"/>
                  <a:gd name="connsiteY71" fmla="*/ 1112808 h 1299864"/>
                  <a:gd name="connsiteX72" fmla="*/ 2622430 w 3640347"/>
                  <a:gd name="connsiteY72" fmla="*/ 1259457 h 1299864"/>
                  <a:gd name="connsiteX73" fmla="*/ 2596551 w 3640347"/>
                  <a:gd name="connsiteY73" fmla="*/ 1268083 h 1299864"/>
                  <a:gd name="connsiteX74" fmla="*/ 2225615 w 3640347"/>
                  <a:gd name="connsiteY74" fmla="*/ 1259457 h 1299864"/>
                  <a:gd name="connsiteX75" fmla="*/ 1794294 w 3640347"/>
                  <a:gd name="connsiteY75" fmla="*/ 1268083 h 1299864"/>
                  <a:gd name="connsiteX76" fmla="*/ 1595887 w 3640347"/>
                  <a:gd name="connsiteY76" fmla="*/ 1276710 h 1299864"/>
                  <a:gd name="connsiteX77" fmla="*/ 1475117 w 3640347"/>
                  <a:gd name="connsiteY77" fmla="*/ 1285336 h 1299864"/>
                  <a:gd name="connsiteX78" fmla="*/ 1293962 w 3640347"/>
                  <a:gd name="connsiteY78" fmla="*/ 1293963 h 1299864"/>
                  <a:gd name="connsiteX79" fmla="*/ 1086928 w 3640347"/>
                  <a:gd name="connsiteY79" fmla="*/ 1242204 h 1299864"/>
                  <a:gd name="connsiteX80" fmla="*/ 1061049 w 3640347"/>
                  <a:gd name="connsiteY80" fmla="*/ 1207698 h 1299864"/>
                  <a:gd name="connsiteX81" fmla="*/ 1035170 w 3640347"/>
                  <a:gd name="connsiteY81" fmla="*/ 1069676 h 1299864"/>
                  <a:gd name="connsiteX82" fmla="*/ 1026544 w 3640347"/>
                  <a:gd name="connsiteY82" fmla="*/ 1017917 h 1299864"/>
                  <a:gd name="connsiteX83" fmla="*/ 1000664 w 3640347"/>
                  <a:gd name="connsiteY83" fmla="*/ 923027 h 1299864"/>
                  <a:gd name="connsiteX84" fmla="*/ 957532 w 3640347"/>
                  <a:gd name="connsiteY84" fmla="*/ 871268 h 1299864"/>
                  <a:gd name="connsiteX85" fmla="*/ 948906 w 3640347"/>
                  <a:gd name="connsiteY85" fmla="*/ 845389 h 1299864"/>
                  <a:gd name="connsiteX86" fmla="*/ 897147 w 3640347"/>
                  <a:gd name="connsiteY86" fmla="*/ 819510 h 1299864"/>
                  <a:gd name="connsiteX87" fmla="*/ 836762 w 3640347"/>
                  <a:gd name="connsiteY87" fmla="*/ 785004 h 1299864"/>
                  <a:gd name="connsiteX88" fmla="*/ 785004 w 3640347"/>
                  <a:gd name="connsiteY88" fmla="*/ 759125 h 1299864"/>
                  <a:gd name="connsiteX89" fmla="*/ 724619 w 3640347"/>
                  <a:gd name="connsiteY89" fmla="*/ 724619 h 1299864"/>
                  <a:gd name="connsiteX90" fmla="*/ 681487 w 3640347"/>
                  <a:gd name="connsiteY90" fmla="*/ 715993 h 1299864"/>
                  <a:gd name="connsiteX91" fmla="*/ 603849 w 3640347"/>
                  <a:gd name="connsiteY91" fmla="*/ 715993 h 1299864"/>
                  <a:gd name="connsiteX92" fmla="*/ 508959 w 3640347"/>
                  <a:gd name="connsiteY92" fmla="*/ 776378 h 1299864"/>
                  <a:gd name="connsiteX93" fmla="*/ 457200 w 3640347"/>
                  <a:gd name="connsiteY93" fmla="*/ 828136 h 1299864"/>
                  <a:gd name="connsiteX94" fmla="*/ 422694 w 3640347"/>
                  <a:gd name="connsiteY94" fmla="*/ 879895 h 1299864"/>
                  <a:gd name="connsiteX95" fmla="*/ 405442 w 3640347"/>
                  <a:gd name="connsiteY95" fmla="*/ 905774 h 1299864"/>
                  <a:gd name="connsiteX96" fmla="*/ 353683 w 3640347"/>
                  <a:gd name="connsiteY96" fmla="*/ 957532 h 1299864"/>
                  <a:gd name="connsiteX97" fmla="*/ 310551 w 3640347"/>
                  <a:gd name="connsiteY97" fmla="*/ 1035170 h 1299864"/>
                  <a:gd name="connsiteX98" fmla="*/ 301925 w 3640347"/>
                  <a:gd name="connsiteY98" fmla="*/ 1078302 h 1299864"/>
                  <a:gd name="connsiteX99" fmla="*/ 327804 w 3640347"/>
                  <a:gd name="connsiteY99"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836762 w 3640347"/>
                  <a:gd name="connsiteY12" fmla="*/ 569344 h 1299864"/>
                  <a:gd name="connsiteX13" fmla="*/ 983411 w 3640347"/>
                  <a:gd name="connsiteY13" fmla="*/ 552091 h 1299864"/>
                  <a:gd name="connsiteX14" fmla="*/ 1043796 w 3640347"/>
                  <a:gd name="connsiteY14" fmla="*/ 543464 h 1299864"/>
                  <a:gd name="connsiteX15" fmla="*/ 1112808 w 3640347"/>
                  <a:gd name="connsiteY15" fmla="*/ 534838 h 1299864"/>
                  <a:gd name="connsiteX16" fmla="*/ 1138687 w 3640347"/>
                  <a:gd name="connsiteY16" fmla="*/ 526212 h 1299864"/>
                  <a:gd name="connsiteX17" fmla="*/ 1190445 w 3640347"/>
                  <a:gd name="connsiteY17" fmla="*/ 474453 h 1299864"/>
                  <a:gd name="connsiteX18" fmla="*/ 1216325 w 3640347"/>
                  <a:gd name="connsiteY18" fmla="*/ 457200 h 1299864"/>
                  <a:gd name="connsiteX19" fmla="*/ 1268083 w 3640347"/>
                  <a:gd name="connsiteY19" fmla="*/ 422695 h 1299864"/>
                  <a:gd name="connsiteX20" fmla="*/ 1293962 w 3640347"/>
                  <a:gd name="connsiteY20" fmla="*/ 396815 h 1299864"/>
                  <a:gd name="connsiteX21" fmla="*/ 1328468 w 3640347"/>
                  <a:gd name="connsiteY21" fmla="*/ 370936 h 1299864"/>
                  <a:gd name="connsiteX22" fmla="*/ 1388853 w 3640347"/>
                  <a:gd name="connsiteY22" fmla="*/ 301925 h 1299864"/>
                  <a:gd name="connsiteX23" fmla="*/ 1423359 w 3640347"/>
                  <a:gd name="connsiteY23" fmla="*/ 293298 h 1299864"/>
                  <a:gd name="connsiteX24" fmla="*/ 1466491 w 3640347"/>
                  <a:gd name="connsiteY24" fmla="*/ 241540 h 1299864"/>
                  <a:gd name="connsiteX25" fmla="*/ 1500996 w 3640347"/>
                  <a:gd name="connsiteY25" fmla="*/ 189781 h 1299864"/>
                  <a:gd name="connsiteX26" fmla="*/ 1518249 w 3640347"/>
                  <a:gd name="connsiteY26" fmla="*/ 163902 h 1299864"/>
                  <a:gd name="connsiteX27" fmla="*/ 1535502 w 3640347"/>
                  <a:gd name="connsiteY27" fmla="*/ 129397 h 1299864"/>
                  <a:gd name="connsiteX28" fmla="*/ 1561381 w 3640347"/>
                  <a:gd name="connsiteY28" fmla="*/ 120770 h 1299864"/>
                  <a:gd name="connsiteX29" fmla="*/ 1587261 w 3640347"/>
                  <a:gd name="connsiteY29" fmla="*/ 94891 h 1299864"/>
                  <a:gd name="connsiteX30" fmla="*/ 1613140 w 3640347"/>
                  <a:gd name="connsiteY30" fmla="*/ 77638 h 1299864"/>
                  <a:gd name="connsiteX31" fmla="*/ 1647645 w 3640347"/>
                  <a:gd name="connsiteY31" fmla="*/ 51759 h 1299864"/>
                  <a:gd name="connsiteX32" fmla="*/ 1673525 w 3640347"/>
                  <a:gd name="connsiteY32" fmla="*/ 34506 h 1299864"/>
                  <a:gd name="connsiteX33" fmla="*/ 1742536 w 3640347"/>
                  <a:gd name="connsiteY33" fmla="*/ 17253 h 1299864"/>
                  <a:gd name="connsiteX34" fmla="*/ 1794294 w 3640347"/>
                  <a:gd name="connsiteY34" fmla="*/ 0 h 1299864"/>
                  <a:gd name="connsiteX35" fmla="*/ 3200400 w 3640347"/>
                  <a:gd name="connsiteY35" fmla="*/ 8627 h 1299864"/>
                  <a:gd name="connsiteX36" fmla="*/ 3226279 w 3640347"/>
                  <a:gd name="connsiteY36" fmla="*/ 17253 h 1299864"/>
                  <a:gd name="connsiteX37" fmla="*/ 3243532 w 3640347"/>
                  <a:gd name="connsiteY37" fmla="*/ 43132 h 1299864"/>
                  <a:gd name="connsiteX38" fmla="*/ 3303917 w 3640347"/>
                  <a:gd name="connsiteY38" fmla="*/ 94891 h 1299864"/>
                  <a:gd name="connsiteX39" fmla="*/ 3338423 w 3640347"/>
                  <a:gd name="connsiteY39" fmla="*/ 138023 h 1299864"/>
                  <a:gd name="connsiteX40" fmla="*/ 3381555 w 3640347"/>
                  <a:gd name="connsiteY40" fmla="*/ 181155 h 1299864"/>
                  <a:gd name="connsiteX41" fmla="*/ 3390181 w 3640347"/>
                  <a:gd name="connsiteY41" fmla="*/ 207034 h 1299864"/>
                  <a:gd name="connsiteX42" fmla="*/ 3407434 w 3640347"/>
                  <a:gd name="connsiteY42" fmla="*/ 232914 h 1299864"/>
                  <a:gd name="connsiteX43" fmla="*/ 3441940 w 3640347"/>
                  <a:gd name="connsiteY43" fmla="*/ 310551 h 1299864"/>
                  <a:gd name="connsiteX44" fmla="*/ 3450566 w 3640347"/>
                  <a:gd name="connsiteY44" fmla="*/ 345057 h 1299864"/>
                  <a:gd name="connsiteX45" fmla="*/ 3502325 w 3640347"/>
                  <a:gd name="connsiteY45" fmla="*/ 414068 h 1299864"/>
                  <a:gd name="connsiteX46" fmla="*/ 3519577 w 3640347"/>
                  <a:gd name="connsiteY46" fmla="*/ 439947 h 1299864"/>
                  <a:gd name="connsiteX47" fmla="*/ 3545457 w 3640347"/>
                  <a:gd name="connsiteY47" fmla="*/ 457200 h 1299864"/>
                  <a:gd name="connsiteX48" fmla="*/ 3597215 w 3640347"/>
                  <a:gd name="connsiteY48" fmla="*/ 569344 h 1299864"/>
                  <a:gd name="connsiteX49" fmla="*/ 3614468 w 3640347"/>
                  <a:gd name="connsiteY49" fmla="*/ 612476 h 1299864"/>
                  <a:gd name="connsiteX50" fmla="*/ 3623094 w 3640347"/>
                  <a:gd name="connsiteY50" fmla="*/ 646981 h 1299864"/>
                  <a:gd name="connsiteX51" fmla="*/ 3640347 w 3640347"/>
                  <a:gd name="connsiteY51" fmla="*/ 707366 h 1299864"/>
                  <a:gd name="connsiteX52" fmla="*/ 3631721 w 3640347"/>
                  <a:gd name="connsiteY52" fmla="*/ 1017917 h 1299864"/>
                  <a:gd name="connsiteX53" fmla="*/ 3614468 w 3640347"/>
                  <a:gd name="connsiteY53" fmla="*/ 1043797 h 1299864"/>
                  <a:gd name="connsiteX54" fmla="*/ 3597215 w 3640347"/>
                  <a:gd name="connsiteY54" fmla="*/ 1078302 h 1299864"/>
                  <a:gd name="connsiteX55" fmla="*/ 3545457 w 3640347"/>
                  <a:gd name="connsiteY55" fmla="*/ 1173193 h 1299864"/>
                  <a:gd name="connsiteX56" fmla="*/ 3528204 w 3640347"/>
                  <a:gd name="connsiteY56" fmla="*/ 1199072 h 1299864"/>
                  <a:gd name="connsiteX57" fmla="*/ 3502325 w 3640347"/>
                  <a:gd name="connsiteY57" fmla="*/ 1207698 h 1299864"/>
                  <a:gd name="connsiteX58" fmla="*/ 3364302 w 3640347"/>
                  <a:gd name="connsiteY58" fmla="*/ 1199072 h 1299864"/>
                  <a:gd name="connsiteX59" fmla="*/ 3355676 w 3640347"/>
                  <a:gd name="connsiteY59" fmla="*/ 1173193 h 1299864"/>
                  <a:gd name="connsiteX60" fmla="*/ 3347049 w 3640347"/>
                  <a:gd name="connsiteY60" fmla="*/ 871268 h 1299864"/>
                  <a:gd name="connsiteX61" fmla="*/ 3286664 w 3640347"/>
                  <a:gd name="connsiteY61" fmla="*/ 802257 h 1299864"/>
                  <a:gd name="connsiteX62" fmla="*/ 3252159 w 3640347"/>
                  <a:gd name="connsiteY62" fmla="*/ 776378 h 1299864"/>
                  <a:gd name="connsiteX63" fmla="*/ 3217653 w 3640347"/>
                  <a:gd name="connsiteY63" fmla="*/ 759125 h 1299864"/>
                  <a:gd name="connsiteX64" fmla="*/ 3157268 w 3640347"/>
                  <a:gd name="connsiteY64" fmla="*/ 750498 h 1299864"/>
                  <a:gd name="connsiteX65" fmla="*/ 2777706 w 3640347"/>
                  <a:gd name="connsiteY65" fmla="*/ 759125 h 1299864"/>
                  <a:gd name="connsiteX66" fmla="*/ 2734574 w 3640347"/>
                  <a:gd name="connsiteY66" fmla="*/ 802257 h 1299864"/>
                  <a:gd name="connsiteX67" fmla="*/ 2717321 w 3640347"/>
                  <a:gd name="connsiteY67" fmla="*/ 854015 h 1299864"/>
                  <a:gd name="connsiteX68" fmla="*/ 2691442 w 3640347"/>
                  <a:gd name="connsiteY68" fmla="*/ 940280 h 1299864"/>
                  <a:gd name="connsiteX69" fmla="*/ 2665562 w 3640347"/>
                  <a:gd name="connsiteY69" fmla="*/ 966159 h 1299864"/>
                  <a:gd name="connsiteX70" fmla="*/ 2613804 w 3640347"/>
                  <a:gd name="connsiteY70" fmla="*/ 1069676 h 1299864"/>
                  <a:gd name="connsiteX71" fmla="*/ 2605177 w 3640347"/>
                  <a:gd name="connsiteY71" fmla="*/ 1112808 h 1299864"/>
                  <a:gd name="connsiteX72" fmla="*/ 2622430 w 3640347"/>
                  <a:gd name="connsiteY72" fmla="*/ 1259457 h 1299864"/>
                  <a:gd name="connsiteX73" fmla="*/ 2596551 w 3640347"/>
                  <a:gd name="connsiteY73" fmla="*/ 1268083 h 1299864"/>
                  <a:gd name="connsiteX74" fmla="*/ 2225615 w 3640347"/>
                  <a:gd name="connsiteY74" fmla="*/ 1259457 h 1299864"/>
                  <a:gd name="connsiteX75" fmla="*/ 1794294 w 3640347"/>
                  <a:gd name="connsiteY75" fmla="*/ 1268083 h 1299864"/>
                  <a:gd name="connsiteX76" fmla="*/ 1595887 w 3640347"/>
                  <a:gd name="connsiteY76" fmla="*/ 1276710 h 1299864"/>
                  <a:gd name="connsiteX77" fmla="*/ 1475117 w 3640347"/>
                  <a:gd name="connsiteY77" fmla="*/ 1285336 h 1299864"/>
                  <a:gd name="connsiteX78" fmla="*/ 1293962 w 3640347"/>
                  <a:gd name="connsiteY78" fmla="*/ 1293963 h 1299864"/>
                  <a:gd name="connsiteX79" fmla="*/ 1086928 w 3640347"/>
                  <a:gd name="connsiteY79" fmla="*/ 1242204 h 1299864"/>
                  <a:gd name="connsiteX80" fmla="*/ 1061049 w 3640347"/>
                  <a:gd name="connsiteY80" fmla="*/ 1207698 h 1299864"/>
                  <a:gd name="connsiteX81" fmla="*/ 1035170 w 3640347"/>
                  <a:gd name="connsiteY81" fmla="*/ 1069676 h 1299864"/>
                  <a:gd name="connsiteX82" fmla="*/ 1026544 w 3640347"/>
                  <a:gd name="connsiteY82" fmla="*/ 1017917 h 1299864"/>
                  <a:gd name="connsiteX83" fmla="*/ 1000664 w 3640347"/>
                  <a:gd name="connsiteY83" fmla="*/ 923027 h 1299864"/>
                  <a:gd name="connsiteX84" fmla="*/ 957532 w 3640347"/>
                  <a:gd name="connsiteY84" fmla="*/ 871268 h 1299864"/>
                  <a:gd name="connsiteX85" fmla="*/ 948906 w 3640347"/>
                  <a:gd name="connsiteY85" fmla="*/ 845389 h 1299864"/>
                  <a:gd name="connsiteX86" fmla="*/ 897147 w 3640347"/>
                  <a:gd name="connsiteY86" fmla="*/ 819510 h 1299864"/>
                  <a:gd name="connsiteX87" fmla="*/ 785004 w 3640347"/>
                  <a:gd name="connsiteY87" fmla="*/ 759125 h 1299864"/>
                  <a:gd name="connsiteX88" fmla="*/ 724619 w 3640347"/>
                  <a:gd name="connsiteY88" fmla="*/ 724619 h 1299864"/>
                  <a:gd name="connsiteX89" fmla="*/ 681487 w 3640347"/>
                  <a:gd name="connsiteY89" fmla="*/ 715993 h 1299864"/>
                  <a:gd name="connsiteX90" fmla="*/ 603849 w 3640347"/>
                  <a:gd name="connsiteY90" fmla="*/ 715993 h 1299864"/>
                  <a:gd name="connsiteX91" fmla="*/ 508959 w 3640347"/>
                  <a:gd name="connsiteY91" fmla="*/ 776378 h 1299864"/>
                  <a:gd name="connsiteX92" fmla="*/ 457200 w 3640347"/>
                  <a:gd name="connsiteY92" fmla="*/ 828136 h 1299864"/>
                  <a:gd name="connsiteX93" fmla="*/ 422694 w 3640347"/>
                  <a:gd name="connsiteY93" fmla="*/ 879895 h 1299864"/>
                  <a:gd name="connsiteX94" fmla="*/ 405442 w 3640347"/>
                  <a:gd name="connsiteY94" fmla="*/ 905774 h 1299864"/>
                  <a:gd name="connsiteX95" fmla="*/ 353683 w 3640347"/>
                  <a:gd name="connsiteY95" fmla="*/ 957532 h 1299864"/>
                  <a:gd name="connsiteX96" fmla="*/ 310551 w 3640347"/>
                  <a:gd name="connsiteY96" fmla="*/ 1035170 h 1299864"/>
                  <a:gd name="connsiteX97" fmla="*/ 301925 w 3640347"/>
                  <a:gd name="connsiteY97" fmla="*/ 1078302 h 1299864"/>
                  <a:gd name="connsiteX98" fmla="*/ 327804 w 3640347"/>
                  <a:gd name="connsiteY98"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836762 w 3640347"/>
                  <a:gd name="connsiteY12" fmla="*/ 569344 h 1299864"/>
                  <a:gd name="connsiteX13" fmla="*/ 983411 w 3640347"/>
                  <a:gd name="connsiteY13" fmla="*/ 552091 h 1299864"/>
                  <a:gd name="connsiteX14" fmla="*/ 1043796 w 3640347"/>
                  <a:gd name="connsiteY14" fmla="*/ 543464 h 1299864"/>
                  <a:gd name="connsiteX15" fmla="*/ 1112808 w 3640347"/>
                  <a:gd name="connsiteY15" fmla="*/ 534838 h 1299864"/>
                  <a:gd name="connsiteX16" fmla="*/ 1138687 w 3640347"/>
                  <a:gd name="connsiteY16" fmla="*/ 526212 h 1299864"/>
                  <a:gd name="connsiteX17" fmla="*/ 1190445 w 3640347"/>
                  <a:gd name="connsiteY17" fmla="*/ 474453 h 1299864"/>
                  <a:gd name="connsiteX18" fmla="*/ 1216325 w 3640347"/>
                  <a:gd name="connsiteY18" fmla="*/ 457200 h 1299864"/>
                  <a:gd name="connsiteX19" fmla="*/ 1268083 w 3640347"/>
                  <a:gd name="connsiteY19" fmla="*/ 422695 h 1299864"/>
                  <a:gd name="connsiteX20" fmla="*/ 1293962 w 3640347"/>
                  <a:gd name="connsiteY20" fmla="*/ 396815 h 1299864"/>
                  <a:gd name="connsiteX21" fmla="*/ 1328468 w 3640347"/>
                  <a:gd name="connsiteY21" fmla="*/ 370936 h 1299864"/>
                  <a:gd name="connsiteX22" fmla="*/ 1388853 w 3640347"/>
                  <a:gd name="connsiteY22" fmla="*/ 301925 h 1299864"/>
                  <a:gd name="connsiteX23" fmla="*/ 1423359 w 3640347"/>
                  <a:gd name="connsiteY23" fmla="*/ 293298 h 1299864"/>
                  <a:gd name="connsiteX24" fmla="*/ 1466491 w 3640347"/>
                  <a:gd name="connsiteY24" fmla="*/ 241540 h 1299864"/>
                  <a:gd name="connsiteX25" fmla="*/ 1500996 w 3640347"/>
                  <a:gd name="connsiteY25" fmla="*/ 189781 h 1299864"/>
                  <a:gd name="connsiteX26" fmla="*/ 1518249 w 3640347"/>
                  <a:gd name="connsiteY26" fmla="*/ 163902 h 1299864"/>
                  <a:gd name="connsiteX27" fmla="*/ 1535502 w 3640347"/>
                  <a:gd name="connsiteY27" fmla="*/ 129397 h 1299864"/>
                  <a:gd name="connsiteX28" fmla="*/ 1561381 w 3640347"/>
                  <a:gd name="connsiteY28" fmla="*/ 120770 h 1299864"/>
                  <a:gd name="connsiteX29" fmla="*/ 1587261 w 3640347"/>
                  <a:gd name="connsiteY29" fmla="*/ 94891 h 1299864"/>
                  <a:gd name="connsiteX30" fmla="*/ 1613140 w 3640347"/>
                  <a:gd name="connsiteY30" fmla="*/ 77638 h 1299864"/>
                  <a:gd name="connsiteX31" fmla="*/ 1647645 w 3640347"/>
                  <a:gd name="connsiteY31" fmla="*/ 51759 h 1299864"/>
                  <a:gd name="connsiteX32" fmla="*/ 1673525 w 3640347"/>
                  <a:gd name="connsiteY32" fmla="*/ 34506 h 1299864"/>
                  <a:gd name="connsiteX33" fmla="*/ 1742536 w 3640347"/>
                  <a:gd name="connsiteY33" fmla="*/ 17253 h 1299864"/>
                  <a:gd name="connsiteX34" fmla="*/ 1794294 w 3640347"/>
                  <a:gd name="connsiteY34" fmla="*/ 0 h 1299864"/>
                  <a:gd name="connsiteX35" fmla="*/ 3200400 w 3640347"/>
                  <a:gd name="connsiteY35" fmla="*/ 8627 h 1299864"/>
                  <a:gd name="connsiteX36" fmla="*/ 3226279 w 3640347"/>
                  <a:gd name="connsiteY36" fmla="*/ 17253 h 1299864"/>
                  <a:gd name="connsiteX37" fmla="*/ 3243532 w 3640347"/>
                  <a:gd name="connsiteY37" fmla="*/ 43132 h 1299864"/>
                  <a:gd name="connsiteX38" fmla="*/ 3303917 w 3640347"/>
                  <a:gd name="connsiteY38" fmla="*/ 94891 h 1299864"/>
                  <a:gd name="connsiteX39" fmla="*/ 3338423 w 3640347"/>
                  <a:gd name="connsiteY39" fmla="*/ 138023 h 1299864"/>
                  <a:gd name="connsiteX40" fmla="*/ 3381555 w 3640347"/>
                  <a:gd name="connsiteY40" fmla="*/ 181155 h 1299864"/>
                  <a:gd name="connsiteX41" fmla="*/ 3390181 w 3640347"/>
                  <a:gd name="connsiteY41" fmla="*/ 207034 h 1299864"/>
                  <a:gd name="connsiteX42" fmla="*/ 3407434 w 3640347"/>
                  <a:gd name="connsiteY42" fmla="*/ 232914 h 1299864"/>
                  <a:gd name="connsiteX43" fmla="*/ 3441940 w 3640347"/>
                  <a:gd name="connsiteY43" fmla="*/ 310551 h 1299864"/>
                  <a:gd name="connsiteX44" fmla="*/ 3450566 w 3640347"/>
                  <a:gd name="connsiteY44" fmla="*/ 345057 h 1299864"/>
                  <a:gd name="connsiteX45" fmla="*/ 3502325 w 3640347"/>
                  <a:gd name="connsiteY45" fmla="*/ 414068 h 1299864"/>
                  <a:gd name="connsiteX46" fmla="*/ 3519577 w 3640347"/>
                  <a:gd name="connsiteY46" fmla="*/ 439947 h 1299864"/>
                  <a:gd name="connsiteX47" fmla="*/ 3545457 w 3640347"/>
                  <a:gd name="connsiteY47" fmla="*/ 457200 h 1299864"/>
                  <a:gd name="connsiteX48" fmla="*/ 3597215 w 3640347"/>
                  <a:gd name="connsiteY48" fmla="*/ 569344 h 1299864"/>
                  <a:gd name="connsiteX49" fmla="*/ 3614468 w 3640347"/>
                  <a:gd name="connsiteY49" fmla="*/ 612476 h 1299864"/>
                  <a:gd name="connsiteX50" fmla="*/ 3623094 w 3640347"/>
                  <a:gd name="connsiteY50" fmla="*/ 646981 h 1299864"/>
                  <a:gd name="connsiteX51" fmla="*/ 3640347 w 3640347"/>
                  <a:gd name="connsiteY51" fmla="*/ 707366 h 1299864"/>
                  <a:gd name="connsiteX52" fmla="*/ 3631721 w 3640347"/>
                  <a:gd name="connsiteY52" fmla="*/ 1017917 h 1299864"/>
                  <a:gd name="connsiteX53" fmla="*/ 3614468 w 3640347"/>
                  <a:gd name="connsiteY53" fmla="*/ 1043797 h 1299864"/>
                  <a:gd name="connsiteX54" fmla="*/ 3597215 w 3640347"/>
                  <a:gd name="connsiteY54" fmla="*/ 1078302 h 1299864"/>
                  <a:gd name="connsiteX55" fmla="*/ 3545457 w 3640347"/>
                  <a:gd name="connsiteY55" fmla="*/ 1173193 h 1299864"/>
                  <a:gd name="connsiteX56" fmla="*/ 3528204 w 3640347"/>
                  <a:gd name="connsiteY56" fmla="*/ 1199072 h 1299864"/>
                  <a:gd name="connsiteX57" fmla="*/ 3502325 w 3640347"/>
                  <a:gd name="connsiteY57" fmla="*/ 1207698 h 1299864"/>
                  <a:gd name="connsiteX58" fmla="*/ 3364302 w 3640347"/>
                  <a:gd name="connsiteY58" fmla="*/ 1199072 h 1299864"/>
                  <a:gd name="connsiteX59" fmla="*/ 3355676 w 3640347"/>
                  <a:gd name="connsiteY59" fmla="*/ 1173193 h 1299864"/>
                  <a:gd name="connsiteX60" fmla="*/ 3347049 w 3640347"/>
                  <a:gd name="connsiteY60" fmla="*/ 871268 h 1299864"/>
                  <a:gd name="connsiteX61" fmla="*/ 3286664 w 3640347"/>
                  <a:gd name="connsiteY61" fmla="*/ 802257 h 1299864"/>
                  <a:gd name="connsiteX62" fmla="*/ 3252159 w 3640347"/>
                  <a:gd name="connsiteY62" fmla="*/ 776378 h 1299864"/>
                  <a:gd name="connsiteX63" fmla="*/ 3217653 w 3640347"/>
                  <a:gd name="connsiteY63" fmla="*/ 759125 h 1299864"/>
                  <a:gd name="connsiteX64" fmla="*/ 3157268 w 3640347"/>
                  <a:gd name="connsiteY64" fmla="*/ 750498 h 1299864"/>
                  <a:gd name="connsiteX65" fmla="*/ 2777706 w 3640347"/>
                  <a:gd name="connsiteY65" fmla="*/ 759125 h 1299864"/>
                  <a:gd name="connsiteX66" fmla="*/ 2734574 w 3640347"/>
                  <a:gd name="connsiteY66" fmla="*/ 802257 h 1299864"/>
                  <a:gd name="connsiteX67" fmla="*/ 2717321 w 3640347"/>
                  <a:gd name="connsiteY67" fmla="*/ 854015 h 1299864"/>
                  <a:gd name="connsiteX68" fmla="*/ 2691442 w 3640347"/>
                  <a:gd name="connsiteY68" fmla="*/ 940280 h 1299864"/>
                  <a:gd name="connsiteX69" fmla="*/ 2665562 w 3640347"/>
                  <a:gd name="connsiteY69" fmla="*/ 966159 h 1299864"/>
                  <a:gd name="connsiteX70" fmla="*/ 2613804 w 3640347"/>
                  <a:gd name="connsiteY70" fmla="*/ 1069676 h 1299864"/>
                  <a:gd name="connsiteX71" fmla="*/ 2605177 w 3640347"/>
                  <a:gd name="connsiteY71" fmla="*/ 1112808 h 1299864"/>
                  <a:gd name="connsiteX72" fmla="*/ 2622430 w 3640347"/>
                  <a:gd name="connsiteY72" fmla="*/ 1259457 h 1299864"/>
                  <a:gd name="connsiteX73" fmla="*/ 2596551 w 3640347"/>
                  <a:gd name="connsiteY73" fmla="*/ 1268083 h 1299864"/>
                  <a:gd name="connsiteX74" fmla="*/ 2225615 w 3640347"/>
                  <a:gd name="connsiteY74" fmla="*/ 1259457 h 1299864"/>
                  <a:gd name="connsiteX75" fmla="*/ 1794294 w 3640347"/>
                  <a:gd name="connsiteY75" fmla="*/ 1268083 h 1299864"/>
                  <a:gd name="connsiteX76" fmla="*/ 1595887 w 3640347"/>
                  <a:gd name="connsiteY76" fmla="*/ 1276710 h 1299864"/>
                  <a:gd name="connsiteX77" fmla="*/ 1475117 w 3640347"/>
                  <a:gd name="connsiteY77" fmla="*/ 1285336 h 1299864"/>
                  <a:gd name="connsiteX78" fmla="*/ 1293962 w 3640347"/>
                  <a:gd name="connsiteY78" fmla="*/ 1293963 h 1299864"/>
                  <a:gd name="connsiteX79" fmla="*/ 1086928 w 3640347"/>
                  <a:gd name="connsiteY79" fmla="*/ 1242204 h 1299864"/>
                  <a:gd name="connsiteX80" fmla="*/ 1061049 w 3640347"/>
                  <a:gd name="connsiteY80" fmla="*/ 1207698 h 1299864"/>
                  <a:gd name="connsiteX81" fmla="*/ 1035170 w 3640347"/>
                  <a:gd name="connsiteY81" fmla="*/ 1069676 h 1299864"/>
                  <a:gd name="connsiteX82" fmla="*/ 1026544 w 3640347"/>
                  <a:gd name="connsiteY82" fmla="*/ 1017917 h 1299864"/>
                  <a:gd name="connsiteX83" fmla="*/ 1000664 w 3640347"/>
                  <a:gd name="connsiteY83" fmla="*/ 923027 h 1299864"/>
                  <a:gd name="connsiteX84" fmla="*/ 957532 w 3640347"/>
                  <a:gd name="connsiteY84" fmla="*/ 871268 h 1299864"/>
                  <a:gd name="connsiteX85" fmla="*/ 948906 w 3640347"/>
                  <a:gd name="connsiteY85" fmla="*/ 845389 h 1299864"/>
                  <a:gd name="connsiteX86" fmla="*/ 897147 w 3640347"/>
                  <a:gd name="connsiteY86" fmla="*/ 819510 h 1299864"/>
                  <a:gd name="connsiteX87" fmla="*/ 785004 w 3640347"/>
                  <a:gd name="connsiteY87" fmla="*/ 759125 h 1299864"/>
                  <a:gd name="connsiteX88" fmla="*/ 724619 w 3640347"/>
                  <a:gd name="connsiteY88" fmla="*/ 724619 h 1299864"/>
                  <a:gd name="connsiteX89" fmla="*/ 681487 w 3640347"/>
                  <a:gd name="connsiteY89" fmla="*/ 715993 h 1299864"/>
                  <a:gd name="connsiteX90" fmla="*/ 508959 w 3640347"/>
                  <a:gd name="connsiteY90" fmla="*/ 776378 h 1299864"/>
                  <a:gd name="connsiteX91" fmla="*/ 457200 w 3640347"/>
                  <a:gd name="connsiteY91" fmla="*/ 828136 h 1299864"/>
                  <a:gd name="connsiteX92" fmla="*/ 422694 w 3640347"/>
                  <a:gd name="connsiteY92" fmla="*/ 879895 h 1299864"/>
                  <a:gd name="connsiteX93" fmla="*/ 405442 w 3640347"/>
                  <a:gd name="connsiteY93" fmla="*/ 905774 h 1299864"/>
                  <a:gd name="connsiteX94" fmla="*/ 353683 w 3640347"/>
                  <a:gd name="connsiteY94" fmla="*/ 957532 h 1299864"/>
                  <a:gd name="connsiteX95" fmla="*/ 310551 w 3640347"/>
                  <a:gd name="connsiteY95" fmla="*/ 1035170 h 1299864"/>
                  <a:gd name="connsiteX96" fmla="*/ 301925 w 3640347"/>
                  <a:gd name="connsiteY96" fmla="*/ 1078302 h 1299864"/>
                  <a:gd name="connsiteX97" fmla="*/ 327804 w 3640347"/>
                  <a:gd name="connsiteY97"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836762 w 3640347"/>
                  <a:gd name="connsiteY12" fmla="*/ 569344 h 1299864"/>
                  <a:gd name="connsiteX13" fmla="*/ 983411 w 3640347"/>
                  <a:gd name="connsiteY13" fmla="*/ 552091 h 1299864"/>
                  <a:gd name="connsiteX14" fmla="*/ 1043796 w 3640347"/>
                  <a:gd name="connsiteY14" fmla="*/ 543464 h 1299864"/>
                  <a:gd name="connsiteX15" fmla="*/ 1112808 w 3640347"/>
                  <a:gd name="connsiteY15" fmla="*/ 534838 h 1299864"/>
                  <a:gd name="connsiteX16" fmla="*/ 1138687 w 3640347"/>
                  <a:gd name="connsiteY16" fmla="*/ 526212 h 1299864"/>
                  <a:gd name="connsiteX17" fmla="*/ 1190445 w 3640347"/>
                  <a:gd name="connsiteY17" fmla="*/ 474453 h 1299864"/>
                  <a:gd name="connsiteX18" fmla="*/ 1216325 w 3640347"/>
                  <a:gd name="connsiteY18" fmla="*/ 457200 h 1299864"/>
                  <a:gd name="connsiteX19" fmla="*/ 1268083 w 3640347"/>
                  <a:gd name="connsiteY19" fmla="*/ 422695 h 1299864"/>
                  <a:gd name="connsiteX20" fmla="*/ 1293962 w 3640347"/>
                  <a:gd name="connsiteY20" fmla="*/ 396815 h 1299864"/>
                  <a:gd name="connsiteX21" fmla="*/ 1328468 w 3640347"/>
                  <a:gd name="connsiteY21" fmla="*/ 370936 h 1299864"/>
                  <a:gd name="connsiteX22" fmla="*/ 1388853 w 3640347"/>
                  <a:gd name="connsiteY22" fmla="*/ 301925 h 1299864"/>
                  <a:gd name="connsiteX23" fmla="*/ 1423359 w 3640347"/>
                  <a:gd name="connsiteY23" fmla="*/ 293298 h 1299864"/>
                  <a:gd name="connsiteX24" fmla="*/ 1466491 w 3640347"/>
                  <a:gd name="connsiteY24" fmla="*/ 241540 h 1299864"/>
                  <a:gd name="connsiteX25" fmla="*/ 1500996 w 3640347"/>
                  <a:gd name="connsiteY25" fmla="*/ 189781 h 1299864"/>
                  <a:gd name="connsiteX26" fmla="*/ 1518249 w 3640347"/>
                  <a:gd name="connsiteY26" fmla="*/ 163902 h 1299864"/>
                  <a:gd name="connsiteX27" fmla="*/ 1535502 w 3640347"/>
                  <a:gd name="connsiteY27" fmla="*/ 129397 h 1299864"/>
                  <a:gd name="connsiteX28" fmla="*/ 1561381 w 3640347"/>
                  <a:gd name="connsiteY28" fmla="*/ 120770 h 1299864"/>
                  <a:gd name="connsiteX29" fmla="*/ 1587261 w 3640347"/>
                  <a:gd name="connsiteY29" fmla="*/ 94891 h 1299864"/>
                  <a:gd name="connsiteX30" fmla="*/ 1613140 w 3640347"/>
                  <a:gd name="connsiteY30" fmla="*/ 77638 h 1299864"/>
                  <a:gd name="connsiteX31" fmla="*/ 1647645 w 3640347"/>
                  <a:gd name="connsiteY31" fmla="*/ 51759 h 1299864"/>
                  <a:gd name="connsiteX32" fmla="*/ 1673525 w 3640347"/>
                  <a:gd name="connsiteY32" fmla="*/ 34506 h 1299864"/>
                  <a:gd name="connsiteX33" fmla="*/ 1742536 w 3640347"/>
                  <a:gd name="connsiteY33" fmla="*/ 17253 h 1299864"/>
                  <a:gd name="connsiteX34" fmla="*/ 1794294 w 3640347"/>
                  <a:gd name="connsiteY34" fmla="*/ 0 h 1299864"/>
                  <a:gd name="connsiteX35" fmla="*/ 3200400 w 3640347"/>
                  <a:gd name="connsiteY35" fmla="*/ 8627 h 1299864"/>
                  <a:gd name="connsiteX36" fmla="*/ 3226279 w 3640347"/>
                  <a:gd name="connsiteY36" fmla="*/ 17253 h 1299864"/>
                  <a:gd name="connsiteX37" fmla="*/ 3243532 w 3640347"/>
                  <a:gd name="connsiteY37" fmla="*/ 43132 h 1299864"/>
                  <a:gd name="connsiteX38" fmla="*/ 3303917 w 3640347"/>
                  <a:gd name="connsiteY38" fmla="*/ 94891 h 1299864"/>
                  <a:gd name="connsiteX39" fmla="*/ 3338423 w 3640347"/>
                  <a:gd name="connsiteY39" fmla="*/ 138023 h 1299864"/>
                  <a:gd name="connsiteX40" fmla="*/ 3381555 w 3640347"/>
                  <a:gd name="connsiteY40" fmla="*/ 181155 h 1299864"/>
                  <a:gd name="connsiteX41" fmla="*/ 3390181 w 3640347"/>
                  <a:gd name="connsiteY41" fmla="*/ 207034 h 1299864"/>
                  <a:gd name="connsiteX42" fmla="*/ 3407434 w 3640347"/>
                  <a:gd name="connsiteY42" fmla="*/ 232914 h 1299864"/>
                  <a:gd name="connsiteX43" fmla="*/ 3441940 w 3640347"/>
                  <a:gd name="connsiteY43" fmla="*/ 310551 h 1299864"/>
                  <a:gd name="connsiteX44" fmla="*/ 3450566 w 3640347"/>
                  <a:gd name="connsiteY44" fmla="*/ 345057 h 1299864"/>
                  <a:gd name="connsiteX45" fmla="*/ 3502325 w 3640347"/>
                  <a:gd name="connsiteY45" fmla="*/ 414068 h 1299864"/>
                  <a:gd name="connsiteX46" fmla="*/ 3519577 w 3640347"/>
                  <a:gd name="connsiteY46" fmla="*/ 439947 h 1299864"/>
                  <a:gd name="connsiteX47" fmla="*/ 3545457 w 3640347"/>
                  <a:gd name="connsiteY47" fmla="*/ 457200 h 1299864"/>
                  <a:gd name="connsiteX48" fmla="*/ 3597215 w 3640347"/>
                  <a:gd name="connsiteY48" fmla="*/ 569344 h 1299864"/>
                  <a:gd name="connsiteX49" fmla="*/ 3614468 w 3640347"/>
                  <a:gd name="connsiteY49" fmla="*/ 612476 h 1299864"/>
                  <a:gd name="connsiteX50" fmla="*/ 3623094 w 3640347"/>
                  <a:gd name="connsiteY50" fmla="*/ 646981 h 1299864"/>
                  <a:gd name="connsiteX51" fmla="*/ 3640347 w 3640347"/>
                  <a:gd name="connsiteY51" fmla="*/ 707366 h 1299864"/>
                  <a:gd name="connsiteX52" fmla="*/ 3631721 w 3640347"/>
                  <a:gd name="connsiteY52" fmla="*/ 1017917 h 1299864"/>
                  <a:gd name="connsiteX53" fmla="*/ 3614468 w 3640347"/>
                  <a:gd name="connsiteY53" fmla="*/ 1043797 h 1299864"/>
                  <a:gd name="connsiteX54" fmla="*/ 3597215 w 3640347"/>
                  <a:gd name="connsiteY54" fmla="*/ 1078302 h 1299864"/>
                  <a:gd name="connsiteX55" fmla="*/ 3545457 w 3640347"/>
                  <a:gd name="connsiteY55" fmla="*/ 1173193 h 1299864"/>
                  <a:gd name="connsiteX56" fmla="*/ 3528204 w 3640347"/>
                  <a:gd name="connsiteY56" fmla="*/ 1199072 h 1299864"/>
                  <a:gd name="connsiteX57" fmla="*/ 3502325 w 3640347"/>
                  <a:gd name="connsiteY57" fmla="*/ 1207698 h 1299864"/>
                  <a:gd name="connsiteX58" fmla="*/ 3364302 w 3640347"/>
                  <a:gd name="connsiteY58" fmla="*/ 1199072 h 1299864"/>
                  <a:gd name="connsiteX59" fmla="*/ 3355676 w 3640347"/>
                  <a:gd name="connsiteY59" fmla="*/ 1173193 h 1299864"/>
                  <a:gd name="connsiteX60" fmla="*/ 3347049 w 3640347"/>
                  <a:gd name="connsiteY60" fmla="*/ 871268 h 1299864"/>
                  <a:gd name="connsiteX61" fmla="*/ 3286664 w 3640347"/>
                  <a:gd name="connsiteY61" fmla="*/ 802257 h 1299864"/>
                  <a:gd name="connsiteX62" fmla="*/ 3252159 w 3640347"/>
                  <a:gd name="connsiteY62" fmla="*/ 776378 h 1299864"/>
                  <a:gd name="connsiteX63" fmla="*/ 3217653 w 3640347"/>
                  <a:gd name="connsiteY63" fmla="*/ 759125 h 1299864"/>
                  <a:gd name="connsiteX64" fmla="*/ 3157268 w 3640347"/>
                  <a:gd name="connsiteY64" fmla="*/ 750498 h 1299864"/>
                  <a:gd name="connsiteX65" fmla="*/ 2777706 w 3640347"/>
                  <a:gd name="connsiteY65" fmla="*/ 759125 h 1299864"/>
                  <a:gd name="connsiteX66" fmla="*/ 2734574 w 3640347"/>
                  <a:gd name="connsiteY66" fmla="*/ 802257 h 1299864"/>
                  <a:gd name="connsiteX67" fmla="*/ 2717321 w 3640347"/>
                  <a:gd name="connsiteY67" fmla="*/ 854015 h 1299864"/>
                  <a:gd name="connsiteX68" fmla="*/ 2691442 w 3640347"/>
                  <a:gd name="connsiteY68" fmla="*/ 940280 h 1299864"/>
                  <a:gd name="connsiteX69" fmla="*/ 2665562 w 3640347"/>
                  <a:gd name="connsiteY69" fmla="*/ 966159 h 1299864"/>
                  <a:gd name="connsiteX70" fmla="*/ 2613804 w 3640347"/>
                  <a:gd name="connsiteY70" fmla="*/ 1069676 h 1299864"/>
                  <a:gd name="connsiteX71" fmla="*/ 2605177 w 3640347"/>
                  <a:gd name="connsiteY71" fmla="*/ 1112808 h 1299864"/>
                  <a:gd name="connsiteX72" fmla="*/ 2622430 w 3640347"/>
                  <a:gd name="connsiteY72" fmla="*/ 1259457 h 1299864"/>
                  <a:gd name="connsiteX73" fmla="*/ 2596551 w 3640347"/>
                  <a:gd name="connsiteY73" fmla="*/ 1268083 h 1299864"/>
                  <a:gd name="connsiteX74" fmla="*/ 2225615 w 3640347"/>
                  <a:gd name="connsiteY74" fmla="*/ 1259457 h 1299864"/>
                  <a:gd name="connsiteX75" fmla="*/ 1794294 w 3640347"/>
                  <a:gd name="connsiteY75" fmla="*/ 1268083 h 1299864"/>
                  <a:gd name="connsiteX76" fmla="*/ 1595887 w 3640347"/>
                  <a:gd name="connsiteY76" fmla="*/ 1276710 h 1299864"/>
                  <a:gd name="connsiteX77" fmla="*/ 1475117 w 3640347"/>
                  <a:gd name="connsiteY77" fmla="*/ 1285336 h 1299864"/>
                  <a:gd name="connsiteX78" fmla="*/ 1293962 w 3640347"/>
                  <a:gd name="connsiteY78" fmla="*/ 1293963 h 1299864"/>
                  <a:gd name="connsiteX79" fmla="*/ 1086928 w 3640347"/>
                  <a:gd name="connsiteY79" fmla="*/ 1242204 h 1299864"/>
                  <a:gd name="connsiteX80" fmla="*/ 1061049 w 3640347"/>
                  <a:gd name="connsiteY80" fmla="*/ 1207698 h 1299864"/>
                  <a:gd name="connsiteX81" fmla="*/ 1035170 w 3640347"/>
                  <a:gd name="connsiteY81" fmla="*/ 1069676 h 1299864"/>
                  <a:gd name="connsiteX82" fmla="*/ 1026544 w 3640347"/>
                  <a:gd name="connsiteY82" fmla="*/ 1017917 h 1299864"/>
                  <a:gd name="connsiteX83" fmla="*/ 1000664 w 3640347"/>
                  <a:gd name="connsiteY83" fmla="*/ 923027 h 1299864"/>
                  <a:gd name="connsiteX84" fmla="*/ 957532 w 3640347"/>
                  <a:gd name="connsiteY84" fmla="*/ 871268 h 1299864"/>
                  <a:gd name="connsiteX85" fmla="*/ 948906 w 3640347"/>
                  <a:gd name="connsiteY85" fmla="*/ 845389 h 1299864"/>
                  <a:gd name="connsiteX86" fmla="*/ 897147 w 3640347"/>
                  <a:gd name="connsiteY86" fmla="*/ 819510 h 1299864"/>
                  <a:gd name="connsiteX87" fmla="*/ 785004 w 3640347"/>
                  <a:gd name="connsiteY87" fmla="*/ 759125 h 1299864"/>
                  <a:gd name="connsiteX88" fmla="*/ 724619 w 3640347"/>
                  <a:gd name="connsiteY88" fmla="*/ 724619 h 1299864"/>
                  <a:gd name="connsiteX89" fmla="*/ 508959 w 3640347"/>
                  <a:gd name="connsiteY89" fmla="*/ 776378 h 1299864"/>
                  <a:gd name="connsiteX90" fmla="*/ 457200 w 3640347"/>
                  <a:gd name="connsiteY90" fmla="*/ 828136 h 1299864"/>
                  <a:gd name="connsiteX91" fmla="*/ 422694 w 3640347"/>
                  <a:gd name="connsiteY91" fmla="*/ 879895 h 1299864"/>
                  <a:gd name="connsiteX92" fmla="*/ 405442 w 3640347"/>
                  <a:gd name="connsiteY92" fmla="*/ 905774 h 1299864"/>
                  <a:gd name="connsiteX93" fmla="*/ 353683 w 3640347"/>
                  <a:gd name="connsiteY93" fmla="*/ 957532 h 1299864"/>
                  <a:gd name="connsiteX94" fmla="*/ 310551 w 3640347"/>
                  <a:gd name="connsiteY94" fmla="*/ 1035170 h 1299864"/>
                  <a:gd name="connsiteX95" fmla="*/ 301925 w 3640347"/>
                  <a:gd name="connsiteY95" fmla="*/ 1078302 h 1299864"/>
                  <a:gd name="connsiteX96" fmla="*/ 327804 w 3640347"/>
                  <a:gd name="connsiteY96"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836762 w 3640347"/>
                  <a:gd name="connsiteY12" fmla="*/ 569344 h 1299864"/>
                  <a:gd name="connsiteX13" fmla="*/ 983411 w 3640347"/>
                  <a:gd name="connsiteY13" fmla="*/ 552091 h 1299864"/>
                  <a:gd name="connsiteX14" fmla="*/ 1043796 w 3640347"/>
                  <a:gd name="connsiteY14" fmla="*/ 543464 h 1299864"/>
                  <a:gd name="connsiteX15" fmla="*/ 1112808 w 3640347"/>
                  <a:gd name="connsiteY15" fmla="*/ 534838 h 1299864"/>
                  <a:gd name="connsiteX16" fmla="*/ 1138687 w 3640347"/>
                  <a:gd name="connsiteY16" fmla="*/ 526212 h 1299864"/>
                  <a:gd name="connsiteX17" fmla="*/ 1190445 w 3640347"/>
                  <a:gd name="connsiteY17" fmla="*/ 474453 h 1299864"/>
                  <a:gd name="connsiteX18" fmla="*/ 1216325 w 3640347"/>
                  <a:gd name="connsiteY18" fmla="*/ 457200 h 1299864"/>
                  <a:gd name="connsiteX19" fmla="*/ 1268083 w 3640347"/>
                  <a:gd name="connsiteY19" fmla="*/ 422695 h 1299864"/>
                  <a:gd name="connsiteX20" fmla="*/ 1293962 w 3640347"/>
                  <a:gd name="connsiteY20" fmla="*/ 396815 h 1299864"/>
                  <a:gd name="connsiteX21" fmla="*/ 1328468 w 3640347"/>
                  <a:gd name="connsiteY21" fmla="*/ 370936 h 1299864"/>
                  <a:gd name="connsiteX22" fmla="*/ 1388853 w 3640347"/>
                  <a:gd name="connsiteY22" fmla="*/ 301925 h 1299864"/>
                  <a:gd name="connsiteX23" fmla="*/ 1423359 w 3640347"/>
                  <a:gd name="connsiteY23" fmla="*/ 293298 h 1299864"/>
                  <a:gd name="connsiteX24" fmla="*/ 1466491 w 3640347"/>
                  <a:gd name="connsiteY24" fmla="*/ 241540 h 1299864"/>
                  <a:gd name="connsiteX25" fmla="*/ 1500996 w 3640347"/>
                  <a:gd name="connsiteY25" fmla="*/ 189781 h 1299864"/>
                  <a:gd name="connsiteX26" fmla="*/ 1518249 w 3640347"/>
                  <a:gd name="connsiteY26" fmla="*/ 163902 h 1299864"/>
                  <a:gd name="connsiteX27" fmla="*/ 1535502 w 3640347"/>
                  <a:gd name="connsiteY27" fmla="*/ 129397 h 1299864"/>
                  <a:gd name="connsiteX28" fmla="*/ 1561381 w 3640347"/>
                  <a:gd name="connsiteY28" fmla="*/ 120770 h 1299864"/>
                  <a:gd name="connsiteX29" fmla="*/ 1587261 w 3640347"/>
                  <a:gd name="connsiteY29" fmla="*/ 94891 h 1299864"/>
                  <a:gd name="connsiteX30" fmla="*/ 1613140 w 3640347"/>
                  <a:gd name="connsiteY30" fmla="*/ 77638 h 1299864"/>
                  <a:gd name="connsiteX31" fmla="*/ 1647645 w 3640347"/>
                  <a:gd name="connsiteY31" fmla="*/ 51759 h 1299864"/>
                  <a:gd name="connsiteX32" fmla="*/ 1673525 w 3640347"/>
                  <a:gd name="connsiteY32" fmla="*/ 34506 h 1299864"/>
                  <a:gd name="connsiteX33" fmla="*/ 1742536 w 3640347"/>
                  <a:gd name="connsiteY33" fmla="*/ 17253 h 1299864"/>
                  <a:gd name="connsiteX34" fmla="*/ 1794294 w 3640347"/>
                  <a:gd name="connsiteY34" fmla="*/ 0 h 1299864"/>
                  <a:gd name="connsiteX35" fmla="*/ 3200400 w 3640347"/>
                  <a:gd name="connsiteY35" fmla="*/ 8627 h 1299864"/>
                  <a:gd name="connsiteX36" fmla="*/ 3226279 w 3640347"/>
                  <a:gd name="connsiteY36" fmla="*/ 17253 h 1299864"/>
                  <a:gd name="connsiteX37" fmla="*/ 3243532 w 3640347"/>
                  <a:gd name="connsiteY37" fmla="*/ 43132 h 1299864"/>
                  <a:gd name="connsiteX38" fmla="*/ 3303917 w 3640347"/>
                  <a:gd name="connsiteY38" fmla="*/ 94891 h 1299864"/>
                  <a:gd name="connsiteX39" fmla="*/ 3338423 w 3640347"/>
                  <a:gd name="connsiteY39" fmla="*/ 138023 h 1299864"/>
                  <a:gd name="connsiteX40" fmla="*/ 3381555 w 3640347"/>
                  <a:gd name="connsiteY40" fmla="*/ 181155 h 1299864"/>
                  <a:gd name="connsiteX41" fmla="*/ 3390181 w 3640347"/>
                  <a:gd name="connsiteY41" fmla="*/ 207034 h 1299864"/>
                  <a:gd name="connsiteX42" fmla="*/ 3407434 w 3640347"/>
                  <a:gd name="connsiteY42" fmla="*/ 232914 h 1299864"/>
                  <a:gd name="connsiteX43" fmla="*/ 3441940 w 3640347"/>
                  <a:gd name="connsiteY43" fmla="*/ 310551 h 1299864"/>
                  <a:gd name="connsiteX44" fmla="*/ 3450566 w 3640347"/>
                  <a:gd name="connsiteY44" fmla="*/ 345057 h 1299864"/>
                  <a:gd name="connsiteX45" fmla="*/ 3502325 w 3640347"/>
                  <a:gd name="connsiteY45" fmla="*/ 414068 h 1299864"/>
                  <a:gd name="connsiteX46" fmla="*/ 3519577 w 3640347"/>
                  <a:gd name="connsiteY46" fmla="*/ 439947 h 1299864"/>
                  <a:gd name="connsiteX47" fmla="*/ 3545457 w 3640347"/>
                  <a:gd name="connsiteY47" fmla="*/ 457200 h 1299864"/>
                  <a:gd name="connsiteX48" fmla="*/ 3597215 w 3640347"/>
                  <a:gd name="connsiteY48" fmla="*/ 569344 h 1299864"/>
                  <a:gd name="connsiteX49" fmla="*/ 3614468 w 3640347"/>
                  <a:gd name="connsiteY49" fmla="*/ 612476 h 1299864"/>
                  <a:gd name="connsiteX50" fmla="*/ 3623094 w 3640347"/>
                  <a:gd name="connsiteY50" fmla="*/ 646981 h 1299864"/>
                  <a:gd name="connsiteX51" fmla="*/ 3640347 w 3640347"/>
                  <a:gd name="connsiteY51" fmla="*/ 707366 h 1299864"/>
                  <a:gd name="connsiteX52" fmla="*/ 3631721 w 3640347"/>
                  <a:gd name="connsiteY52" fmla="*/ 1017917 h 1299864"/>
                  <a:gd name="connsiteX53" fmla="*/ 3614468 w 3640347"/>
                  <a:gd name="connsiteY53" fmla="*/ 1043797 h 1299864"/>
                  <a:gd name="connsiteX54" fmla="*/ 3597215 w 3640347"/>
                  <a:gd name="connsiteY54" fmla="*/ 1078302 h 1299864"/>
                  <a:gd name="connsiteX55" fmla="*/ 3545457 w 3640347"/>
                  <a:gd name="connsiteY55" fmla="*/ 1173193 h 1299864"/>
                  <a:gd name="connsiteX56" fmla="*/ 3528204 w 3640347"/>
                  <a:gd name="connsiteY56" fmla="*/ 1199072 h 1299864"/>
                  <a:gd name="connsiteX57" fmla="*/ 3502325 w 3640347"/>
                  <a:gd name="connsiteY57" fmla="*/ 1207698 h 1299864"/>
                  <a:gd name="connsiteX58" fmla="*/ 3364302 w 3640347"/>
                  <a:gd name="connsiteY58" fmla="*/ 1199072 h 1299864"/>
                  <a:gd name="connsiteX59" fmla="*/ 3355676 w 3640347"/>
                  <a:gd name="connsiteY59" fmla="*/ 1173193 h 1299864"/>
                  <a:gd name="connsiteX60" fmla="*/ 3347049 w 3640347"/>
                  <a:gd name="connsiteY60" fmla="*/ 871268 h 1299864"/>
                  <a:gd name="connsiteX61" fmla="*/ 3286664 w 3640347"/>
                  <a:gd name="connsiteY61" fmla="*/ 802257 h 1299864"/>
                  <a:gd name="connsiteX62" fmla="*/ 3252159 w 3640347"/>
                  <a:gd name="connsiteY62" fmla="*/ 776378 h 1299864"/>
                  <a:gd name="connsiteX63" fmla="*/ 3217653 w 3640347"/>
                  <a:gd name="connsiteY63" fmla="*/ 759125 h 1299864"/>
                  <a:gd name="connsiteX64" fmla="*/ 3157268 w 3640347"/>
                  <a:gd name="connsiteY64" fmla="*/ 750498 h 1299864"/>
                  <a:gd name="connsiteX65" fmla="*/ 2777706 w 3640347"/>
                  <a:gd name="connsiteY65" fmla="*/ 759125 h 1299864"/>
                  <a:gd name="connsiteX66" fmla="*/ 2734574 w 3640347"/>
                  <a:gd name="connsiteY66" fmla="*/ 802257 h 1299864"/>
                  <a:gd name="connsiteX67" fmla="*/ 2717321 w 3640347"/>
                  <a:gd name="connsiteY67" fmla="*/ 854015 h 1299864"/>
                  <a:gd name="connsiteX68" fmla="*/ 2691442 w 3640347"/>
                  <a:gd name="connsiteY68" fmla="*/ 940280 h 1299864"/>
                  <a:gd name="connsiteX69" fmla="*/ 2665562 w 3640347"/>
                  <a:gd name="connsiteY69" fmla="*/ 966159 h 1299864"/>
                  <a:gd name="connsiteX70" fmla="*/ 2613804 w 3640347"/>
                  <a:gd name="connsiteY70" fmla="*/ 1069676 h 1299864"/>
                  <a:gd name="connsiteX71" fmla="*/ 2605177 w 3640347"/>
                  <a:gd name="connsiteY71" fmla="*/ 1112808 h 1299864"/>
                  <a:gd name="connsiteX72" fmla="*/ 2622430 w 3640347"/>
                  <a:gd name="connsiteY72" fmla="*/ 1259457 h 1299864"/>
                  <a:gd name="connsiteX73" fmla="*/ 2596551 w 3640347"/>
                  <a:gd name="connsiteY73" fmla="*/ 1268083 h 1299864"/>
                  <a:gd name="connsiteX74" fmla="*/ 2225615 w 3640347"/>
                  <a:gd name="connsiteY74" fmla="*/ 1259457 h 1299864"/>
                  <a:gd name="connsiteX75" fmla="*/ 1794294 w 3640347"/>
                  <a:gd name="connsiteY75" fmla="*/ 1268083 h 1299864"/>
                  <a:gd name="connsiteX76" fmla="*/ 1595887 w 3640347"/>
                  <a:gd name="connsiteY76" fmla="*/ 1276710 h 1299864"/>
                  <a:gd name="connsiteX77" fmla="*/ 1475117 w 3640347"/>
                  <a:gd name="connsiteY77" fmla="*/ 1285336 h 1299864"/>
                  <a:gd name="connsiteX78" fmla="*/ 1293962 w 3640347"/>
                  <a:gd name="connsiteY78" fmla="*/ 1293963 h 1299864"/>
                  <a:gd name="connsiteX79" fmla="*/ 1086928 w 3640347"/>
                  <a:gd name="connsiteY79" fmla="*/ 1242204 h 1299864"/>
                  <a:gd name="connsiteX80" fmla="*/ 1061049 w 3640347"/>
                  <a:gd name="connsiteY80" fmla="*/ 1207698 h 1299864"/>
                  <a:gd name="connsiteX81" fmla="*/ 1035170 w 3640347"/>
                  <a:gd name="connsiteY81" fmla="*/ 1069676 h 1299864"/>
                  <a:gd name="connsiteX82" fmla="*/ 1026544 w 3640347"/>
                  <a:gd name="connsiteY82" fmla="*/ 1017917 h 1299864"/>
                  <a:gd name="connsiteX83" fmla="*/ 1000664 w 3640347"/>
                  <a:gd name="connsiteY83" fmla="*/ 923027 h 1299864"/>
                  <a:gd name="connsiteX84" fmla="*/ 957532 w 3640347"/>
                  <a:gd name="connsiteY84" fmla="*/ 871268 h 1299864"/>
                  <a:gd name="connsiteX85" fmla="*/ 948906 w 3640347"/>
                  <a:gd name="connsiteY85" fmla="*/ 845389 h 1299864"/>
                  <a:gd name="connsiteX86" fmla="*/ 897147 w 3640347"/>
                  <a:gd name="connsiteY86" fmla="*/ 819510 h 1299864"/>
                  <a:gd name="connsiteX87" fmla="*/ 785004 w 3640347"/>
                  <a:gd name="connsiteY87" fmla="*/ 759125 h 1299864"/>
                  <a:gd name="connsiteX88" fmla="*/ 724619 w 3640347"/>
                  <a:gd name="connsiteY88" fmla="*/ 724619 h 1299864"/>
                  <a:gd name="connsiteX89" fmla="*/ 508959 w 3640347"/>
                  <a:gd name="connsiteY89" fmla="*/ 776378 h 1299864"/>
                  <a:gd name="connsiteX90" fmla="*/ 457200 w 3640347"/>
                  <a:gd name="connsiteY90" fmla="*/ 828136 h 1299864"/>
                  <a:gd name="connsiteX91" fmla="*/ 422694 w 3640347"/>
                  <a:gd name="connsiteY91" fmla="*/ 879895 h 1299864"/>
                  <a:gd name="connsiteX92" fmla="*/ 353683 w 3640347"/>
                  <a:gd name="connsiteY92" fmla="*/ 957532 h 1299864"/>
                  <a:gd name="connsiteX93" fmla="*/ 310551 w 3640347"/>
                  <a:gd name="connsiteY93" fmla="*/ 1035170 h 1299864"/>
                  <a:gd name="connsiteX94" fmla="*/ 301925 w 3640347"/>
                  <a:gd name="connsiteY94" fmla="*/ 1078302 h 1299864"/>
                  <a:gd name="connsiteX95" fmla="*/ 327804 w 3640347"/>
                  <a:gd name="connsiteY95"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836762 w 3640347"/>
                  <a:gd name="connsiteY12" fmla="*/ 569344 h 1299864"/>
                  <a:gd name="connsiteX13" fmla="*/ 983411 w 3640347"/>
                  <a:gd name="connsiteY13" fmla="*/ 552091 h 1299864"/>
                  <a:gd name="connsiteX14" fmla="*/ 1043796 w 3640347"/>
                  <a:gd name="connsiteY14" fmla="*/ 543464 h 1299864"/>
                  <a:gd name="connsiteX15" fmla="*/ 1112808 w 3640347"/>
                  <a:gd name="connsiteY15" fmla="*/ 534838 h 1299864"/>
                  <a:gd name="connsiteX16" fmla="*/ 1138687 w 3640347"/>
                  <a:gd name="connsiteY16" fmla="*/ 526212 h 1299864"/>
                  <a:gd name="connsiteX17" fmla="*/ 1190445 w 3640347"/>
                  <a:gd name="connsiteY17" fmla="*/ 474453 h 1299864"/>
                  <a:gd name="connsiteX18" fmla="*/ 1216325 w 3640347"/>
                  <a:gd name="connsiteY18" fmla="*/ 457200 h 1299864"/>
                  <a:gd name="connsiteX19" fmla="*/ 1268083 w 3640347"/>
                  <a:gd name="connsiteY19" fmla="*/ 422695 h 1299864"/>
                  <a:gd name="connsiteX20" fmla="*/ 1293962 w 3640347"/>
                  <a:gd name="connsiteY20" fmla="*/ 396815 h 1299864"/>
                  <a:gd name="connsiteX21" fmla="*/ 1328468 w 3640347"/>
                  <a:gd name="connsiteY21" fmla="*/ 370936 h 1299864"/>
                  <a:gd name="connsiteX22" fmla="*/ 1388853 w 3640347"/>
                  <a:gd name="connsiteY22" fmla="*/ 301925 h 1299864"/>
                  <a:gd name="connsiteX23" fmla="*/ 1423359 w 3640347"/>
                  <a:gd name="connsiteY23" fmla="*/ 293298 h 1299864"/>
                  <a:gd name="connsiteX24" fmla="*/ 1466491 w 3640347"/>
                  <a:gd name="connsiteY24" fmla="*/ 241540 h 1299864"/>
                  <a:gd name="connsiteX25" fmla="*/ 1500996 w 3640347"/>
                  <a:gd name="connsiteY25" fmla="*/ 189781 h 1299864"/>
                  <a:gd name="connsiteX26" fmla="*/ 1518249 w 3640347"/>
                  <a:gd name="connsiteY26" fmla="*/ 163902 h 1299864"/>
                  <a:gd name="connsiteX27" fmla="*/ 1535502 w 3640347"/>
                  <a:gd name="connsiteY27" fmla="*/ 129397 h 1299864"/>
                  <a:gd name="connsiteX28" fmla="*/ 1561381 w 3640347"/>
                  <a:gd name="connsiteY28" fmla="*/ 120770 h 1299864"/>
                  <a:gd name="connsiteX29" fmla="*/ 1587261 w 3640347"/>
                  <a:gd name="connsiteY29" fmla="*/ 94891 h 1299864"/>
                  <a:gd name="connsiteX30" fmla="*/ 1613140 w 3640347"/>
                  <a:gd name="connsiteY30" fmla="*/ 77638 h 1299864"/>
                  <a:gd name="connsiteX31" fmla="*/ 1647645 w 3640347"/>
                  <a:gd name="connsiteY31" fmla="*/ 51759 h 1299864"/>
                  <a:gd name="connsiteX32" fmla="*/ 1673525 w 3640347"/>
                  <a:gd name="connsiteY32" fmla="*/ 34506 h 1299864"/>
                  <a:gd name="connsiteX33" fmla="*/ 1742536 w 3640347"/>
                  <a:gd name="connsiteY33" fmla="*/ 17253 h 1299864"/>
                  <a:gd name="connsiteX34" fmla="*/ 1794294 w 3640347"/>
                  <a:gd name="connsiteY34" fmla="*/ 0 h 1299864"/>
                  <a:gd name="connsiteX35" fmla="*/ 3200400 w 3640347"/>
                  <a:gd name="connsiteY35" fmla="*/ 8627 h 1299864"/>
                  <a:gd name="connsiteX36" fmla="*/ 3226279 w 3640347"/>
                  <a:gd name="connsiteY36" fmla="*/ 17253 h 1299864"/>
                  <a:gd name="connsiteX37" fmla="*/ 3243532 w 3640347"/>
                  <a:gd name="connsiteY37" fmla="*/ 43132 h 1299864"/>
                  <a:gd name="connsiteX38" fmla="*/ 3303917 w 3640347"/>
                  <a:gd name="connsiteY38" fmla="*/ 94891 h 1299864"/>
                  <a:gd name="connsiteX39" fmla="*/ 3338423 w 3640347"/>
                  <a:gd name="connsiteY39" fmla="*/ 138023 h 1299864"/>
                  <a:gd name="connsiteX40" fmla="*/ 3381555 w 3640347"/>
                  <a:gd name="connsiteY40" fmla="*/ 181155 h 1299864"/>
                  <a:gd name="connsiteX41" fmla="*/ 3390181 w 3640347"/>
                  <a:gd name="connsiteY41" fmla="*/ 207034 h 1299864"/>
                  <a:gd name="connsiteX42" fmla="*/ 3407434 w 3640347"/>
                  <a:gd name="connsiteY42" fmla="*/ 232914 h 1299864"/>
                  <a:gd name="connsiteX43" fmla="*/ 3441940 w 3640347"/>
                  <a:gd name="connsiteY43" fmla="*/ 310551 h 1299864"/>
                  <a:gd name="connsiteX44" fmla="*/ 3450566 w 3640347"/>
                  <a:gd name="connsiteY44" fmla="*/ 345057 h 1299864"/>
                  <a:gd name="connsiteX45" fmla="*/ 3502325 w 3640347"/>
                  <a:gd name="connsiteY45" fmla="*/ 414068 h 1299864"/>
                  <a:gd name="connsiteX46" fmla="*/ 3519577 w 3640347"/>
                  <a:gd name="connsiteY46" fmla="*/ 439947 h 1299864"/>
                  <a:gd name="connsiteX47" fmla="*/ 3545457 w 3640347"/>
                  <a:gd name="connsiteY47" fmla="*/ 457200 h 1299864"/>
                  <a:gd name="connsiteX48" fmla="*/ 3597215 w 3640347"/>
                  <a:gd name="connsiteY48" fmla="*/ 569344 h 1299864"/>
                  <a:gd name="connsiteX49" fmla="*/ 3614468 w 3640347"/>
                  <a:gd name="connsiteY49" fmla="*/ 612476 h 1299864"/>
                  <a:gd name="connsiteX50" fmla="*/ 3623094 w 3640347"/>
                  <a:gd name="connsiteY50" fmla="*/ 646981 h 1299864"/>
                  <a:gd name="connsiteX51" fmla="*/ 3640347 w 3640347"/>
                  <a:gd name="connsiteY51" fmla="*/ 707366 h 1299864"/>
                  <a:gd name="connsiteX52" fmla="*/ 3631721 w 3640347"/>
                  <a:gd name="connsiteY52" fmla="*/ 1017917 h 1299864"/>
                  <a:gd name="connsiteX53" fmla="*/ 3614468 w 3640347"/>
                  <a:gd name="connsiteY53" fmla="*/ 1043797 h 1299864"/>
                  <a:gd name="connsiteX54" fmla="*/ 3597215 w 3640347"/>
                  <a:gd name="connsiteY54" fmla="*/ 1078302 h 1299864"/>
                  <a:gd name="connsiteX55" fmla="*/ 3545457 w 3640347"/>
                  <a:gd name="connsiteY55" fmla="*/ 1173193 h 1299864"/>
                  <a:gd name="connsiteX56" fmla="*/ 3528204 w 3640347"/>
                  <a:gd name="connsiteY56" fmla="*/ 1199072 h 1299864"/>
                  <a:gd name="connsiteX57" fmla="*/ 3502325 w 3640347"/>
                  <a:gd name="connsiteY57" fmla="*/ 1207698 h 1299864"/>
                  <a:gd name="connsiteX58" fmla="*/ 3364302 w 3640347"/>
                  <a:gd name="connsiteY58" fmla="*/ 1199072 h 1299864"/>
                  <a:gd name="connsiteX59" fmla="*/ 3355676 w 3640347"/>
                  <a:gd name="connsiteY59" fmla="*/ 1173193 h 1299864"/>
                  <a:gd name="connsiteX60" fmla="*/ 3347049 w 3640347"/>
                  <a:gd name="connsiteY60" fmla="*/ 871268 h 1299864"/>
                  <a:gd name="connsiteX61" fmla="*/ 3286664 w 3640347"/>
                  <a:gd name="connsiteY61" fmla="*/ 802257 h 1299864"/>
                  <a:gd name="connsiteX62" fmla="*/ 3252159 w 3640347"/>
                  <a:gd name="connsiteY62" fmla="*/ 776378 h 1299864"/>
                  <a:gd name="connsiteX63" fmla="*/ 3217653 w 3640347"/>
                  <a:gd name="connsiteY63" fmla="*/ 759125 h 1299864"/>
                  <a:gd name="connsiteX64" fmla="*/ 3157268 w 3640347"/>
                  <a:gd name="connsiteY64" fmla="*/ 750498 h 1299864"/>
                  <a:gd name="connsiteX65" fmla="*/ 2777706 w 3640347"/>
                  <a:gd name="connsiteY65" fmla="*/ 759125 h 1299864"/>
                  <a:gd name="connsiteX66" fmla="*/ 2734574 w 3640347"/>
                  <a:gd name="connsiteY66" fmla="*/ 802257 h 1299864"/>
                  <a:gd name="connsiteX67" fmla="*/ 2717321 w 3640347"/>
                  <a:gd name="connsiteY67" fmla="*/ 854015 h 1299864"/>
                  <a:gd name="connsiteX68" fmla="*/ 2691442 w 3640347"/>
                  <a:gd name="connsiteY68" fmla="*/ 940280 h 1299864"/>
                  <a:gd name="connsiteX69" fmla="*/ 2665562 w 3640347"/>
                  <a:gd name="connsiteY69" fmla="*/ 966159 h 1299864"/>
                  <a:gd name="connsiteX70" fmla="*/ 2613804 w 3640347"/>
                  <a:gd name="connsiteY70" fmla="*/ 1069676 h 1299864"/>
                  <a:gd name="connsiteX71" fmla="*/ 2605177 w 3640347"/>
                  <a:gd name="connsiteY71" fmla="*/ 1112808 h 1299864"/>
                  <a:gd name="connsiteX72" fmla="*/ 2622430 w 3640347"/>
                  <a:gd name="connsiteY72" fmla="*/ 1259457 h 1299864"/>
                  <a:gd name="connsiteX73" fmla="*/ 2596551 w 3640347"/>
                  <a:gd name="connsiteY73" fmla="*/ 1268083 h 1299864"/>
                  <a:gd name="connsiteX74" fmla="*/ 2225615 w 3640347"/>
                  <a:gd name="connsiteY74" fmla="*/ 1259457 h 1299864"/>
                  <a:gd name="connsiteX75" fmla="*/ 1794294 w 3640347"/>
                  <a:gd name="connsiteY75" fmla="*/ 1268083 h 1299864"/>
                  <a:gd name="connsiteX76" fmla="*/ 1595887 w 3640347"/>
                  <a:gd name="connsiteY76" fmla="*/ 1276710 h 1299864"/>
                  <a:gd name="connsiteX77" fmla="*/ 1475117 w 3640347"/>
                  <a:gd name="connsiteY77" fmla="*/ 1285336 h 1299864"/>
                  <a:gd name="connsiteX78" fmla="*/ 1293962 w 3640347"/>
                  <a:gd name="connsiteY78" fmla="*/ 1293963 h 1299864"/>
                  <a:gd name="connsiteX79" fmla="*/ 1086928 w 3640347"/>
                  <a:gd name="connsiteY79" fmla="*/ 1242204 h 1299864"/>
                  <a:gd name="connsiteX80" fmla="*/ 1061049 w 3640347"/>
                  <a:gd name="connsiteY80" fmla="*/ 1207698 h 1299864"/>
                  <a:gd name="connsiteX81" fmla="*/ 1035170 w 3640347"/>
                  <a:gd name="connsiteY81" fmla="*/ 1069676 h 1299864"/>
                  <a:gd name="connsiteX82" fmla="*/ 1026544 w 3640347"/>
                  <a:gd name="connsiteY82" fmla="*/ 1017917 h 1299864"/>
                  <a:gd name="connsiteX83" fmla="*/ 1000664 w 3640347"/>
                  <a:gd name="connsiteY83" fmla="*/ 923027 h 1299864"/>
                  <a:gd name="connsiteX84" fmla="*/ 957532 w 3640347"/>
                  <a:gd name="connsiteY84" fmla="*/ 871268 h 1299864"/>
                  <a:gd name="connsiteX85" fmla="*/ 948906 w 3640347"/>
                  <a:gd name="connsiteY85" fmla="*/ 845389 h 1299864"/>
                  <a:gd name="connsiteX86" fmla="*/ 897147 w 3640347"/>
                  <a:gd name="connsiteY86" fmla="*/ 819510 h 1299864"/>
                  <a:gd name="connsiteX87" fmla="*/ 785004 w 3640347"/>
                  <a:gd name="connsiteY87" fmla="*/ 759125 h 1299864"/>
                  <a:gd name="connsiteX88" fmla="*/ 724619 w 3640347"/>
                  <a:gd name="connsiteY88" fmla="*/ 724619 h 1299864"/>
                  <a:gd name="connsiteX89" fmla="*/ 508959 w 3640347"/>
                  <a:gd name="connsiteY89" fmla="*/ 776378 h 1299864"/>
                  <a:gd name="connsiteX90" fmla="*/ 422694 w 3640347"/>
                  <a:gd name="connsiteY90" fmla="*/ 879895 h 1299864"/>
                  <a:gd name="connsiteX91" fmla="*/ 353683 w 3640347"/>
                  <a:gd name="connsiteY91" fmla="*/ 957532 h 1299864"/>
                  <a:gd name="connsiteX92" fmla="*/ 310551 w 3640347"/>
                  <a:gd name="connsiteY92" fmla="*/ 1035170 h 1299864"/>
                  <a:gd name="connsiteX93" fmla="*/ 301925 w 3640347"/>
                  <a:gd name="connsiteY93" fmla="*/ 1078302 h 1299864"/>
                  <a:gd name="connsiteX94" fmla="*/ 327804 w 3640347"/>
                  <a:gd name="connsiteY94"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836762 w 3640347"/>
                  <a:gd name="connsiteY12" fmla="*/ 569344 h 1299864"/>
                  <a:gd name="connsiteX13" fmla="*/ 983411 w 3640347"/>
                  <a:gd name="connsiteY13" fmla="*/ 552091 h 1299864"/>
                  <a:gd name="connsiteX14" fmla="*/ 1043796 w 3640347"/>
                  <a:gd name="connsiteY14" fmla="*/ 543464 h 1299864"/>
                  <a:gd name="connsiteX15" fmla="*/ 1112808 w 3640347"/>
                  <a:gd name="connsiteY15" fmla="*/ 534838 h 1299864"/>
                  <a:gd name="connsiteX16" fmla="*/ 1138687 w 3640347"/>
                  <a:gd name="connsiteY16" fmla="*/ 526212 h 1299864"/>
                  <a:gd name="connsiteX17" fmla="*/ 1190445 w 3640347"/>
                  <a:gd name="connsiteY17" fmla="*/ 474453 h 1299864"/>
                  <a:gd name="connsiteX18" fmla="*/ 1216325 w 3640347"/>
                  <a:gd name="connsiteY18" fmla="*/ 457200 h 1299864"/>
                  <a:gd name="connsiteX19" fmla="*/ 1268083 w 3640347"/>
                  <a:gd name="connsiteY19" fmla="*/ 422695 h 1299864"/>
                  <a:gd name="connsiteX20" fmla="*/ 1293962 w 3640347"/>
                  <a:gd name="connsiteY20" fmla="*/ 396815 h 1299864"/>
                  <a:gd name="connsiteX21" fmla="*/ 1328468 w 3640347"/>
                  <a:gd name="connsiteY21" fmla="*/ 370936 h 1299864"/>
                  <a:gd name="connsiteX22" fmla="*/ 1388853 w 3640347"/>
                  <a:gd name="connsiteY22" fmla="*/ 301925 h 1299864"/>
                  <a:gd name="connsiteX23" fmla="*/ 1423359 w 3640347"/>
                  <a:gd name="connsiteY23" fmla="*/ 293298 h 1299864"/>
                  <a:gd name="connsiteX24" fmla="*/ 1466491 w 3640347"/>
                  <a:gd name="connsiteY24" fmla="*/ 241540 h 1299864"/>
                  <a:gd name="connsiteX25" fmla="*/ 1500996 w 3640347"/>
                  <a:gd name="connsiteY25" fmla="*/ 189781 h 1299864"/>
                  <a:gd name="connsiteX26" fmla="*/ 1518249 w 3640347"/>
                  <a:gd name="connsiteY26" fmla="*/ 163902 h 1299864"/>
                  <a:gd name="connsiteX27" fmla="*/ 1535502 w 3640347"/>
                  <a:gd name="connsiteY27" fmla="*/ 129397 h 1299864"/>
                  <a:gd name="connsiteX28" fmla="*/ 1561381 w 3640347"/>
                  <a:gd name="connsiteY28" fmla="*/ 120770 h 1299864"/>
                  <a:gd name="connsiteX29" fmla="*/ 1587261 w 3640347"/>
                  <a:gd name="connsiteY29" fmla="*/ 94891 h 1299864"/>
                  <a:gd name="connsiteX30" fmla="*/ 1613140 w 3640347"/>
                  <a:gd name="connsiteY30" fmla="*/ 77638 h 1299864"/>
                  <a:gd name="connsiteX31" fmla="*/ 1647645 w 3640347"/>
                  <a:gd name="connsiteY31" fmla="*/ 51759 h 1299864"/>
                  <a:gd name="connsiteX32" fmla="*/ 1673525 w 3640347"/>
                  <a:gd name="connsiteY32" fmla="*/ 34506 h 1299864"/>
                  <a:gd name="connsiteX33" fmla="*/ 1742536 w 3640347"/>
                  <a:gd name="connsiteY33" fmla="*/ 17253 h 1299864"/>
                  <a:gd name="connsiteX34" fmla="*/ 1794294 w 3640347"/>
                  <a:gd name="connsiteY34" fmla="*/ 0 h 1299864"/>
                  <a:gd name="connsiteX35" fmla="*/ 3200400 w 3640347"/>
                  <a:gd name="connsiteY35" fmla="*/ 8627 h 1299864"/>
                  <a:gd name="connsiteX36" fmla="*/ 3226279 w 3640347"/>
                  <a:gd name="connsiteY36" fmla="*/ 17253 h 1299864"/>
                  <a:gd name="connsiteX37" fmla="*/ 3243532 w 3640347"/>
                  <a:gd name="connsiteY37" fmla="*/ 43132 h 1299864"/>
                  <a:gd name="connsiteX38" fmla="*/ 3303917 w 3640347"/>
                  <a:gd name="connsiteY38" fmla="*/ 94891 h 1299864"/>
                  <a:gd name="connsiteX39" fmla="*/ 3338423 w 3640347"/>
                  <a:gd name="connsiteY39" fmla="*/ 138023 h 1299864"/>
                  <a:gd name="connsiteX40" fmla="*/ 3381555 w 3640347"/>
                  <a:gd name="connsiteY40" fmla="*/ 181155 h 1299864"/>
                  <a:gd name="connsiteX41" fmla="*/ 3390181 w 3640347"/>
                  <a:gd name="connsiteY41" fmla="*/ 207034 h 1299864"/>
                  <a:gd name="connsiteX42" fmla="*/ 3407434 w 3640347"/>
                  <a:gd name="connsiteY42" fmla="*/ 232914 h 1299864"/>
                  <a:gd name="connsiteX43" fmla="*/ 3441940 w 3640347"/>
                  <a:gd name="connsiteY43" fmla="*/ 310551 h 1299864"/>
                  <a:gd name="connsiteX44" fmla="*/ 3450566 w 3640347"/>
                  <a:gd name="connsiteY44" fmla="*/ 345057 h 1299864"/>
                  <a:gd name="connsiteX45" fmla="*/ 3502325 w 3640347"/>
                  <a:gd name="connsiteY45" fmla="*/ 414068 h 1299864"/>
                  <a:gd name="connsiteX46" fmla="*/ 3519577 w 3640347"/>
                  <a:gd name="connsiteY46" fmla="*/ 439947 h 1299864"/>
                  <a:gd name="connsiteX47" fmla="*/ 3545457 w 3640347"/>
                  <a:gd name="connsiteY47" fmla="*/ 457200 h 1299864"/>
                  <a:gd name="connsiteX48" fmla="*/ 3597215 w 3640347"/>
                  <a:gd name="connsiteY48" fmla="*/ 569344 h 1299864"/>
                  <a:gd name="connsiteX49" fmla="*/ 3614468 w 3640347"/>
                  <a:gd name="connsiteY49" fmla="*/ 612476 h 1299864"/>
                  <a:gd name="connsiteX50" fmla="*/ 3623094 w 3640347"/>
                  <a:gd name="connsiteY50" fmla="*/ 646981 h 1299864"/>
                  <a:gd name="connsiteX51" fmla="*/ 3640347 w 3640347"/>
                  <a:gd name="connsiteY51" fmla="*/ 707366 h 1299864"/>
                  <a:gd name="connsiteX52" fmla="*/ 3631721 w 3640347"/>
                  <a:gd name="connsiteY52" fmla="*/ 1017917 h 1299864"/>
                  <a:gd name="connsiteX53" fmla="*/ 3614468 w 3640347"/>
                  <a:gd name="connsiteY53" fmla="*/ 1043797 h 1299864"/>
                  <a:gd name="connsiteX54" fmla="*/ 3597215 w 3640347"/>
                  <a:gd name="connsiteY54" fmla="*/ 1078302 h 1299864"/>
                  <a:gd name="connsiteX55" fmla="*/ 3545457 w 3640347"/>
                  <a:gd name="connsiteY55" fmla="*/ 1173193 h 1299864"/>
                  <a:gd name="connsiteX56" fmla="*/ 3528204 w 3640347"/>
                  <a:gd name="connsiteY56" fmla="*/ 1199072 h 1299864"/>
                  <a:gd name="connsiteX57" fmla="*/ 3502325 w 3640347"/>
                  <a:gd name="connsiteY57" fmla="*/ 1207698 h 1299864"/>
                  <a:gd name="connsiteX58" fmla="*/ 3364302 w 3640347"/>
                  <a:gd name="connsiteY58" fmla="*/ 1199072 h 1299864"/>
                  <a:gd name="connsiteX59" fmla="*/ 3355676 w 3640347"/>
                  <a:gd name="connsiteY59" fmla="*/ 1173193 h 1299864"/>
                  <a:gd name="connsiteX60" fmla="*/ 3347049 w 3640347"/>
                  <a:gd name="connsiteY60" fmla="*/ 871268 h 1299864"/>
                  <a:gd name="connsiteX61" fmla="*/ 3286664 w 3640347"/>
                  <a:gd name="connsiteY61" fmla="*/ 802257 h 1299864"/>
                  <a:gd name="connsiteX62" fmla="*/ 3252159 w 3640347"/>
                  <a:gd name="connsiteY62" fmla="*/ 776378 h 1299864"/>
                  <a:gd name="connsiteX63" fmla="*/ 3217653 w 3640347"/>
                  <a:gd name="connsiteY63" fmla="*/ 759125 h 1299864"/>
                  <a:gd name="connsiteX64" fmla="*/ 3157268 w 3640347"/>
                  <a:gd name="connsiteY64" fmla="*/ 750498 h 1299864"/>
                  <a:gd name="connsiteX65" fmla="*/ 2777706 w 3640347"/>
                  <a:gd name="connsiteY65" fmla="*/ 759125 h 1299864"/>
                  <a:gd name="connsiteX66" fmla="*/ 2734574 w 3640347"/>
                  <a:gd name="connsiteY66" fmla="*/ 802257 h 1299864"/>
                  <a:gd name="connsiteX67" fmla="*/ 2717321 w 3640347"/>
                  <a:gd name="connsiteY67" fmla="*/ 854015 h 1299864"/>
                  <a:gd name="connsiteX68" fmla="*/ 2691442 w 3640347"/>
                  <a:gd name="connsiteY68" fmla="*/ 940280 h 1299864"/>
                  <a:gd name="connsiteX69" fmla="*/ 2665562 w 3640347"/>
                  <a:gd name="connsiteY69" fmla="*/ 966159 h 1299864"/>
                  <a:gd name="connsiteX70" fmla="*/ 2613804 w 3640347"/>
                  <a:gd name="connsiteY70" fmla="*/ 1069676 h 1299864"/>
                  <a:gd name="connsiteX71" fmla="*/ 2605177 w 3640347"/>
                  <a:gd name="connsiteY71" fmla="*/ 1112808 h 1299864"/>
                  <a:gd name="connsiteX72" fmla="*/ 2622430 w 3640347"/>
                  <a:gd name="connsiteY72" fmla="*/ 1259457 h 1299864"/>
                  <a:gd name="connsiteX73" fmla="*/ 2596551 w 3640347"/>
                  <a:gd name="connsiteY73" fmla="*/ 1268083 h 1299864"/>
                  <a:gd name="connsiteX74" fmla="*/ 2225615 w 3640347"/>
                  <a:gd name="connsiteY74" fmla="*/ 1259457 h 1299864"/>
                  <a:gd name="connsiteX75" fmla="*/ 1794294 w 3640347"/>
                  <a:gd name="connsiteY75" fmla="*/ 1268083 h 1299864"/>
                  <a:gd name="connsiteX76" fmla="*/ 1595887 w 3640347"/>
                  <a:gd name="connsiteY76" fmla="*/ 1276710 h 1299864"/>
                  <a:gd name="connsiteX77" fmla="*/ 1475117 w 3640347"/>
                  <a:gd name="connsiteY77" fmla="*/ 1285336 h 1299864"/>
                  <a:gd name="connsiteX78" fmla="*/ 1293962 w 3640347"/>
                  <a:gd name="connsiteY78" fmla="*/ 1293963 h 1299864"/>
                  <a:gd name="connsiteX79" fmla="*/ 1086928 w 3640347"/>
                  <a:gd name="connsiteY79" fmla="*/ 1242204 h 1299864"/>
                  <a:gd name="connsiteX80" fmla="*/ 1061049 w 3640347"/>
                  <a:gd name="connsiteY80" fmla="*/ 1207698 h 1299864"/>
                  <a:gd name="connsiteX81" fmla="*/ 1035170 w 3640347"/>
                  <a:gd name="connsiteY81" fmla="*/ 1069676 h 1299864"/>
                  <a:gd name="connsiteX82" fmla="*/ 1026544 w 3640347"/>
                  <a:gd name="connsiteY82" fmla="*/ 1017917 h 1299864"/>
                  <a:gd name="connsiteX83" fmla="*/ 1000664 w 3640347"/>
                  <a:gd name="connsiteY83" fmla="*/ 923027 h 1299864"/>
                  <a:gd name="connsiteX84" fmla="*/ 957532 w 3640347"/>
                  <a:gd name="connsiteY84" fmla="*/ 871268 h 1299864"/>
                  <a:gd name="connsiteX85" fmla="*/ 948906 w 3640347"/>
                  <a:gd name="connsiteY85" fmla="*/ 845389 h 1299864"/>
                  <a:gd name="connsiteX86" fmla="*/ 897147 w 3640347"/>
                  <a:gd name="connsiteY86" fmla="*/ 819510 h 1299864"/>
                  <a:gd name="connsiteX87" fmla="*/ 785004 w 3640347"/>
                  <a:gd name="connsiteY87" fmla="*/ 759125 h 1299864"/>
                  <a:gd name="connsiteX88" fmla="*/ 629728 w 3640347"/>
                  <a:gd name="connsiteY88" fmla="*/ 750498 h 1299864"/>
                  <a:gd name="connsiteX89" fmla="*/ 508959 w 3640347"/>
                  <a:gd name="connsiteY89" fmla="*/ 776378 h 1299864"/>
                  <a:gd name="connsiteX90" fmla="*/ 422694 w 3640347"/>
                  <a:gd name="connsiteY90" fmla="*/ 879895 h 1299864"/>
                  <a:gd name="connsiteX91" fmla="*/ 353683 w 3640347"/>
                  <a:gd name="connsiteY91" fmla="*/ 957532 h 1299864"/>
                  <a:gd name="connsiteX92" fmla="*/ 310551 w 3640347"/>
                  <a:gd name="connsiteY92" fmla="*/ 1035170 h 1299864"/>
                  <a:gd name="connsiteX93" fmla="*/ 301925 w 3640347"/>
                  <a:gd name="connsiteY93" fmla="*/ 1078302 h 1299864"/>
                  <a:gd name="connsiteX94" fmla="*/ 327804 w 3640347"/>
                  <a:gd name="connsiteY94"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836762 w 3640347"/>
                  <a:gd name="connsiteY12" fmla="*/ 569344 h 1299864"/>
                  <a:gd name="connsiteX13" fmla="*/ 983411 w 3640347"/>
                  <a:gd name="connsiteY13" fmla="*/ 552091 h 1299864"/>
                  <a:gd name="connsiteX14" fmla="*/ 1043796 w 3640347"/>
                  <a:gd name="connsiteY14" fmla="*/ 543464 h 1299864"/>
                  <a:gd name="connsiteX15" fmla="*/ 1112808 w 3640347"/>
                  <a:gd name="connsiteY15" fmla="*/ 534838 h 1299864"/>
                  <a:gd name="connsiteX16" fmla="*/ 1138687 w 3640347"/>
                  <a:gd name="connsiteY16" fmla="*/ 526212 h 1299864"/>
                  <a:gd name="connsiteX17" fmla="*/ 1190445 w 3640347"/>
                  <a:gd name="connsiteY17" fmla="*/ 474453 h 1299864"/>
                  <a:gd name="connsiteX18" fmla="*/ 1216325 w 3640347"/>
                  <a:gd name="connsiteY18" fmla="*/ 457200 h 1299864"/>
                  <a:gd name="connsiteX19" fmla="*/ 1268083 w 3640347"/>
                  <a:gd name="connsiteY19" fmla="*/ 422695 h 1299864"/>
                  <a:gd name="connsiteX20" fmla="*/ 1293962 w 3640347"/>
                  <a:gd name="connsiteY20" fmla="*/ 396815 h 1299864"/>
                  <a:gd name="connsiteX21" fmla="*/ 1328468 w 3640347"/>
                  <a:gd name="connsiteY21" fmla="*/ 370936 h 1299864"/>
                  <a:gd name="connsiteX22" fmla="*/ 1388853 w 3640347"/>
                  <a:gd name="connsiteY22" fmla="*/ 301925 h 1299864"/>
                  <a:gd name="connsiteX23" fmla="*/ 1423359 w 3640347"/>
                  <a:gd name="connsiteY23" fmla="*/ 293298 h 1299864"/>
                  <a:gd name="connsiteX24" fmla="*/ 1466491 w 3640347"/>
                  <a:gd name="connsiteY24" fmla="*/ 241540 h 1299864"/>
                  <a:gd name="connsiteX25" fmla="*/ 1500996 w 3640347"/>
                  <a:gd name="connsiteY25" fmla="*/ 189781 h 1299864"/>
                  <a:gd name="connsiteX26" fmla="*/ 1518249 w 3640347"/>
                  <a:gd name="connsiteY26" fmla="*/ 163902 h 1299864"/>
                  <a:gd name="connsiteX27" fmla="*/ 1535502 w 3640347"/>
                  <a:gd name="connsiteY27" fmla="*/ 129397 h 1299864"/>
                  <a:gd name="connsiteX28" fmla="*/ 1561381 w 3640347"/>
                  <a:gd name="connsiteY28" fmla="*/ 120770 h 1299864"/>
                  <a:gd name="connsiteX29" fmla="*/ 1587261 w 3640347"/>
                  <a:gd name="connsiteY29" fmla="*/ 94891 h 1299864"/>
                  <a:gd name="connsiteX30" fmla="*/ 1613140 w 3640347"/>
                  <a:gd name="connsiteY30" fmla="*/ 77638 h 1299864"/>
                  <a:gd name="connsiteX31" fmla="*/ 1647645 w 3640347"/>
                  <a:gd name="connsiteY31" fmla="*/ 51759 h 1299864"/>
                  <a:gd name="connsiteX32" fmla="*/ 1673525 w 3640347"/>
                  <a:gd name="connsiteY32" fmla="*/ 34506 h 1299864"/>
                  <a:gd name="connsiteX33" fmla="*/ 1742536 w 3640347"/>
                  <a:gd name="connsiteY33" fmla="*/ 17253 h 1299864"/>
                  <a:gd name="connsiteX34" fmla="*/ 1794294 w 3640347"/>
                  <a:gd name="connsiteY34" fmla="*/ 0 h 1299864"/>
                  <a:gd name="connsiteX35" fmla="*/ 3200400 w 3640347"/>
                  <a:gd name="connsiteY35" fmla="*/ 8627 h 1299864"/>
                  <a:gd name="connsiteX36" fmla="*/ 3226279 w 3640347"/>
                  <a:gd name="connsiteY36" fmla="*/ 17253 h 1299864"/>
                  <a:gd name="connsiteX37" fmla="*/ 3243532 w 3640347"/>
                  <a:gd name="connsiteY37" fmla="*/ 43132 h 1299864"/>
                  <a:gd name="connsiteX38" fmla="*/ 3303917 w 3640347"/>
                  <a:gd name="connsiteY38" fmla="*/ 94891 h 1299864"/>
                  <a:gd name="connsiteX39" fmla="*/ 3338423 w 3640347"/>
                  <a:gd name="connsiteY39" fmla="*/ 138023 h 1299864"/>
                  <a:gd name="connsiteX40" fmla="*/ 3381555 w 3640347"/>
                  <a:gd name="connsiteY40" fmla="*/ 181155 h 1299864"/>
                  <a:gd name="connsiteX41" fmla="*/ 3390181 w 3640347"/>
                  <a:gd name="connsiteY41" fmla="*/ 207034 h 1299864"/>
                  <a:gd name="connsiteX42" fmla="*/ 3407434 w 3640347"/>
                  <a:gd name="connsiteY42" fmla="*/ 232914 h 1299864"/>
                  <a:gd name="connsiteX43" fmla="*/ 3441940 w 3640347"/>
                  <a:gd name="connsiteY43" fmla="*/ 310551 h 1299864"/>
                  <a:gd name="connsiteX44" fmla="*/ 3450566 w 3640347"/>
                  <a:gd name="connsiteY44" fmla="*/ 345057 h 1299864"/>
                  <a:gd name="connsiteX45" fmla="*/ 3502325 w 3640347"/>
                  <a:gd name="connsiteY45" fmla="*/ 414068 h 1299864"/>
                  <a:gd name="connsiteX46" fmla="*/ 3519577 w 3640347"/>
                  <a:gd name="connsiteY46" fmla="*/ 439947 h 1299864"/>
                  <a:gd name="connsiteX47" fmla="*/ 3545457 w 3640347"/>
                  <a:gd name="connsiteY47" fmla="*/ 457200 h 1299864"/>
                  <a:gd name="connsiteX48" fmla="*/ 3597215 w 3640347"/>
                  <a:gd name="connsiteY48" fmla="*/ 569344 h 1299864"/>
                  <a:gd name="connsiteX49" fmla="*/ 3614468 w 3640347"/>
                  <a:gd name="connsiteY49" fmla="*/ 612476 h 1299864"/>
                  <a:gd name="connsiteX50" fmla="*/ 3623094 w 3640347"/>
                  <a:gd name="connsiteY50" fmla="*/ 646981 h 1299864"/>
                  <a:gd name="connsiteX51" fmla="*/ 3640347 w 3640347"/>
                  <a:gd name="connsiteY51" fmla="*/ 707366 h 1299864"/>
                  <a:gd name="connsiteX52" fmla="*/ 3631721 w 3640347"/>
                  <a:gd name="connsiteY52" fmla="*/ 1017917 h 1299864"/>
                  <a:gd name="connsiteX53" fmla="*/ 3614468 w 3640347"/>
                  <a:gd name="connsiteY53" fmla="*/ 1043797 h 1299864"/>
                  <a:gd name="connsiteX54" fmla="*/ 3597215 w 3640347"/>
                  <a:gd name="connsiteY54" fmla="*/ 1078302 h 1299864"/>
                  <a:gd name="connsiteX55" fmla="*/ 3545457 w 3640347"/>
                  <a:gd name="connsiteY55" fmla="*/ 1173193 h 1299864"/>
                  <a:gd name="connsiteX56" fmla="*/ 3528204 w 3640347"/>
                  <a:gd name="connsiteY56" fmla="*/ 1199072 h 1299864"/>
                  <a:gd name="connsiteX57" fmla="*/ 3502325 w 3640347"/>
                  <a:gd name="connsiteY57" fmla="*/ 1207698 h 1299864"/>
                  <a:gd name="connsiteX58" fmla="*/ 3364302 w 3640347"/>
                  <a:gd name="connsiteY58" fmla="*/ 1199072 h 1299864"/>
                  <a:gd name="connsiteX59" fmla="*/ 3355676 w 3640347"/>
                  <a:gd name="connsiteY59" fmla="*/ 1173193 h 1299864"/>
                  <a:gd name="connsiteX60" fmla="*/ 3347049 w 3640347"/>
                  <a:gd name="connsiteY60" fmla="*/ 871268 h 1299864"/>
                  <a:gd name="connsiteX61" fmla="*/ 3286664 w 3640347"/>
                  <a:gd name="connsiteY61" fmla="*/ 802257 h 1299864"/>
                  <a:gd name="connsiteX62" fmla="*/ 3252159 w 3640347"/>
                  <a:gd name="connsiteY62" fmla="*/ 776378 h 1299864"/>
                  <a:gd name="connsiteX63" fmla="*/ 3217653 w 3640347"/>
                  <a:gd name="connsiteY63" fmla="*/ 759125 h 1299864"/>
                  <a:gd name="connsiteX64" fmla="*/ 3157268 w 3640347"/>
                  <a:gd name="connsiteY64" fmla="*/ 750498 h 1299864"/>
                  <a:gd name="connsiteX65" fmla="*/ 2777706 w 3640347"/>
                  <a:gd name="connsiteY65" fmla="*/ 759125 h 1299864"/>
                  <a:gd name="connsiteX66" fmla="*/ 2734574 w 3640347"/>
                  <a:gd name="connsiteY66" fmla="*/ 802257 h 1299864"/>
                  <a:gd name="connsiteX67" fmla="*/ 2717321 w 3640347"/>
                  <a:gd name="connsiteY67" fmla="*/ 854015 h 1299864"/>
                  <a:gd name="connsiteX68" fmla="*/ 2691442 w 3640347"/>
                  <a:gd name="connsiteY68" fmla="*/ 940280 h 1299864"/>
                  <a:gd name="connsiteX69" fmla="*/ 2665562 w 3640347"/>
                  <a:gd name="connsiteY69" fmla="*/ 966159 h 1299864"/>
                  <a:gd name="connsiteX70" fmla="*/ 2613804 w 3640347"/>
                  <a:gd name="connsiteY70" fmla="*/ 1069676 h 1299864"/>
                  <a:gd name="connsiteX71" fmla="*/ 2605177 w 3640347"/>
                  <a:gd name="connsiteY71" fmla="*/ 1112808 h 1299864"/>
                  <a:gd name="connsiteX72" fmla="*/ 2622430 w 3640347"/>
                  <a:gd name="connsiteY72" fmla="*/ 1259457 h 1299864"/>
                  <a:gd name="connsiteX73" fmla="*/ 2596551 w 3640347"/>
                  <a:gd name="connsiteY73" fmla="*/ 1268083 h 1299864"/>
                  <a:gd name="connsiteX74" fmla="*/ 2225615 w 3640347"/>
                  <a:gd name="connsiteY74" fmla="*/ 1259457 h 1299864"/>
                  <a:gd name="connsiteX75" fmla="*/ 1794294 w 3640347"/>
                  <a:gd name="connsiteY75" fmla="*/ 1268083 h 1299864"/>
                  <a:gd name="connsiteX76" fmla="*/ 1595887 w 3640347"/>
                  <a:gd name="connsiteY76" fmla="*/ 1276710 h 1299864"/>
                  <a:gd name="connsiteX77" fmla="*/ 1475117 w 3640347"/>
                  <a:gd name="connsiteY77" fmla="*/ 1285336 h 1299864"/>
                  <a:gd name="connsiteX78" fmla="*/ 1293962 w 3640347"/>
                  <a:gd name="connsiteY78" fmla="*/ 1293963 h 1299864"/>
                  <a:gd name="connsiteX79" fmla="*/ 1086928 w 3640347"/>
                  <a:gd name="connsiteY79" fmla="*/ 1242204 h 1299864"/>
                  <a:gd name="connsiteX80" fmla="*/ 1061049 w 3640347"/>
                  <a:gd name="connsiteY80" fmla="*/ 1207698 h 1299864"/>
                  <a:gd name="connsiteX81" fmla="*/ 1035170 w 3640347"/>
                  <a:gd name="connsiteY81" fmla="*/ 1069676 h 1299864"/>
                  <a:gd name="connsiteX82" fmla="*/ 1026544 w 3640347"/>
                  <a:gd name="connsiteY82" fmla="*/ 1017917 h 1299864"/>
                  <a:gd name="connsiteX83" fmla="*/ 1000664 w 3640347"/>
                  <a:gd name="connsiteY83" fmla="*/ 923027 h 1299864"/>
                  <a:gd name="connsiteX84" fmla="*/ 957532 w 3640347"/>
                  <a:gd name="connsiteY84" fmla="*/ 871268 h 1299864"/>
                  <a:gd name="connsiteX85" fmla="*/ 897147 w 3640347"/>
                  <a:gd name="connsiteY85" fmla="*/ 819510 h 1299864"/>
                  <a:gd name="connsiteX86" fmla="*/ 785004 w 3640347"/>
                  <a:gd name="connsiteY86" fmla="*/ 759125 h 1299864"/>
                  <a:gd name="connsiteX87" fmla="*/ 629728 w 3640347"/>
                  <a:gd name="connsiteY87" fmla="*/ 750498 h 1299864"/>
                  <a:gd name="connsiteX88" fmla="*/ 508959 w 3640347"/>
                  <a:gd name="connsiteY88" fmla="*/ 776378 h 1299864"/>
                  <a:gd name="connsiteX89" fmla="*/ 422694 w 3640347"/>
                  <a:gd name="connsiteY89" fmla="*/ 879895 h 1299864"/>
                  <a:gd name="connsiteX90" fmla="*/ 353683 w 3640347"/>
                  <a:gd name="connsiteY90" fmla="*/ 957532 h 1299864"/>
                  <a:gd name="connsiteX91" fmla="*/ 310551 w 3640347"/>
                  <a:gd name="connsiteY91" fmla="*/ 1035170 h 1299864"/>
                  <a:gd name="connsiteX92" fmla="*/ 301925 w 3640347"/>
                  <a:gd name="connsiteY92" fmla="*/ 1078302 h 1299864"/>
                  <a:gd name="connsiteX93" fmla="*/ 327804 w 3640347"/>
                  <a:gd name="connsiteY93"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836762 w 3640347"/>
                  <a:gd name="connsiteY12" fmla="*/ 569344 h 1299864"/>
                  <a:gd name="connsiteX13" fmla="*/ 983411 w 3640347"/>
                  <a:gd name="connsiteY13" fmla="*/ 552091 h 1299864"/>
                  <a:gd name="connsiteX14" fmla="*/ 1112808 w 3640347"/>
                  <a:gd name="connsiteY14" fmla="*/ 534838 h 1299864"/>
                  <a:gd name="connsiteX15" fmla="*/ 1138687 w 3640347"/>
                  <a:gd name="connsiteY15" fmla="*/ 526212 h 1299864"/>
                  <a:gd name="connsiteX16" fmla="*/ 1190445 w 3640347"/>
                  <a:gd name="connsiteY16" fmla="*/ 474453 h 1299864"/>
                  <a:gd name="connsiteX17" fmla="*/ 1216325 w 3640347"/>
                  <a:gd name="connsiteY17" fmla="*/ 457200 h 1299864"/>
                  <a:gd name="connsiteX18" fmla="*/ 1268083 w 3640347"/>
                  <a:gd name="connsiteY18" fmla="*/ 422695 h 1299864"/>
                  <a:gd name="connsiteX19" fmla="*/ 1293962 w 3640347"/>
                  <a:gd name="connsiteY19" fmla="*/ 396815 h 1299864"/>
                  <a:gd name="connsiteX20" fmla="*/ 1328468 w 3640347"/>
                  <a:gd name="connsiteY20" fmla="*/ 370936 h 1299864"/>
                  <a:gd name="connsiteX21" fmla="*/ 1388853 w 3640347"/>
                  <a:gd name="connsiteY21" fmla="*/ 301925 h 1299864"/>
                  <a:gd name="connsiteX22" fmla="*/ 1423359 w 3640347"/>
                  <a:gd name="connsiteY22" fmla="*/ 293298 h 1299864"/>
                  <a:gd name="connsiteX23" fmla="*/ 1466491 w 3640347"/>
                  <a:gd name="connsiteY23" fmla="*/ 241540 h 1299864"/>
                  <a:gd name="connsiteX24" fmla="*/ 1500996 w 3640347"/>
                  <a:gd name="connsiteY24" fmla="*/ 189781 h 1299864"/>
                  <a:gd name="connsiteX25" fmla="*/ 1518249 w 3640347"/>
                  <a:gd name="connsiteY25" fmla="*/ 163902 h 1299864"/>
                  <a:gd name="connsiteX26" fmla="*/ 1535502 w 3640347"/>
                  <a:gd name="connsiteY26" fmla="*/ 129397 h 1299864"/>
                  <a:gd name="connsiteX27" fmla="*/ 1561381 w 3640347"/>
                  <a:gd name="connsiteY27" fmla="*/ 120770 h 1299864"/>
                  <a:gd name="connsiteX28" fmla="*/ 1587261 w 3640347"/>
                  <a:gd name="connsiteY28" fmla="*/ 94891 h 1299864"/>
                  <a:gd name="connsiteX29" fmla="*/ 1613140 w 3640347"/>
                  <a:gd name="connsiteY29" fmla="*/ 77638 h 1299864"/>
                  <a:gd name="connsiteX30" fmla="*/ 1647645 w 3640347"/>
                  <a:gd name="connsiteY30" fmla="*/ 51759 h 1299864"/>
                  <a:gd name="connsiteX31" fmla="*/ 1673525 w 3640347"/>
                  <a:gd name="connsiteY31" fmla="*/ 34506 h 1299864"/>
                  <a:gd name="connsiteX32" fmla="*/ 1742536 w 3640347"/>
                  <a:gd name="connsiteY32" fmla="*/ 17253 h 1299864"/>
                  <a:gd name="connsiteX33" fmla="*/ 1794294 w 3640347"/>
                  <a:gd name="connsiteY33" fmla="*/ 0 h 1299864"/>
                  <a:gd name="connsiteX34" fmla="*/ 3200400 w 3640347"/>
                  <a:gd name="connsiteY34" fmla="*/ 8627 h 1299864"/>
                  <a:gd name="connsiteX35" fmla="*/ 3226279 w 3640347"/>
                  <a:gd name="connsiteY35" fmla="*/ 17253 h 1299864"/>
                  <a:gd name="connsiteX36" fmla="*/ 3243532 w 3640347"/>
                  <a:gd name="connsiteY36" fmla="*/ 43132 h 1299864"/>
                  <a:gd name="connsiteX37" fmla="*/ 3303917 w 3640347"/>
                  <a:gd name="connsiteY37" fmla="*/ 94891 h 1299864"/>
                  <a:gd name="connsiteX38" fmla="*/ 3338423 w 3640347"/>
                  <a:gd name="connsiteY38" fmla="*/ 138023 h 1299864"/>
                  <a:gd name="connsiteX39" fmla="*/ 3381555 w 3640347"/>
                  <a:gd name="connsiteY39" fmla="*/ 181155 h 1299864"/>
                  <a:gd name="connsiteX40" fmla="*/ 3390181 w 3640347"/>
                  <a:gd name="connsiteY40" fmla="*/ 207034 h 1299864"/>
                  <a:gd name="connsiteX41" fmla="*/ 3407434 w 3640347"/>
                  <a:gd name="connsiteY41" fmla="*/ 232914 h 1299864"/>
                  <a:gd name="connsiteX42" fmla="*/ 3441940 w 3640347"/>
                  <a:gd name="connsiteY42" fmla="*/ 310551 h 1299864"/>
                  <a:gd name="connsiteX43" fmla="*/ 3450566 w 3640347"/>
                  <a:gd name="connsiteY43" fmla="*/ 345057 h 1299864"/>
                  <a:gd name="connsiteX44" fmla="*/ 3502325 w 3640347"/>
                  <a:gd name="connsiteY44" fmla="*/ 414068 h 1299864"/>
                  <a:gd name="connsiteX45" fmla="*/ 3519577 w 3640347"/>
                  <a:gd name="connsiteY45" fmla="*/ 439947 h 1299864"/>
                  <a:gd name="connsiteX46" fmla="*/ 3545457 w 3640347"/>
                  <a:gd name="connsiteY46" fmla="*/ 457200 h 1299864"/>
                  <a:gd name="connsiteX47" fmla="*/ 3597215 w 3640347"/>
                  <a:gd name="connsiteY47" fmla="*/ 569344 h 1299864"/>
                  <a:gd name="connsiteX48" fmla="*/ 3614468 w 3640347"/>
                  <a:gd name="connsiteY48" fmla="*/ 612476 h 1299864"/>
                  <a:gd name="connsiteX49" fmla="*/ 3623094 w 3640347"/>
                  <a:gd name="connsiteY49" fmla="*/ 646981 h 1299864"/>
                  <a:gd name="connsiteX50" fmla="*/ 3640347 w 3640347"/>
                  <a:gd name="connsiteY50" fmla="*/ 707366 h 1299864"/>
                  <a:gd name="connsiteX51" fmla="*/ 3631721 w 3640347"/>
                  <a:gd name="connsiteY51" fmla="*/ 1017917 h 1299864"/>
                  <a:gd name="connsiteX52" fmla="*/ 3614468 w 3640347"/>
                  <a:gd name="connsiteY52" fmla="*/ 1043797 h 1299864"/>
                  <a:gd name="connsiteX53" fmla="*/ 3597215 w 3640347"/>
                  <a:gd name="connsiteY53" fmla="*/ 1078302 h 1299864"/>
                  <a:gd name="connsiteX54" fmla="*/ 3545457 w 3640347"/>
                  <a:gd name="connsiteY54" fmla="*/ 1173193 h 1299864"/>
                  <a:gd name="connsiteX55" fmla="*/ 3528204 w 3640347"/>
                  <a:gd name="connsiteY55" fmla="*/ 1199072 h 1299864"/>
                  <a:gd name="connsiteX56" fmla="*/ 3502325 w 3640347"/>
                  <a:gd name="connsiteY56" fmla="*/ 1207698 h 1299864"/>
                  <a:gd name="connsiteX57" fmla="*/ 3364302 w 3640347"/>
                  <a:gd name="connsiteY57" fmla="*/ 1199072 h 1299864"/>
                  <a:gd name="connsiteX58" fmla="*/ 3355676 w 3640347"/>
                  <a:gd name="connsiteY58" fmla="*/ 1173193 h 1299864"/>
                  <a:gd name="connsiteX59" fmla="*/ 3347049 w 3640347"/>
                  <a:gd name="connsiteY59" fmla="*/ 871268 h 1299864"/>
                  <a:gd name="connsiteX60" fmla="*/ 3286664 w 3640347"/>
                  <a:gd name="connsiteY60" fmla="*/ 802257 h 1299864"/>
                  <a:gd name="connsiteX61" fmla="*/ 3252159 w 3640347"/>
                  <a:gd name="connsiteY61" fmla="*/ 776378 h 1299864"/>
                  <a:gd name="connsiteX62" fmla="*/ 3217653 w 3640347"/>
                  <a:gd name="connsiteY62" fmla="*/ 759125 h 1299864"/>
                  <a:gd name="connsiteX63" fmla="*/ 3157268 w 3640347"/>
                  <a:gd name="connsiteY63" fmla="*/ 750498 h 1299864"/>
                  <a:gd name="connsiteX64" fmla="*/ 2777706 w 3640347"/>
                  <a:gd name="connsiteY64" fmla="*/ 759125 h 1299864"/>
                  <a:gd name="connsiteX65" fmla="*/ 2734574 w 3640347"/>
                  <a:gd name="connsiteY65" fmla="*/ 802257 h 1299864"/>
                  <a:gd name="connsiteX66" fmla="*/ 2717321 w 3640347"/>
                  <a:gd name="connsiteY66" fmla="*/ 854015 h 1299864"/>
                  <a:gd name="connsiteX67" fmla="*/ 2691442 w 3640347"/>
                  <a:gd name="connsiteY67" fmla="*/ 940280 h 1299864"/>
                  <a:gd name="connsiteX68" fmla="*/ 2665562 w 3640347"/>
                  <a:gd name="connsiteY68" fmla="*/ 966159 h 1299864"/>
                  <a:gd name="connsiteX69" fmla="*/ 2613804 w 3640347"/>
                  <a:gd name="connsiteY69" fmla="*/ 1069676 h 1299864"/>
                  <a:gd name="connsiteX70" fmla="*/ 2605177 w 3640347"/>
                  <a:gd name="connsiteY70" fmla="*/ 1112808 h 1299864"/>
                  <a:gd name="connsiteX71" fmla="*/ 2622430 w 3640347"/>
                  <a:gd name="connsiteY71" fmla="*/ 1259457 h 1299864"/>
                  <a:gd name="connsiteX72" fmla="*/ 2596551 w 3640347"/>
                  <a:gd name="connsiteY72" fmla="*/ 1268083 h 1299864"/>
                  <a:gd name="connsiteX73" fmla="*/ 2225615 w 3640347"/>
                  <a:gd name="connsiteY73" fmla="*/ 1259457 h 1299864"/>
                  <a:gd name="connsiteX74" fmla="*/ 1794294 w 3640347"/>
                  <a:gd name="connsiteY74" fmla="*/ 1268083 h 1299864"/>
                  <a:gd name="connsiteX75" fmla="*/ 1595887 w 3640347"/>
                  <a:gd name="connsiteY75" fmla="*/ 1276710 h 1299864"/>
                  <a:gd name="connsiteX76" fmla="*/ 1475117 w 3640347"/>
                  <a:gd name="connsiteY76" fmla="*/ 1285336 h 1299864"/>
                  <a:gd name="connsiteX77" fmla="*/ 1293962 w 3640347"/>
                  <a:gd name="connsiteY77" fmla="*/ 1293963 h 1299864"/>
                  <a:gd name="connsiteX78" fmla="*/ 1086928 w 3640347"/>
                  <a:gd name="connsiteY78" fmla="*/ 1242204 h 1299864"/>
                  <a:gd name="connsiteX79" fmla="*/ 1061049 w 3640347"/>
                  <a:gd name="connsiteY79" fmla="*/ 1207698 h 1299864"/>
                  <a:gd name="connsiteX80" fmla="*/ 1035170 w 3640347"/>
                  <a:gd name="connsiteY80" fmla="*/ 1069676 h 1299864"/>
                  <a:gd name="connsiteX81" fmla="*/ 1026544 w 3640347"/>
                  <a:gd name="connsiteY81" fmla="*/ 1017917 h 1299864"/>
                  <a:gd name="connsiteX82" fmla="*/ 1000664 w 3640347"/>
                  <a:gd name="connsiteY82" fmla="*/ 923027 h 1299864"/>
                  <a:gd name="connsiteX83" fmla="*/ 957532 w 3640347"/>
                  <a:gd name="connsiteY83" fmla="*/ 871268 h 1299864"/>
                  <a:gd name="connsiteX84" fmla="*/ 897147 w 3640347"/>
                  <a:gd name="connsiteY84" fmla="*/ 819510 h 1299864"/>
                  <a:gd name="connsiteX85" fmla="*/ 785004 w 3640347"/>
                  <a:gd name="connsiteY85" fmla="*/ 759125 h 1299864"/>
                  <a:gd name="connsiteX86" fmla="*/ 629728 w 3640347"/>
                  <a:gd name="connsiteY86" fmla="*/ 750498 h 1299864"/>
                  <a:gd name="connsiteX87" fmla="*/ 508959 w 3640347"/>
                  <a:gd name="connsiteY87" fmla="*/ 776378 h 1299864"/>
                  <a:gd name="connsiteX88" fmla="*/ 422694 w 3640347"/>
                  <a:gd name="connsiteY88" fmla="*/ 879895 h 1299864"/>
                  <a:gd name="connsiteX89" fmla="*/ 353683 w 3640347"/>
                  <a:gd name="connsiteY89" fmla="*/ 957532 h 1299864"/>
                  <a:gd name="connsiteX90" fmla="*/ 310551 w 3640347"/>
                  <a:gd name="connsiteY90" fmla="*/ 1035170 h 1299864"/>
                  <a:gd name="connsiteX91" fmla="*/ 301925 w 3640347"/>
                  <a:gd name="connsiteY91" fmla="*/ 1078302 h 1299864"/>
                  <a:gd name="connsiteX92" fmla="*/ 327804 w 3640347"/>
                  <a:gd name="connsiteY92"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983411 w 3640347"/>
                  <a:gd name="connsiteY12" fmla="*/ 552091 h 1299864"/>
                  <a:gd name="connsiteX13" fmla="*/ 1112808 w 3640347"/>
                  <a:gd name="connsiteY13" fmla="*/ 534838 h 1299864"/>
                  <a:gd name="connsiteX14" fmla="*/ 1138687 w 3640347"/>
                  <a:gd name="connsiteY14" fmla="*/ 526212 h 1299864"/>
                  <a:gd name="connsiteX15" fmla="*/ 1190445 w 3640347"/>
                  <a:gd name="connsiteY15" fmla="*/ 474453 h 1299864"/>
                  <a:gd name="connsiteX16" fmla="*/ 1216325 w 3640347"/>
                  <a:gd name="connsiteY16" fmla="*/ 457200 h 1299864"/>
                  <a:gd name="connsiteX17" fmla="*/ 1268083 w 3640347"/>
                  <a:gd name="connsiteY17" fmla="*/ 422695 h 1299864"/>
                  <a:gd name="connsiteX18" fmla="*/ 1293962 w 3640347"/>
                  <a:gd name="connsiteY18" fmla="*/ 396815 h 1299864"/>
                  <a:gd name="connsiteX19" fmla="*/ 1328468 w 3640347"/>
                  <a:gd name="connsiteY19" fmla="*/ 370936 h 1299864"/>
                  <a:gd name="connsiteX20" fmla="*/ 1388853 w 3640347"/>
                  <a:gd name="connsiteY20" fmla="*/ 301925 h 1299864"/>
                  <a:gd name="connsiteX21" fmla="*/ 1423359 w 3640347"/>
                  <a:gd name="connsiteY21" fmla="*/ 293298 h 1299864"/>
                  <a:gd name="connsiteX22" fmla="*/ 1466491 w 3640347"/>
                  <a:gd name="connsiteY22" fmla="*/ 241540 h 1299864"/>
                  <a:gd name="connsiteX23" fmla="*/ 1500996 w 3640347"/>
                  <a:gd name="connsiteY23" fmla="*/ 189781 h 1299864"/>
                  <a:gd name="connsiteX24" fmla="*/ 1518249 w 3640347"/>
                  <a:gd name="connsiteY24" fmla="*/ 163902 h 1299864"/>
                  <a:gd name="connsiteX25" fmla="*/ 1535502 w 3640347"/>
                  <a:gd name="connsiteY25" fmla="*/ 129397 h 1299864"/>
                  <a:gd name="connsiteX26" fmla="*/ 1561381 w 3640347"/>
                  <a:gd name="connsiteY26" fmla="*/ 120770 h 1299864"/>
                  <a:gd name="connsiteX27" fmla="*/ 1587261 w 3640347"/>
                  <a:gd name="connsiteY27" fmla="*/ 94891 h 1299864"/>
                  <a:gd name="connsiteX28" fmla="*/ 1613140 w 3640347"/>
                  <a:gd name="connsiteY28" fmla="*/ 77638 h 1299864"/>
                  <a:gd name="connsiteX29" fmla="*/ 1647645 w 3640347"/>
                  <a:gd name="connsiteY29" fmla="*/ 51759 h 1299864"/>
                  <a:gd name="connsiteX30" fmla="*/ 1673525 w 3640347"/>
                  <a:gd name="connsiteY30" fmla="*/ 34506 h 1299864"/>
                  <a:gd name="connsiteX31" fmla="*/ 1742536 w 3640347"/>
                  <a:gd name="connsiteY31" fmla="*/ 17253 h 1299864"/>
                  <a:gd name="connsiteX32" fmla="*/ 1794294 w 3640347"/>
                  <a:gd name="connsiteY32" fmla="*/ 0 h 1299864"/>
                  <a:gd name="connsiteX33" fmla="*/ 3200400 w 3640347"/>
                  <a:gd name="connsiteY33" fmla="*/ 8627 h 1299864"/>
                  <a:gd name="connsiteX34" fmla="*/ 3226279 w 3640347"/>
                  <a:gd name="connsiteY34" fmla="*/ 17253 h 1299864"/>
                  <a:gd name="connsiteX35" fmla="*/ 3243532 w 3640347"/>
                  <a:gd name="connsiteY35" fmla="*/ 43132 h 1299864"/>
                  <a:gd name="connsiteX36" fmla="*/ 3303917 w 3640347"/>
                  <a:gd name="connsiteY36" fmla="*/ 94891 h 1299864"/>
                  <a:gd name="connsiteX37" fmla="*/ 3338423 w 3640347"/>
                  <a:gd name="connsiteY37" fmla="*/ 138023 h 1299864"/>
                  <a:gd name="connsiteX38" fmla="*/ 3381555 w 3640347"/>
                  <a:gd name="connsiteY38" fmla="*/ 181155 h 1299864"/>
                  <a:gd name="connsiteX39" fmla="*/ 3390181 w 3640347"/>
                  <a:gd name="connsiteY39" fmla="*/ 207034 h 1299864"/>
                  <a:gd name="connsiteX40" fmla="*/ 3407434 w 3640347"/>
                  <a:gd name="connsiteY40" fmla="*/ 232914 h 1299864"/>
                  <a:gd name="connsiteX41" fmla="*/ 3441940 w 3640347"/>
                  <a:gd name="connsiteY41" fmla="*/ 310551 h 1299864"/>
                  <a:gd name="connsiteX42" fmla="*/ 3450566 w 3640347"/>
                  <a:gd name="connsiteY42" fmla="*/ 345057 h 1299864"/>
                  <a:gd name="connsiteX43" fmla="*/ 3502325 w 3640347"/>
                  <a:gd name="connsiteY43" fmla="*/ 414068 h 1299864"/>
                  <a:gd name="connsiteX44" fmla="*/ 3519577 w 3640347"/>
                  <a:gd name="connsiteY44" fmla="*/ 439947 h 1299864"/>
                  <a:gd name="connsiteX45" fmla="*/ 3545457 w 3640347"/>
                  <a:gd name="connsiteY45" fmla="*/ 457200 h 1299864"/>
                  <a:gd name="connsiteX46" fmla="*/ 3597215 w 3640347"/>
                  <a:gd name="connsiteY46" fmla="*/ 569344 h 1299864"/>
                  <a:gd name="connsiteX47" fmla="*/ 3614468 w 3640347"/>
                  <a:gd name="connsiteY47" fmla="*/ 612476 h 1299864"/>
                  <a:gd name="connsiteX48" fmla="*/ 3623094 w 3640347"/>
                  <a:gd name="connsiteY48" fmla="*/ 646981 h 1299864"/>
                  <a:gd name="connsiteX49" fmla="*/ 3640347 w 3640347"/>
                  <a:gd name="connsiteY49" fmla="*/ 707366 h 1299864"/>
                  <a:gd name="connsiteX50" fmla="*/ 3631721 w 3640347"/>
                  <a:gd name="connsiteY50" fmla="*/ 1017917 h 1299864"/>
                  <a:gd name="connsiteX51" fmla="*/ 3614468 w 3640347"/>
                  <a:gd name="connsiteY51" fmla="*/ 1043797 h 1299864"/>
                  <a:gd name="connsiteX52" fmla="*/ 3597215 w 3640347"/>
                  <a:gd name="connsiteY52" fmla="*/ 1078302 h 1299864"/>
                  <a:gd name="connsiteX53" fmla="*/ 3545457 w 3640347"/>
                  <a:gd name="connsiteY53" fmla="*/ 1173193 h 1299864"/>
                  <a:gd name="connsiteX54" fmla="*/ 3528204 w 3640347"/>
                  <a:gd name="connsiteY54" fmla="*/ 1199072 h 1299864"/>
                  <a:gd name="connsiteX55" fmla="*/ 3502325 w 3640347"/>
                  <a:gd name="connsiteY55" fmla="*/ 1207698 h 1299864"/>
                  <a:gd name="connsiteX56" fmla="*/ 3364302 w 3640347"/>
                  <a:gd name="connsiteY56" fmla="*/ 1199072 h 1299864"/>
                  <a:gd name="connsiteX57" fmla="*/ 3355676 w 3640347"/>
                  <a:gd name="connsiteY57" fmla="*/ 1173193 h 1299864"/>
                  <a:gd name="connsiteX58" fmla="*/ 3347049 w 3640347"/>
                  <a:gd name="connsiteY58" fmla="*/ 871268 h 1299864"/>
                  <a:gd name="connsiteX59" fmla="*/ 3286664 w 3640347"/>
                  <a:gd name="connsiteY59" fmla="*/ 802257 h 1299864"/>
                  <a:gd name="connsiteX60" fmla="*/ 3252159 w 3640347"/>
                  <a:gd name="connsiteY60" fmla="*/ 776378 h 1299864"/>
                  <a:gd name="connsiteX61" fmla="*/ 3217653 w 3640347"/>
                  <a:gd name="connsiteY61" fmla="*/ 759125 h 1299864"/>
                  <a:gd name="connsiteX62" fmla="*/ 3157268 w 3640347"/>
                  <a:gd name="connsiteY62" fmla="*/ 750498 h 1299864"/>
                  <a:gd name="connsiteX63" fmla="*/ 2777706 w 3640347"/>
                  <a:gd name="connsiteY63" fmla="*/ 759125 h 1299864"/>
                  <a:gd name="connsiteX64" fmla="*/ 2734574 w 3640347"/>
                  <a:gd name="connsiteY64" fmla="*/ 802257 h 1299864"/>
                  <a:gd name="connsiteX65" fmla="*/ 2717321 w 3640347"/>
                  <a:gd name="connsiteY65" fmla="*/ 854015 h 1299864"/>
                  <a:gd name="connsiteX66" fmla="*/ 2691442 w 3640347"/>
                  <a:gd name="connsiteY66" fmla="*/ 940280 h 1299864"/>
                  <a:gd name="connsiteX67" fmla="*/ 2665562 w 3640347"/>
                  <a:gd name="connsiteY67" fmla="*/ 966159 h 1299864"/>
                  <a:gd name="connsiteX68" fmla="*/ 2613804 w 3640347"/>
                  <a:gd name="connsiteY68" fmla="*/ 1069676 h 1299864"/>
                  <a:gd name="connsiteX69" fmla="*/ 2605177 w 3640347"/>
                  <a:gd name="connsiteY69" fmla="*/ 1112808 h 1299864"/>
                  <a:gd name="connsiteX70" fmla="*/ 2622430 w 3640347"/>
                  <a:gd name="connsiteY70" fmla="*/ 1259457 h 1299864"/>
                  <a:gd name="connsiteX71" fmla="*/ 2596551 w 3640347"/>
                  <a:gd name="connsiteY71" fmla="*/ 1268083 h 1299864"/>
                  <a:gd name="connsiteX72" fmla="*/ 2225615 w 3640347"/>
                  <a:gd name="connsiteY72" fmla="*/ 1259457 h 1299864"/>
                  <a:gd name="connsiteX73" fmla="*/ 1794294 w 3640347"/>
                  <a:gd name="connsiteY73" fmla="*/ 1268083 h 1299864"/>
                  <a:gd name="connsiteX74" fmla="*/ 1595887 w 3640347"/>
                  <a:gd name="connsiteY74" fmla="*/ 1276710 h 1299864"/>
                  <a:gd name="connsiteX75" fmla="*/ 1475117 w 3640347"/>
                  <a:gd name="connsiteY75" fmla="*/ 1285336 h 1299864"/>
                  <a:gd name="connsiteX76" fmla="*/ 1293962 w 3640347"/>
                  <a:gd name="connsiteY76" fmla="*/ 1293963 h 1299864"/>
                  <a:gd name="connsiteX77" fmla="*/ 1086928 w 3640347"/>
                  <a:gd name="connsiteY77" fmla="*/ 1242204 h 1299864"/>
                  <a:gd name="connsiteX78" fmla="*/ 1061049 w 3640347"/>
                  <a:gd name="connsiteY78" fmla="*/ 1207698 h 1299864"/>
                  <a:gd name="connsiteX79" fmla="*/ 1035170 w 3640347"/>
                  <a:gd name="connsiteY79" fmla="*/ 1069676 h 1299864"/>
                  <a:gd name="connsiteX80" fmla="*/ 1026544 w 3640347"/>
                  <a:gd name="connsiteY80" fmla="*/ 1017917 h 1299864"/>
                  <a:gd name="connsiteX81" fmla="*/ 1000664 w 3640347"/>
                  <a:gd name="connsiteY81" fmla="*/ 923027 h 1299864"/>
                  <a:gd name="connsiteX82" fmla="*/ 957532 w 3640347"/>
                  <a:gd name="connsiteY82" fmla="*/ 871268 h 1299864"/>
                  <a:gd name="connsiteX83" fmla="*/ 897147 w 3640347"/>
                  <a:gd name="connsiteY83" fmla="*/ 819510 h 1299864"/>
                  <a:gd name="connsiteX84" fmla="*/ 785004 w 3640347"/>
                  <a:gd name="connsiteY84" fmla="*/ 759125 h 1299864"/>
                  <a:gd name="connsiteX85" fmla="*/ 629728 w 3640347"/>
                  <a:gd name="connsiteY85" fmla="*/ 750498 h 1299864"/>
                  <a:gd name="connsiteX86" fmla="*/ 508959 w 3640347"/>
                  <a:gd name="connsiteY86" fmla="*/ 776378 h 1299864"/>
                  <a:gd name="connsiteX87" fmla="*/ 422694 w 3640347"/>
                  <a:gd name="connsiteY87" fmla="*/ 879895 h 1299864"/>
                  <a:gd name="connsiteX88" fmla="*/ 353683 w 3640347"/>
                  <a:gd name="connsiteY88" fmla="*/ 957532 h 1299864"/>
                  <a:gd name="connsiteX89" fmla="*/ 310551 w 3640347"/>
                  <a:gd name="connsiteY89" fmla="*/ 1035170 h 1299864"/>
                  <a:gd name="connsiteX90" fmla="*/ 301925 w 3640347"/>
                  <a:gd name="connsiteY90" fmla="*/ 1078302 h 1299864"/>
                  <a:gd name="connsiteX91" fmla="*/ 327804 w 3640347"/>
                  <a:gd name="connsiteY91"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983411 w 3640347"/>
                  <a:gd name="connsiteY12" fmla="*/ 552091 h 1299864"/>
                  <a:gd name="connsiteX13" fmla="*/ 1112808 w 3640347"/>
                  <a:gd name="connsiteY13" fmla="*/ 534838 h 1299864"/>
                  <a:gd name="connsiteX14" fmla="*/ 1138687 w 3640347"/>
                  <a:gd name="connsiteY14" fmla="*/ 526212 h 1299864"/>
                  <a:gd name="connsiteX15" fmla="*/ 1190445 w 3640347"/>
                  <a:gd name="connsiteY15" fmla="*/ 474453 h 1299864"/>
                  <a:gd name="connsiteX16" fmla="*/ 1268083 w 3640347"/>
                  <a:gd name="connsiteY16" fmla="*/ 422695 h 1299864"/>
                  <a:gd name="connsiteX17" fmla="*/ 1293962 w 3640347"/>
                  <a:gd name="connsiteY17" fmla="*/ 396815 h 1299864"/>
                  <a:gd name="connsiteX18" fmla="*/ 1328468 w 3640347"/>
                  <a:gd name="connsiteY18" fmla="*/ 370936 h 1299864"/>
                  <a:gd name="connsiteX19" fmla="*/ 1388853 w 3640347"/>
                  <a:gd name="connsiteY19" fmla="*/ 301925 h 1299864"/>
                  <a:gd name="connsiteX20" fmla="*/ 1423359 w 3640347"/>
                  <a:gd name="connsiteY20" fmla="*/ 293298 h 1299864"/>
                  <a:gd name="connsiteX21" fmla="*/ 1466491 w 3640347"/>
                  <a:gd name="connsiteY21" fmla="*/ 241540 h 1299864"/>
                  <a:gd name="connsiteX22" fmla="*/ 1500996 w 3640347"/>
                  <a:gd name="connsiteY22" fmla="*/ 189781 h 1299864"/>
                  <a:gd name="connsiteX23" fmla="*/ 1518249 w 3640347"/>
                  <a:gd name="connsiteY23" fmla="*/ 163902 h 1299864"/>
                  <a:gd name="connsiteX24" fmla="*/ 1535502 w 3640347"/>
                  <a:gd name="connsiteY24" fmla="*/ 129397 h 1299864"/>
                  <a:gd name="connsiteX25" fmla="*/ 1561381 w 3640347"/>
                  <a:gd name="connsiteY25" fmla="*/ 120770 h 1299864"/>
                  <a:gd name="connsiteX26" fmla="*/ 1587261 w 3640347"/>
                  <a:gd name="connsiteY26" fmla="*/ 94891 h 1299864"/>
                  <a:gd name="connsiteX27" fmla="*/ 1613140 w 3640347"/>
                  <a:gd name="connsiteY27" fmla="*/ 77638 h 1299864"/>
                  <a:gd name="connsiteX28" fmla="*/ 1647645 w 3640347"/>
                  <a:gd name="connsiteY28" fmla="*/ 51759 h 1299864"/>
                  <a:gd name="connsiteX29" fmla="*/ 1673525 w 3640347"/>
                  <a:gd name="connsiteY29" fmla="*/ 34506 h 1299864"/>
                  <a:gd name="connsiteX30" fmla="*/ 1742536 w 3640347"/>
                  <a:gd name="connsiteY30" fmla="*/ 17253 h 1299864"/>
                  <a:gd name="connsiteX31" fmla="*/ 1794294 w 3640347"/>
                  <a:gd name="connsiteY31" fmla="*/ 0 h 1299864"/>
                  <a:gd name="connsiteX32" fmla="*/ 3200400 w 3640347"/>
                  <a:gd name="connsiteY32" fmla="*/ 8627 h 1299864"/>
                  <a:gd name="connsiteX33" fmla="*/ 3226279 w 3640347"/>
                  <a:gd name="connsiteY33" fmla="*/ 17253 h 1299864"/>
                  <a:gd name="connsiteX34" fmla="*/ 3243532 w 3640347"/>
                  <a:gd name="connsiteY34" fmla="*/ 43132 h 1299864"/>
                  <a:gd name="connsiteX35" fmla="*/ 3303917 w 3640347"/>
                  <a:gd name="connsiteY35" fmla="*/ 94891 h 1299864"/>
                  <a:gd name="connsiteX36" fmla="*/ 3338423 w 3640347"/>
                  <a:gd name="connsiteY36" fmla="*/ 138023 h 1299864"/>
                  <a:gd name="connsiteX37" fmla="*/ 3381555 w 3640347"/>
                  <a:gd name="connsiteY37" fmla="*/ 181155 h 1299864"/>
                  <a:gd name="connsiteX38" fmla="*/ 3390181 w 3640347"/>
                  <a:gd name="connsiteY38" fmla="*/ 207034 h 1299864"/>
                  <a:gd name="connsiteX39" fmla="*/ 3407434 w 3640347"/>
                  <a:gd name="connsiteY39" fmla="*/ 232914 h 1299864"/>
                  <a:gd name="connsiteX40" fmla="*/ 3441940 w 3640347"/>
                  <a:gd name="connsiteY40" fmla="*/ 310551 h 1299864"/>
                  <a:gd name="connsiteX41" fmla="*/ 3450566 w 3640347"/>
                  <a:gd name="connsiteY41" fmla="*/ 345057 h 1299864"/>
                  <a:gd name="connsiteX42" fmla="*/ 3502325 w 3640347"/>
                  <a:gd name="connsiteY42" fmla="*/ 414068 h 1299864"/>
                  <a:gd name="connsiteX43" fmla="*/ 3519577 w 3640347"/>
                  <a:gd name="connsiteY43" fmla="*/ 439947 h 1299864"/>
                  <a:gd name="connsiteX44" fmla="*/ 3545457 w 3640347"/>
                  <a:gd name="connsiteY44" fmla="*/ 457200 h 1299864"/>
                  <a:gd name="connsiteX45" fmla="*/ 3597215 w 3640347"/>
                  <a:gd name="connsiteY45" fmla="*/ 569344 h 1299864"/>
                  <a:gd name="connsiteX46" fmla="*/ 3614468 w 3640347"/>
                  <a:gd name="connsiteY46" fmla="*/ 612476 h 1299864"/>
                  <a:gd name="connsiteX47" fmla="*/ 3623094 w 3640347"/>
                  <a:gd name="connsiteY47" fmla="*/ 646981 h 1299864"/>
                  <a:gd name="connsiteX48" fmla="*/ 3640347 w 3640347"/>
                  <a:gd name="connsiteY48" fmla="*/ 707366 h 1299864"/>
                  <a:gd name="connsiteX49" fmla="*/ 3631721 w 3640347"/>
                  <a:gd name="connsiteY49" fmla="*/ 1017917 h 1299864"/>
                  <a:gd name="connsiteX50" fmla="*/ 3614468 w 3640347"/>
                  <a:gd name="connsiteY50" fmla="*/ 1043797 h 1299864"/>
                  <a:gd name="connsiteX51" fmla="*/ 3597215 w 3640347"/>
                  <a:gd name="connsiteY51" fmla="*/ 1078302 h 1299864"/>
                  <a:gd name="connsiteX52" fmla="*/ 3545457 w 3640347"/>
                  <a:gd name="connsiteY52" fmla="*/ 1173193 h 1299864"/>
                  <a:gd name="connsiteX53" fmla="*/ 3528204 w 3640347"/>
                  <a:gd name="connsiteY53" fmla="*/ 1199072 h 1299864"/>
                  <a:gd name="connsiteX54" fmla="*/ 3502325 w 3640347"/>
                  <a:gd name="connsiteY54" fmla="*/ 1207698 h 1299864"/>
                  <a:gd name="connsiteX55" fmla="*/ 3364302 w 3640347"/>
                  <a:gd name="connsiteY55" fmla="*/ 1199072 h 1299864"/>
                  <a:gd name="connsiteX56" fmla="*/ 3355676 w 3640347"/>
                  <a:gd name="connsiteY56" fmla="*/ 1173193 h 1299864"/>
                  <a:gd name="connsiteX57" fmla="*/ 3347049 w 3640347"/>
                  <a:gd name="connsiteY57" fmla="*/ 871268 h 1299864"/>
                  <a:gd name="connsiteX58" fmla="*/ 3286664 w 3640347"/>
                  <a:gd name="connsiteY58" fmla="*/ 802257 h 1299864"/>
                  <a:gd name="connsiteX59" fmla="*/ 3252159 w 3640347"/>
                  <a:gd name="connsiteY59" fmla="*/ 776378 h 1299864"/>
                  <a:gd name="connsiteX60" fmla="*/ 3217653 w 3640347"/>
                  <a:gd name="connsiteY60" fmla="*/ 759125 h 1299864"/>
                  <a:gd name="connsiteX61" fmla="*/ 3157268 w 3640347"/>
                  <a:gd name="connsiteY61" fmla="*/ 750498 h 1299864"/>
                  <a:gd name="connsiteX62" fmla="*/ 2777706 w 3640347"/>
                  <a:gd name="connsiteY62" fmla="*/ 759125 h 1299864"/>
                  <a:gd name="connsiteX63" fmla="*/ 2734574 w 3640347"/>
                  <a:gd name="connsiteY63" fmla="*/ 802257 h 1299864"/>
                  <a:gd name="connsiteX64" fmla="*/ 2717321 w 3640347"/>
                  <a:gd name="connsiteY64" fmla="*/ 854015 h 1299864"/>
                  <a:gd name="connsiteX65" fmla="*/ 2691442 w 3640347"/>
                  <a:gd name="connsiteY65" fmla="*/ 940280 h 1299864"/>
                  <a:gd name="connsiteX66" fmla="*/ 2665562 w 3640347"/>
                  <a:gd name="connsiteY66" fmla="*/ 966159 h 1299864"/>
                  <a:gd name="connsiteX67" fmla="*/ 2613804 w 3640347"/>
                  <a:gd name="connsiteY67" fmla="*/ 1069676 h 1299864"/>
                  <a:gd name="connsiteX68" fmla="*/ 2605177 w 3640347"/>
                  <a:gd name="connsiteY68" fmla="*/ 1112808 h 1299864"/>
                  <a:gd name="connsiteX69" fmla="*/ 2622430 w 3640347"/>
                  <a:gd name="connsiteY69" fmla="*/ 1259457 h 1299864"/>
                  <a:gd name="connsiteX70" fmla="*/ 2596551 w 3640347"/>
                  <a:gd name="connsiteY70" fmla="*/ 1268083 h 1299864"/>
                  <a:gd name="connsiteX71" fmla="*/ 2225615 w 3640347"/>
                  <a:gd name="connsiteY71" fmla="*/ 1259457 h 1299864"/>
                  <a:gd name="connsiteX72" fmla="*/ 1794294 w 3640347"/>
                  <a:gd name="connsiteY72" fmla="*/ 1268083 h 1299864"/>
                  <a:gd name="connsiteX73" fmla="*/ 1595887 w 3640347"/>
                  <a:gd name="connsiteY73" fmla="*/ 1276710 h 1299864"/>
                  <a:gd name="connsiteX74" fmla="*/ 1475117 w 3640347"/>
                  <a:gd name="connsiteY74" fmla="*/ 1285336 h 1299864"/>
                  <a:gd name="connsiteX75" fmla="*/ 1293962 w 3640347"/>
                  <a:gd name="connsiteY75" fmla="*/ 1293963 h 1299864"/>
                  <a:gd name="connsiteX76" fmla="*/ 1086928 w 3640347"/>
                  <a:gd name="connsiteY76" fmla="*/ 1242204 h 1299864"/>
                  <a:gd name="connsiteX77" fmla="*/ 1061049 w 3640347"/>
                  <a:gd name="connsiteY77" fmla="*/ 1207698 h 1299864"/>
                  <a:gd name="connsiteX78" fmla="*/ 1035170 w 3640347"/>
                  <a:gd name="connsiteY78" fmla="*/ 1069676 h 1299864"/>
                  <a:gd name="connsiteX79" fmla="*/ 1026544 w 3640347"/>
                  <a:gd name="connsiteY79" fmla="*/ 1017917 h 1299864"/>
                  <a:gd name="connsiteX80" fmla="*/ 1000664 w 3640347"/>
                  <a:gd name="connsiteY80" fmla="*/ 923027 h 1299864"/>
                  <a:gd name="connsiteX81" fmla="*/ 957532 w 3640347"/>
                  <a:gd name="connsiteY81" fmla="*/ 871268 h 1299864"/>
                  <a:gd name="connsiteX82" fmla="*/ 897147 w 3640347"/>
                  <a:gd name="connsiteY82" fmla="*/ 819510 h 1299864"/>
                  <a:gd name="connsiteX83" fmla="*/ 785004 w 3640347"/>
                  <a:gd name="connsiteY83" fmla="*/ 759125 h 1299864"/>
                  <a:gd name="connsiteX84" fmla="*/ 629728 w 3640347"/>
                  <a:gd name="connsiteY84" fmla="*/ 750498 h 1299864"/>
                  <a:gd name="connsiteX85" fmla="*/ 508959 w 3640347"/>
                  <a:gd name="connsiteY85" fmla="*/ 776378 h 1299864"/>
                  <a:gd name="connsiteX86" fmla="*/ 422694 w 3640347"/>
                  <a:gd name="connsiteY86" fmla="*/ 879895 h 1299864"/>
                  <a:gd name="connsiteX87" fmla="*/ 353683 w 3640347"/>
                  <a:gd name="connsiteY87" fmla="*/ 957532 h 1299864"/>
                  <a:gd name="connsiteX88" fmla="*/ 310551 w 3640347"/>
                  <a:gd name="connsiteY88" fmla="*/ 1035170 h 1299864"/>
                  <a:gd name="connsiteX89" fmla="*/ 301925 w 3640347"/>
                  <a:gd name="connsiteY89" fmla="*/ 1078302 h 1299864"/>
                  <a:gd name="connsiteX90" fmla="*/ 327804 w 3640347"/>
                  <a:gd name="connsiteY90"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983411 w 3640347"/>
                  <a:gd name="connsiteY12" fmla="*/ 552091 h 1299864"/>
                  <a:gd name="connsiteX13" fmla="*/ 1112808 w 3640347"/>
                  <a:gd name="connsiteY13" fmla="*/ 534838 h 1299864"/>
                  <a:gd name="connsiteX14" fmla="*/ 1190445 w 3640347"/>
                  <a:gd name="connsiteY14" fmla="*/ 474453 h 1299864"/>
                  <a:gd name="connsiteX15" fmla="*/ 1268083 w 3640347"/>
                  <a:gd name="connsiteY15" fmla="*/ 422695 h 1299864"/>
                  <a:gd name="connsiteX16" fmla="*/ 1293962 w 3640347"/>
                  <a:gd name="connsiteY16" fmla="*/ 396815 h 1299864"/>
                  <a:gd name="connsiteX17" fmla="*/ 1328468 w 3640347"/>
                  <a:gd name="connsiteY17" fmla="*/ 370936 h 1299864"/>
                  <a:gd name="connsiteX18" fmla="*/ 1388853 w 3640347"/>
                  <a:gd name="connsiteY18" fmla="*/ 301925 h 1299864"/>
                  <a:gd name="connsiteX19" fmla="*/ 1423359 w 3640347"/>
                  <a:gd name="connsiteY19" fmla="*/ 293298 h 1299864"/>
                  <a:gd name="connsiteX20" fmla="*/ 1466491 w 3640347"/>
                  <a:gd name="connsiteY20" fmla="*/ 241540 h 1299864"/>
                  <a:gd name="connsiteX21" fmla="*/ 1500996 w 3640347"/>
                  <a:gd name="connsiteY21" fmla="*/ 189781 h 1299864"/>
                  <a:gd name="connsiteX22" fmla="*/ 1518249 w 3640347"/>
                  <a:gd name="connsiteY22" fmla="*/ 163902 h 1299864"/>
                  <a:gd name="connsiteX23" fmla="*/ 1535502 w 3640347"/>
                  <a:gd name="connsiteY23" fmla="*/ 129397 h 1299864"/>
                  <a:gd name="connsiteX24" fmla="*/ 1561381 w 3640347"/>
                  <a:gd name="connsiteY24" fmla="*/ 120770 h 1299864"/>
                  <a:gd name="connsiteX25" fmla="*/ 1587261 w 3640347"/>
                  <a:gd name="connsiteY25" fmla="*/ 94891 h 1299864"/>
                  <a:gd name="connsiteX26" fmla="*/ 1613140 w 3640347"/>
                  <a:gd name="connsiteY26" fmla="*/ 77638 h 1299864"/>
                  <a:gd name="connsiteX27" fmla="*/ 1647645 w 3640347"/>
                  <a:gd name="connsiteY27" fmla="*/ 51759 h 1299864"/>
                  <a:gd name="connsiteX28" fmla="*/ 1673525 w 3640347"/>
                  <a:gd name="connsiteY28" fmla="*/ 34506 h 1299864"/>
                  <a:gd name="connsiteX29" fmla="*/ 1742536 w 3640347"/>
                  <a:gd name="connsiteY29" fmla="*/ 17253 h 1299864"/>
                  <a:gd name="connsiteX30" fmla="*/ 1794294 w 3640347"/>
                  <a:gd name="connsiteY30" fmla="*/ 0 h 1299864"/>
                  <a:gd name="connsiteX31" fmla="*/ 3200400 w 3640347"/>
                  <a:gd name="connsiteY31" fmla="*/ 8627 h 1299864"/>
                  <a:gd name="connsiteX32" fmla="*/ 3226279 w 3640347"/>
                  <a:gd name="connsiteY32" fmla="*/ 17253 h 1299864"/>
                  <a:gd name="connsiteX33" fmla="*/ 3243532 w 3640347"/>
                  <a:gd name="connsiteY33" fmla="*/ 43132 h 1299864"/>
                  <a:gd name="connsiteX34" fmla="*/ 3303917 w 3640347"/>
                  <a:gd name="connsiteY34" fmla="*/ 94891 h 1299864"/>
                  <a:gd name="connsiteX35" fmla="*/ 3338423 w 3640347"/>
                  <a:gd name="connsiteY35" fmla="*/ 138023 h 1299864"/>
                  <a:gd name="connsiteX36" fmla="*/ 3381555 w 3640347"/>
                  <a:gd name="connsiteY36" fmla="*/ 181155 h 1299864"/>
                  <a:gd name="connsiteX37" fmla="*/ 3390181 w 3640347"/>
                  <a:gd name="connsiteY37" fmla="*/ 207034 h 1299864"/>
                  <a:gd name="connsiteX38" fmla="*/ 3407434 w 3640347"/>
                  <a:gd name="connsiteY38" fmla="*/ 232914 h 1299864"/>
                  <a:gd name="connsiteX39" fmla="*/ 3441940 w 3640347"/>
                  <a:gd name="connsiteY39" fmla="*/ 310551 h 1299864"/>
                  <a:gd name="connsiteX40" fmla="*/ 3450566 w 3640347"/>
                  <a:gd name="connsiteY40" fmla="*/ 345057 h 1299864"/>
                  <a:gd name="connsiteX41" fmla="*/ 3502325 w 3640347"/>
                  <a:gd name="connsiteY41" fmla="*/ 414068 h 1299864"/>
                  <a:gd name="connsiteX42" fmla="*/ 3519577 w 3640347"/>
                  <a:gd name="connsiteY42" fmla="*/ 439947 h 1299864"/>
                  <a:gd name="connsiteX43" fmla="*/ 3545457 w 3640347"/>
                  <a:gd name="connsiteY43" fmla="*/ 457200 h 1299864"/>
                  <a:gd name="connsiteX44" fmla="*/ 3597215 w 3640347"/>
                  <a:gd name="connsiteY44" fmla="*/ 569344 h 1299864"/>
                  <a:gd name="connsiteX45" fmla="*/ 3614468 w 3640347"/>
                  <a:gd name="connsiteY45" fmla="*/ 612476 h 1299864"/>
                  <a:gd name="connsiteX46" fmla="*/ 3623094 w 3640347"/>
                  <a:gd name="connsiteY46" fmla="*/ 646981 h 1299864"/>
                  <a:gd name="connsiteX47" fmla="*/ 3640347 w 3640347"/>
                  <a:gd name="connsiteY47" fmla="*/ 707366 h 1299864"/>
                  <a:gd name="connsiteX48" fmla="*/ 3631721 w 3640347"/>
                  <a:gd name="connsiteY48" fmla="*/ 1017917 h 1299864"/>
                  <a:gd name="connsiteX49" fmla="*/ 3614468 w 3640347"/>
                  <a:gd name="connsiteY49" fmla="*/ 1043797 h 1299864"/>
                  <a:gd name="connsiteX50" fmla="*/ 3597215 w 3640347"/>
                  <a:gd name="connsiteY50" fmla="*/ 1078302 h 1299864"/>
                  <a:gd name="connsiteX51" fmla="*/ 3545457 w 3640347"/>
                  <a:gd name="connsiteY51" fmla="*/ 1173193 h 1299864"/>
                  <a:gd name="connsiteX52" fmla="*/ 3528204 w 3640347"/>
                  <a:gd name="connsiteY52" fmla="*/ 1199072 h 1299864"/>
                  <a:gd name="connsiteX53" fmla="*/ 3502325 w 3640347"/>
                  <a:gd name="connsiteY53" fmla="*/ 1207698 h 1299864"/>
                  <a:gd name="connsiteX54" fmla="*/ 3364302 w 3640347"/>
                  <a:gd name="connsiteY54" fmla="*/ 1199072 h 1299864"/>
                  <a:gd name="connsiteX55" fmla="*/ 3355676 w 3640347"/>
                  <a:gd name="connsiteY55" fmla="*/ 1173193 h 1299864"/>
                  <a:gd name="connsiteX56" fmla="*/ 3347049 w 3640347"/>
                  <a:gd name="connsiteY56" fmla="*/ 871268 h 1299864"/>
                  <a:gd name="connsiteX57" fmla="*/ 3286664 w 3640347"/>
                  <a:gd name="connsiteY57" fmla="*/ 802257 h 1299864"/>
                  <a:gd name="connsiteX58" fmla="*/ 3252159 w 3640347"/>
                  <a:gd name="connsiteY58" fmla="*/ 776378 h 1299864"/>
                  <a:gd name="connsiteX59" fmla="*/ 3217653 w 3640347"/>
                  <a:gd name="connsiteY59" fmla="*/ 759125 h 1299864"/>
                  <a:gd name="connsiteX60" fmla="*/ 3157268 w 3640347"/>
                  <a:gd name="connsiteY60" fmla="*/ 750498 h 1299864"/>
                  <a:gd name="connsiteX61" fmla="*/ 2777706 w 3640347"/>
                  <a:gd name="connsiteY61" fmla="*/ 759125 h 1299864"/>
                  <a:gd name="connsiteX62" fmla="*/ 2734574 w 3640347"/>
                  <a:gd name="connsiteY62" fmla="*/ 802257 h 1299864"/>
                  <a:gd name="connsiteX63" fmla="*/ 2717321 w 3640347"/>
                  <a:gd name="connsiteY63" fmla="*/ 854015 h 1299864"/>
                  <a:gd name="connsiteX64" fmla="*/ 2691442 w 3640347"/>
                  <a:gd name="connsiteY64" fmla="*/ 940280 h 1299864"/>
                  <a:gd name="connsiteX65" fmla="*/ 2665562 w 3640347"/>
                  <a:gd name="connsiteY65" fmla="*/ 966159 h 1299864"/>
                  <a:gd name="connsiteX66" fmla="*/ 2613804 w 3640347"/>
                  <a:gd name="connsiteY66" fmla="*/ 1069676 h 1299864"/>
                  <a:gd name="connsiteX67" fmla="*/ 2605177 w 3640347"/>
                  <a:gd name="connsiteY67" fmla="*/ 1112808 h 1299864"/>
                  <a:gd name="connsiteX68" fmla="*/ 2622430 w 3640347"/>
                  <a:gd name="connsiteY68" fmla="*/ 1259457 h 1299864"/>
                  <a:gd name="connsiteX69" fmla="*/ 2596551 w 3640347"/>
                  <a:gd name="connsiteY69" fmla="*/ 1268083 h 1299864"/>
                  <a:gd name="connsiteX70" fmla="*/ 2225615 w 3640347"/>
                  <a:gd name="connsiteY70" fmla="*/ 1259457 h 1299864"/>
                  <a:gd name="connsiteX71" fmla="*/ 1794294 w 3640347"/>
                  <a:gd name="connsiteY71" fmla="*/ 1268083 h 1299864"/>
                  <a:gd name="connsiteX72" fmla="*/ 1595887 w 3640347"/>
                  <a:gd name="connsiteY72" fmla="*/ 1276710 h 1299864"/>
                  <a:gd name="connsiteX73" fmla="*/ 1475117 w 3640347"/>
                  <a:gd name="connsiteY73" fmla="*/ 1285336 h 1299864"/>
                  <a:gd name="connsiteX74" fmla="*/ 1293962 w 3640347"/>
                  <a:gd name="connsiteY74" fmla="*/ 1293963 h 1299864"/>
                  <a:gd name="connsiteX75" fmla="*/ 1086928 w 3640347"/>
                  <a:gd name="connsiteY75" fmla="*/ 1242204 h 1299864"/>
                  <a:gd name="connsiteX76" fmla="*/ 1061049 w 3640347"/>
                  <a:gd name="connsiteY76" fmla="*/ 1207698 h 1299864"/>
                  <a:gd name="connsiteX77" fmla="*/ 1035170 w 3640347"/>
                  <a:gd name="connsiteY77" fmla="*/ 1069676 h 1299864"/>
                  <a:gd name="connsiteX78" fmla="*/ 1026544 w 3640347"/>
                  <a:gd name="connsiteY78" fmla="*/ 1017917 h 1299864"/>
                  <a:gd name="connsiteX79" fmla="*/ 1000664 w 3640347"/>
                  <a:gd name="connsiteY79" fmla="*/ 923027 h 1299864"/>
                  <a:gd name="connsiteX80" fmla="*/ 957532 w 3640347"/>
                  <a:gd name="connsiteY80" fmla="*/ 871268 h 1299864"/>
                  <a:gd name="connsiteX81" fmla="*/ 897147 w 3640347"/>
                  <a:gd name="connsiteY81" fmla="*/ 819510 h 1299864"/>
                  <a:gd name="connsiteX82" fmla="*/ 785004 w 3640347"/>
                  <a:gd name="connsiteY82" fmla="*/ 759125 h 1299864"/>
                  <a:gd name="connsiteX83" fmla="*/ 629728 w 3640347"/>
                  <a:gd name="connsiteY83" fmla="*/ 750498 h 1299864"/>
                  <a:gd name="connsiteX84" fmla="*/ 508959 w 3640347"/>
                  <a:gd name="connsiteY84" fmla="*/ 776378 h 1299864"/>
                  <a:gd name="connsiteX85" fmla="*/ 422694 w 3640347"/>
                  <a:gd name="connsiteY85" fmla="*/ 879895 h 1299864"/>
                  <a:gd name="connsiteX86" fmla="*/ 353683 w 3640347"/>
                  <a:gd name="connsiteY86" fmla="*/ 957532 h 1299864"/>
                  <a:gd name="connsiteX87" fmla="*/ 310551 w 3640347"/>
                  <a:gd name="connsiteY87" fmla="*/ 1035170 h 1299864"/>
                  <a:gd name="connsiteX88" fmla="*/ 301925 w 3640347"/>
                  <a:gd name="connsiteY88" fmla="*/ 1078302 h 1299864"/>
                  <a:gd name="connsiteX89" fmla="*/ 327804 w 3640347"/>
                  <a:gd name="connsiteY89"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983411 w 3640347"/>
                  <a:gd name="connsiteY12" fmla="*/ 552091 h 1299864"/>
                  <a:gd name="connsiteX13" fmla="*/ 1112808 w 3640347"/>
                  <a:gd name="connsiteY13" fmla="*/ 534838 h 1299864"/>
                  <a:gd name="connsiteX14" fmla="*/ 1190445 w 3640347"/>
                  <a:gd name="connsiteY14" fmla="*/ 474453 h 1299864"/>
                  <a:gd name="connsiteX15" fmla="*/ 1268083 w 3640347"/>
                  <a:gd name="connsiteY15" fmla="*/ 422695 h 1299864"/>
                  <a:gd name="connsiteX16" fmla="*/ 1293962 w 3640347"/>
                  <a:gd name="connsiteY16" fmla="*/ 396815 h 1299864"/>
                  <a:gd name="connsiteX17" fmla="*/ 1328468 w 3640347"/>
                  <a:gd name="connsiteY17" fmla="*/ 370936 h 1299864"/>
                  <a:gd name="connsiteX18" fmla="*/ 1388853 w 3640347"/>
                  <a:gd name="connsiteY18" fmla="*/ 301925 h 1299864"/>
                  <a:gd name="connsiteX19" fmla="*/ 1457865 w 3640347"/>
                  <a:gd name="connsiteY19" fmla="*/ 301924 h 1299864"/>
                  <a:gd name="connsiteX20" fmla="*/ 1466491 w 3640347"/>
                  <a:gd name="connsiteY20" fmla="*/ 241540 h 1299864"/>
                  <a:gd name="connsiteX21" fmla="*/ 1500996 w 3640347"/>
                  <a:gd name="connsiteY21" fmla="*/ 189781 h 1299864"/>
                  <a:gd name="connsiteX22" fmla="*/ 1518249 w 3640347"/>
                  <a:gd name="connsiteY22" fmla="*/ 163902 h 1299864"/>
                  <a:gd name="connsiteX23" fmla="*/ 1535502 w 3640347"/>
                  <a:gd name="connsiteY23" fmla="*/ 129397 h 1299864"/>
                  <a:gd name="connsiteX24" fmla="*/ 1561381 w 3640347"/>
                  <a:gd name="connsiteY24" fmla="*/ 120770 h 1299864"/>
                  <a:gd name="connsiteX25" fmla="*/ 1587261 w 3640347"/>
                  <a:gd name="connsiteY25" fmla="*/ 94891 h 1299864"/>
                  <a:gd name="connsiteX26" fmla="*/ 1613140 w 3640347"/>
                  <a:gd name="connsiteY26" fmla="*/ 77638 h 1299864"/>
                  <a:gd name="connsiteX27" fmla="*/ 1647645 w 3640347"/>
                  <a:gd name="connsiteY27" fmla="*/ 51759 h 1299864"/>
                  <a:gd name="connsiteX28" fmla="*/ 1673525 w 3640347"/>
                  <a:gd name="connsiteY28" fmla="*/ 34506 h 1299864"/>
                  <a:gd name="connsiteX29" fmla="*/ 1742536 w 3640347"/>
                  <a:gd name="connsiteY29" fmla="*/ 17253 h 1299864"/>
                  <a:gd name="connsiteX30" fmla="*/ 1794294 w 3640347"/>
                  <a:gd name="connsiteY30" fmla="*/ 0 h 1299864"/>
                  <a:gd name="connsiteX31" fmla="*/ 3200400 w 3640347"/>
                  <a:gd name="connsiteY31" fmla="*/ 8627 h 1299864"/>
                  <a:gd name="connsiteX32" fmla="*/ 3226279 w 3640347"/>
                  <a:gd name="connsiteY32" fmla="*/ 17253 h 1299864"/>
                  <a:gd name="connsiteX33" fmla="*/ 3243532 w 3640347"/>
                  <a:gd name="connsiteY33" fmla="*/ 43132 h 1299864"/>
                  <a:gd name="connsiteX34" fmla="*/ 3303917 w 3640347"/>
                  <a:gd name="connsiteY34" fmla="*/ 94891 h 1299864"/>
                  <a:gd name="connsiteX35" fmla="*/ 3338423 w 3640347"/>
                  <a:gd name="connsiteY35" fmla="*/ 138023 h 1299864"/>
                  <a:gd name="connsiteX36" fmla="*/ 3381555 w 3640347"/>
                  <a:gd name="connsiteY36" fmla="*/ 181155 h 1299864"/>
                  <a:gd name="connsiteX37" fmla="*/ 3390181 w 3640347"/>
                  <a:gd name="connsiteY37" fmla="*/ 207034 h 1299864"/>
                  <a:gd name="connsiteX38" fmla="*/ 3407434 w 3640347"/>
                  <a:gd name="connsiteY38" fmla="*/ 232914 h 1299864"/>
                  <a:gd name="connsiteX39" fmla="*/ 3441940 w 3640347"/>
                  <a:gd name="connsiteY39" fmla="*/ 310551 h 1299864"/>
                  <a:gd name="connsiteX40" fmla="*/ 3450566 w 3640347"/>
                  <a:gd name="connsiteY40" fmla="*/ 345057 h 1299864"/>
                  <a:gd name="connsiteX41" fmla="*/ 3502325 w 3640347"/>
                  <a:gd name="connsiteY41" fmla="*/ 414068 h 1299864"/>
                  <a:gd name="connsiteX42" fmla="*/ 3519577 w 3640347"/>
                  <a:gd name="connsiteY42" fmla="*/ 439947 h 1299864"/>
                  <a:gd name="connsiteX43" fmla="*/ 3545457 w 3640347"/>
                  <a:gd name="connsiteY43" fmla="*/ 457200 h 1299864"/>
                  <a:gd name="connsiteX44" fmla="*/ 3597215 w 3640347"/>
                  <a:gd name="connsiteY44" fmla="*/ 569344 h 1299864"/>
                  <a:gd name="connsiteX45" fmla="*/ 3614468 w 3640347"/>
                  <a:gd name="connsiteY45" fmla="*/ 612476 h 1299864"/>
                  <a:gd name="connsiteX46" fmla="*/ 3623094 w 3640347"/>
                  <a:gd name="connsiteY46" fmla="*/ 646981 h 1299864"/>
                  <a:gd name="connsiteX47" fmla="*/ 3640347 w 3640347"/>
                  <a:gd name="connsiteY47" fmla="*/ 707366 h 1299864"/>
                  <a:gd name="connsiteX48" fmla="*/ 3631721 w 3640347"/>
                  <a:gd name="connsiteY48" fmla="*/ 1017917 h 1299864"/>
                  <a:gd name="connsiteX49" fmla="*/ 3614468 w 3640347"/>
                  <a:gd name="connsiteY49" fmla="*/ 1043797 h 1299864"/>
                  <a:gd name="connsiteX50" fmla="*/ 3597215 w 3640347"/>
                  <a:gd name="connsiteY50" fmla="*/ 1078302 h 1299864"/>
                  <a:gd name="connsiteX51" fmla="*/ 3545457 w 3640347"/>
                  <a:gd name="connsiteY51" fmla="*/ 1173193 h 1299864"/>
                  <a:gd name="connsiteX52" fmla="*/ 3528204 w 3640347"/>
                  <a:gd name="connsiteY52" fmla="*/ 1199072 h 1299864"/>
                  <a:gd name="connsiteX53" fmla="*/ 3502325 w 3640347"/>
                  <a:gd name="connsiteY53" fmla="*/ 1207698 h 1299864"/>
                  <a:gd name="connsiteX54" fmla="*/ 3364302 w 3640347"/>
                  <a:gd name="connsiteY54" fmla="*/ 1199072 h 1299864"/>
                  <a:gd name="connsiteX55" fmla="*/ 3355676 w 3640347"/>
                  <a:gd name="connsiteY55" fmla="*/ 1173193 h 1299864"/>
                  <a:gd name="connsiteX56" fmla="*/ 3347049 w 3640347"/>
                  <a:gd name="connsiteY56" fmla="*/ 871268 h 1299864"/>
                  <a:gd name="connsiteX57" fmla="*/ 3286664 w 3640347"/>
                  <a:gd name="connsiteY57" fmla="*/ 802257 h 1299864"/>
                  <a:gd name="connsiteX58" fmla="*/ 3252159 w 3640347"/>
                  <a:gd name="connsiteY58" fmla="*/ 776378 h 1299864"/>
                  <a:gd name="connsiteX59" fmla="*/ 3217653 w 3640347"/>
                  <a:gd name="connsiteY59" fmla="*/ 759125 h 1299864"/>
                  <a:gd name="connsiteX60" fmla="*/ 3157268 w 3640347"/>
                  <a:gd name="connsiteY60" fmla="*/ 750498 h 1299864"/>
                  <a:gd name="connsiteX61" fmla="*/ 2777706 w 3640347"/>
                  <a:gd name="connsiteY61" fmla="*/ 759125 h 1299864"/>
                  <a:gd name="connsiteX62" fmla="*/ 2734574 w 3640347"/>
                  <a:gd name="connsiteY62" fmla="*/ 802257 h 1299864"/>
                  <a:gd name="connsiteX63" fmla="*/ 2717321 w 3640347"/>
                  <a:gd name="connsiteY63" fmla="*/ 854015 h 1299864"/>
                  <a:gd name="connsiteX64" fmla="*/ 2691442 w 3640347"/>
                  <a:gd name="connsiteY64" fmla="*/ 940280 h 1299864"/>
                  <a:gd name="connsiteX65" fmla="*/ 2665562 w 3640347"/>
                  <a:gd name="connsiteY65" fmla="*/ 966159 h 1299864"/>
                  <a:gd name="connsiteX66" fmla="*/ 2613804 w 3640347"/>
                  <a:gd name="connsiteY66" fmla="*/ 1069676 h 1299864"/>
                  <a:gd name="connsiteX67" fmla="*/ 2605177 w 3640347"/>
                  <a:gd name="connsiteY67" fmla="*/ 1112808 h 1299864"/>
                  <a:gd name="connsiteX68" fmla="*/ 2622430 w 3640347"/>
                  <a:gd name="connsiteY68" fmla="*/ 1259457 h 1299864"/>
                  <a:gd name="connsiteX69" fmla="*/ 2596551 w 3640347"/>
                  <a:gd name="connsiteY69" fmla="*/ 1268083 h 1299864"/>
                  <a:gd name="connsiteX70" fmla="*/ 2225615 w 3640347"/>
                  <a:gd name="connsiteY70" fmla="*/ 1259457 h 1299864"/>
                  <a:gd name="connsiteX71" fmla="*/ 1794294 w 3640347"/>
                  <a:gd name="connsiteY71" fmla="*/ 1268083 h 1299864"/>
                  <a:gd name="connsiteX72" fmla="*/ 1595887 w 3640347"/>
                  <a:gd name="connsiteY72" fmla="*/ 1276710 h 1299864"/>
                  <a:gd name="connsiteX73" fmla="*/ 1475117 w 3640347"/>
                  <a:gd name="connsiteY73" fmla="*/ 1285336 h 1299864"/>
                  <a:gd name="connsiteX74" fmla="*/ 1293962 w 3640347"/>
                  <a:gd name="connsiteY74" fmla="*/ 1293963 h 1299864"/>
                  <a:gd name="connsiteX75" fmla="*/ 1086928 w 3640347"/>
                  <a:gd name="connsiteY75" fmla="*/ 1242204 h 1299864"/>
                  <a:gd name="connsiteX76" fmla="*/ 1061049 w 3640347"/>
                  <a:gd name="connsiteY76" fmla="*/ 1207698 h 1299864"/>
                  <a:gd name="connsiteX77" fmla="*/ 1035170 w 3640347"/>
                  <a:gd name="connsiteY77" fmla="*/ 1069676 h 1299864"/>
                  <a:gd name="connsiteX78" fmla="*/ 1026544 w 3640347"/>
                  <a:gd name="connsiteY78" fmla="*/ 1017917 h 1299864"/>
                  <a:gd name="connsiteX79" fmla="*/ 1000664 w 3640347"/>
                  <a:gd name="connsiteY79" fmla="*/ 923027 h 1299864"/>
                  <a:gd name="connsiteX80" fmla="*/ 957532 w 3640347"/>
                  <a:gd name="connsiteY80" fmla="*/ 871268 h 1299864"/>
                  <a:gd name="connsiteX81" fmla="*/ 897147 w 3640347"/>
                  <a:gd name="connsiteY81" fmla="*/ 819510 h 1299864"/>
                  <a:gd name="connsiteX82" fmla="*/ 785004 w 3640347"/>
                  <a:gd name="connsiteY82" fmla="*/ 759125 h 1299864"/>
                  <a:gd name="connsiteX83" fmla="*/ 629728 w 3640347"/>
                  <a:gd name="connsiteY83" fmla="*/ 750498 h 1299864"/>
                  <a:gd name="connsiteX84" fmla="*/ 508959 w 3640347"/>
                  <a:gd name="connsiteY84" fmla="*/ 776378 h 1299864"/>
                  <a:gd name="connsiteX85" fmla="*/ 422694 w 3640347"/>
                  <a:gd name="connsiteY85" fmla="*/ 879895 h 1299864"/>
                  <a:gd name="connsiteX86" fmla="*/ 353683 w 3640347"/>
                  <a:gd name="connsiteY86" fmla="*/ 957532 h 1299864"/>
                  <a:gd name="connsiteX87" fmla="*/ 310551 w 3640347"/>
                  <a:gd name="connsiteY87" fmla="*/ 1035170 h 1299864"/>
                  <a:gd name="connsiteX88" fmla="*/ 301925 w 3640347"/>
                  <a:gd name="connsiteY88" fmla="*/ 1078302 h 1299864"/>
                  <a:gd name="connsiteX89" fmla="*/ 327804 w 3640347"/>
                  <a:gd name="connsiteY89"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983411 w 3640347"/>
                  <a:gd name="connsiteY12" fmla="*/ 552091 h 1299864"/>
                  <a:gd name="connsiteX13" fmla="*/ 1112808 w 3640347"/>
                  <a:gd name="connsiteY13" fmla="*/ 534838 h 1299864"/>
                  <a:gd name="connsiteX14" fmla="*/ 1190445 w 3640347"/>
                  <a:gd name="connsiteY14" fmla="*/ 474453 h 1299864"/>
                  <a:gd name="connsiteX15" fmla="*/ 1268083 w 3640347"/>
                  <a:gd name="connsiteY15" fmla="*/ 422695 h 1299864"/>
                  <a:gd name="connsiteX16" fmla="*/ 1293962 w 3640347"/>
                  <a:gd name="connsiteY16" fmla="*/ 396815 h 1299864"/>
                  <a:gd name="connsiteX17" fmla="*/ 1328468 w 3640347"/>
                  <a:gd name="connsiteY17" fmla="*/ 370936 h 1299864"/>
                  <a:gd name="connsiteX18" fmla="*/ 1388853 w 3640347"/>
                  <a:gd name="connsiteY18" fmla="*/ 301925 h 1299864"/>
                  <a:gd name="connsiteX19" fmla="*/ 1466491 w 3640347"/>
                  <a:gd name="connsiteY19" fmla="*/ 241540 h 1299864"/>
                  <a:gd name="connsiteX20" fmla="*/ 1500996 w 3640347"/>
                  <a:gd name="connsiteY20" fmla="*/ 189781 h 1299864"/>
                  <a:gd name="connsiteX21" fmla="*/ 1518249 w 3640347"/>
                  <a:gd name="connsiteY21" fmla="*/ 163902 h 1299864"/>
                  <a:gd name="connsiteX22" fmla="*/ 1535502 w 3640347"/>
                  <a:gd name="connsiteY22" fmla="*/ 129397 h 1299864"/>
                  <a:gd name="connsiteX23" fmla="*/ 1561381 w 3640347"/>
                  <a:gd name="connsiteY23" fmla="*/ 120770 h 1299864"/>
                  <a:gd name="connsiteX24" fmla="*/ 1587261 w 3640347"/>
                  <a:gd name="connsiteY24" fmla="*/ 94891 h 1299864"/>
                  <a:gd name="connsiteX25" fmla="*/ 1613140 w 3640347"/>
                  <a:gd name="connsiteY25" fmla="*/ 77638 h 1299864"/>
                  <a:gd name="connsiteX26" fmla="*/ 1647645 w 3640347"/>
                  <a:gd name="connsiteY26" fmla="*/ 51759 h 1299864"/>
                  <a:gd name="connsiteX27" fmla="*/ 1673525 w 3640347"/>
                  <a:gd name="connsiteY27" fmla="*/ 34506 h 1299864"/>
                  <a:gd name="connsiteX28" fmla="*/ 1742536 w 3640347"/>
                  <a:gd name="connsiteY28" fmla="*/ 17253 h 1299864"/>
                  <a:gd name="connsiteX29" fmla="*/ 1794294 w 3640347"/>
                  <a:gd name="connsiteY29" fmla="*/ 0 h 1299864"/>
                  <a:gd name="connsiteX30" fmla="*/ 3200400 w 3640347"/>
                  <a:gd name="connsiteY30" fmla="*/ 8627 h 1299864"/>
                  <a:gd name="connsiteX31" fmla="*/ 3226279 w 3640347"/>
                  <a:gd name="connsiteY31" fmla="*/ 17253 h 1299864"/>
                  <a:gd name="connsiteX32" fmla="*/ 3243532 w 3640347"/>
                  <a:gd name="connsiteY32" fmla="*/ 43132 h 1299864"/>
                  <a:gd name="connsiteX33" fmla="*/ 3303917 w 3640347"/>
                  <a:gd name="connsiteY33" fmla="*/ 94891 h 1299864"/>
                  <a:gd name="connsiteX34" fmla="*/ 3338423 w 3640347"/>
                  <a:gd name="connsiteY34" fmla="*/ 138023 h 1299864"/>
                  <a:gd name="connsiteX35" fmla="*/ 3381555 w 3640347"/>
                  <a:gd name="connsiteY35" fmla="*/ 181155 h 1299864"/>
                  <a:gd name="connsiteX36" fmla="*/ 3390181 w 3640347"/>
                  <a:gd name="connsiteY36" fmla="*/ 207034 h 1299864"/>
                  <a:gd name="connsiteX37" fmla="*/ 3407434 w 3640347"/>
                  <a:gd name="connsiteY37" fmla="*/ 232914 h 1299864"/>
                  <a:gd name="connsiteX38" fmla="*/ 3441940 w 3640347"/>
                  <a:gd name="connsiteY38" fmla="*/ 310551 h 1299864"/>
                  <a:gd name="connsiteX39" fmla="*/ 3450566 w 3640347"/>
                  <a:gd name="connsiteY39" fmla="*/ 345057 h 1299864"/>
                  <a:gd name="connsiteX40" fmla="*/ 3502325 w 3640347"/>
                  <a:gd name="connsiteY40" fmla="*/ 414068 h 1299864"/>
                  <a:gd name="connsiteX41" fmla="*/ 3519577 w 3640347"/>
                  <a:gd name="connsiteY41" fmla="*/ 439947 h 1299864"/>
                  <a:gd name="connsiteX42" fmla="*/ 3545457 w 3640347"/>
                  <a:gd name="connsiteY42" fmla="*/ 457200 h 1299864"/>
                  <a:gd name="connsiteX43" fmla="*/ 3597215 w 3640347"/>
                  <a:gd name="connsiteY43" fmla="*/ 569344 h 1299864"/>
                  <a:gd name="connsiteX44" fmla="*/ 3614468 w 3640347"/>
                  <a:gd name="connsiteY44" fmla="*/ 612476 h 1299864"/>
                  <a:gd name="connsiteX45" fmla="*/ 3623094 w 3640347"/>
                  <a:gd name="connsiteY45" fmla="*/ 646981 h 1299864"/>
                  <a:gd name="connsiteX46" fmla="*/ 3640347 w 3640347"/>
                  <a:gd name="connsiteY46" fmla="*/ 707366 h 1299864"/>
                  <a:gd name="connsiteX47" fmla="*/ 3631721 w 3640347"/>
                  <a:gd name="connsiteY47" fmla="*/ 1017917 h 1299864"/>
                  <a:gd name="connsiteX48" fmla="*/ 3614468 w 3640347"/>
                  <a:gd name="connsiteY48" fmla="*/ 1043797 h 1299864"/>
                  <a:gd name="connsiteX49" fmla="*/ 3597215 w 3640347"/>
                  <a:gd name="connsiteY49" fmla="*/ 1078302 h 1299864"/>
                  <a:gd name="connsiteX50" fmla="*/ 3545457 w 3640347"/>
                  <a:gd name="connsiteY50" fmla="*/ 1173193 h 1299864"/>
                  <a:gd name="connsiteX51" fmla="*/ 3528204 w 3640347"/>
                  <a:gd name="connsiteY51" fmla="*/ 1199072 h 1299864"/>
                  <a:gd name="connsiteX52" fmla="*/ 3502325 w 3640347"/>
                  <a:gd name="connsiteY52" fmla="*/ 1207698 h 1299864"/>
                  <a:gd name="connsiteX53" fmla="*/ 3364302 w 3640347"/>
                  <a:gd name="connsiteY53" fmla="*/ 1199072 h 1299864"/>
                  <a:gd name="connsiteX54" fmla="*/ 3355676 w 3640347"/>
                  <a:gd name="connsiteY54" fmla="*/ 1173193 h 1299864"/>
                  <a:gd name="connsiteX55" fmla="*/ 3347049 w 3640347"/>
                  <a:gd name="connsiteY55" fmla="*/ 871268 h 1299864"/>
                  <a:gd name="connsiteX56" fmla="*/ 3286664 w 3640347"/>
                  <a:gd name="connsiteY56" fmla="*/ 802257 h 1299864"/>
                  <a:gd name="connsiteX57" fmla="*/ 3252159 w 3640347"/>
                  <a:gd name="connsiteY57" fmla="*/ 776378 h 1299864"/>
                  <a:gd name="connsiteX58" fmla="*/ 3217653 w 3640347"/>
                  <a:gd name="connsiteY58" fmla="*/ 759125 h 1299864"/>
                  <a:gd name="connsiteX59" fmla="*/ 3157268 w 3640347"/>
                  <a:gd name="connsiteY59" fmla="*/ 750498 h 1299864"/>
                  <a:gd name="connsiteX60" fmla="*/ 2777706 w 3640347"/>
                  <a:gd name="connsiteY60" fmla="*/ 759125 h 1299864"/>
                  <a:gd name="connsiteX61" fmla="*/ 2734574 w 3640347"/>
                  <a:gd name="connsiteY61" fmla="*/ 802257 h 1299864"/>
                  <a:gd name="connsiteX62" fmla="*/ 2717321 w 3640347"/>
                  <a:gd name="connsiteY62" fmla="*/ 854015 h 1299864"/>
                  <a:gd name="connsiteX63" fmla="*/ 2691442 w 3640347"/>
                  <a:gd name="connsiteY63" fmla="*/ 940280 h 1299864"/>
                  <a:gd name="connsiteX64" fmla="*/ 2665562 w 3640347"/>
                  <a:gd name="connsiteY64" fmla="*/ 966159 h 1299864"/>
                  <a:gd name="connsiteX65" fmla="*/ 2613804 w 3640347"/>
                  <a:gd name="connsiteY65" fmla="*/ 1069676 h 1299864"/>
                  <a:gd name="connsiteX66" fmla="*/ 2605177 w 3640347"/>
                  <a:gd name="connsiteY66" fmla="*/ 1112808 h 1299864"/>
                  <a:gd name="connsiteX67" fmla="*/ 2622430 w 3640347"/>
                  <a:gd name="connsiteY67" fmla="*/ 1259457 h 1299864"/>
                  <a:gd name="connsiteX68" fmla="*/ 2596551 w 3640347"/>
                  <a:gd name="connsiteY68" fmla="*/ 1268083 h 1299864"/>
                  <a:gd name="connsiteX69" fmla="*/ 2225615 w 3640347"/>
                  <a:gd name="connsiteY69" fmla="*/ 1259457 h 1299864"/>
                  <a:gd name="connsiteX70" fmla="*/ 1794294 w 3640347"/>
                  <a:gd name="connsiteY70" fmla="*/ 1268083 h 1299864"/>
                  <a:gd name="connsiteX71" fmla="*/ 1595887 w 3640347"/>
                  <a:gd name="connsiteY71" fmla="*/ 1276710 h 1299864"/>
                  <a:gd name="connsiteX72" fmla="*/ 1475117 w 3640347"/>
                  <a:gd name="connsiteY72" fmla="*/ 1285336 h 1299864"/>
                  <a:gd name="connsiteX73" fmla="*/ 1293962 w 3640347"/>
                  <a:gd name="connsiteY73" fmla="*/ 1293963 h 1299864"/>
                  <a:gd name="connsiteX74" fmla="*/ 1086928 w 3640347"/>
                  <a:gd name="connsiteY74" fmla="*/ 1242204 h 1299864"/>
                  <a:gd name="connsiteX75" fmla="*/ 1061049 w 3640347"/>
                  <a:gd name="connsiteY75" fmla="*/ 1207698 h 1299864"/>
                  <a:gd name="connsiteX76" fmla="*/ 1035170 w 3640347"/>
                  <a:gd name="connsiteY76" fmla="*/ 1069676 h 1299864"/>
                  <a:gd name="connsiteX77" fmla="*/ 1026544 w 3640347"/>
                  <a:gd name="connsiteY77" fmla="*/ 1017917 h 1299864"/>
                  <a:gd name="connsiteX78" fmla="*/ 1000664 w 3640347"/>
                  <a:gd name="connsiteY78" fmla="*/ 923027 h 1299864"/>
                  <a:gd name="connsiteX79" fmla="*/ 957532 w 3640347"/>
                  <a:gd name="connsiteY79" fmla="*/ 871268 h 1299864"/>
                  <a:gd name="connsiteX80" fmla="*/ 897147 w 3640347"/>
                  <a:gd name="connsiteY80" fmla="*/ 819510 h 1299864"/>
                  <a:gd name="connsiteX81" fmla="*/ 785004 w 3640347"/>
                  <a:gd name="connsiteY81" fmla="*/ 759125 h 1299864"/>
                  <a:gd name="connsiteX82" fmla="*/ 629728 w 3640347"/>
                  <a:gd name="connsiteY82" fmla="*/ 750498 h 1299864"/>
                  <a:gd name="connsiteX83" fmla="*/ 508959 w 3640347"/>
                  <a:gd name="connsiteY83" fmla="*/ 776378 h 1299864"/>
                  <a:gd name="connsiteX84" fmla="*/ 422694 w 3640347"/>
                  <a:gd name="connsiteY84" fmla="*/ 879895 h 1299864"/>
                  <a:gd name="connsiteX85" fmla="*/ 353683 w 3640347"/>
                  <a:gd name="connsiteY85" fmla="*/ 957532 h 1299864"/>
                  <a:gd name="connsiteX86" fmla="*/ 310551 w 3640347"/>
                  <a:gd name="connsiteY86" fmla="*/ 1035170 h 1299864"/>
                  <a:gd name="connsiteX87" fmla="*/ 301925 w 3640347"/>
                  <a:gd name="connsiteY87" fmla="*/ 1078302 h 1299864"/>
                  <a:gd name="connsiteX88" fmla="*/ 327804 w 3640347"/>
                  <a:gd name="connsiteY88"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983411 w 3640347"/>
                  <a:gd name="connsiteY12" fmla="*/ 552091 h 1299864"/>
                  <a:gd name="connsiteX13" fmla="*/ 1112808 w 3640347"/>
                  <a:gd name="connsiteY13" fmla="*/ 534838 h 1299864"/>
                  <a:gd name="connsiteX14" fmla="*/ 1190445 w 3640347"/>
                  <a:gd name="connsiteY14" fmla="*/ 474453 h 1299864"/>
                  <a:gd name="connsiteX15" fmla="*/ 1268083 w 3640347"/>
                  <a:gd name="connsiteY15" fmla="*/ 422695 h 1299864"/>
                  <a:gd name="connsiteX16" fmla="*/ 1293962 w 3640347"/>
                  <a:gd name="connsiteY16" fmla="*/ 396815 h 1299864"/>
                  <a:gd name="connsiteX17" fmla="*/ 1328468 w 3640347"/>
                  <a:gd name="connsiteY17" fmla="*/ 370936 h 1299864"/>
                  <a:gd name="connsiteX18" fmla="*/ 1388853 w 3640347"/>
                  <a:gd name="connsiteY18" fmla="*/ 301925 h 1299864"/>
                  <a:gd name="connsiteX19" fmla="*/ 1466491 w 3640347"/>
                  <a:gd name="connsiteY19" fmla="*/ 241540 h 1299864"/>
                  <a:gd name="connsiteX20" fmla="*/ 1500996 w 3640347"/>
                  <a:gd name="connsiteY20" fmla="*/ 189781 h 1299864"/>
                  <a:gd name="connsiteX21" fmla="*/ 1518249 w 3640347"/>
                  <a:gd name="connsiteY21" fmla="*/ 163902 h 1299864"/>
                  <a:gd name="connsiteX22" fmla="*/ 1535502 w 3640347"/>
                  <a:gd name="connsiteY22" fmla="*/ 129397 h 1299864"/>
                  <a:gd name="connsiteX23" fmla="*/ 1561381 w 3640347"/>
                  <a:gd name="connsiteY23" fmla="*/ 120770 h 1299864"/>
                  <a:gd name="connsiteX24" fmla="*/ 1613140 w 3640347"/>
                  <a:gd name="connsiteY24" fmla="*/ 77638 h 1299864"/>
                  <a:gd name="connsiteX25" fmla="*/ 1647645 w 3640347"/>
                  <a:gd name="connsiteY25" fmla="*/ 51759 h 1299864"/>
                  <a:gd name="connsiteX26" fmla="*/ 1673525 w 3640347"/>
                  <a:gd name="connsiteY26" fmla="*/ 34506 h 1299864"/>
                  <a:gd name="connsiteX27" fmla="*/ 1742536 w 3640347"/>
                  <a:gd name="connsiteY27" fmla="*/ 17253 h 1299864"/>
                  <a:gd name="connsiteX28" fmla="*/ 1794294 w 3640347"/>
                  <a:gd name="connsiteY28" fmla="*/ 0 h 1299864"/>
                  <a:gd name="connsiteX29" fmla="*/ 3200400 w 3640347"/>
                  <a:gd name="connsiteY29" fmla="*/ 8627 h 1299864"/>
                  <a:gd name="connsiteX30" fmla="*/ 3226279 w 3640347"/>
                  <a:gd name="connsiteY30" fmla="*/ 17253 h 1299864"/>
                  <a:gd name="connsiteX31" fmla="*/ 3243532 w 3640347"/>
                  <a:gd name="connsiteY31" fmla="*/ 43132 h 1299864"/>
                  <a:gd name="connsiteX32" fmla="*/ 3303917 w 3640347"/>
                  <a:gd name="connsiteY32" fmla="*/ 94891 h 1299864"/>
                  <a:gd name="connsiteX33" fmla="*/ 3338423 w 3640347"/>
                  <a:gd name="connsiteY33" fmla="*/ 138023 h 1299864"/>
                  <a:gd name="connsiteX34" fmla="*/ 3381555 w 3640347"/>
                  <a:gd name="connsiteY34" fmla="*/ 181155 h 1299864"/>
                  <a:gd name="connsiteX35" fmla="*/ 3390181 w 3640347"/>
                  <a:gd name="connsiteY35" fmla="*/ 207034 h 1299864"/>
                  <a:gd name="connsiteX36" fmla="*/ 3407434 w 3640347"/>
                  <a:gd name="connsiteY36" fmla="*/ 232914 h 1299864"/>
                  <a:gd name="connsiteX37" fmla="*/ 3441940 w 3640347"/>
                  <a:gd name="connsiteY37" fmla="*/ 310551 h 1299864"/>
                  <a:gd name="connsiteX38" fmla="*/ 3450566 w 3640347"/>
                  <a:gd name="connsiteY38" fmla="*/ 345057 h 1299864"/>
                  <a:gd name="connsiteX39" fmla="*/ 3502325 w 3640347"/>
                  <a:gd name="connsiteY39" fmla="*/ 414068 h 1299864"/>
                  <a:gd name="connsiteX40" fmla="*/ 3519577 w 3640347"/>
                  <a:gd name="connsiteY40" fmla="*/ 439947 h 1299864"/>
                  <a:gd name="connsiteX41" fmla="*/ 3545457 w 3640347"/>
                  <a:gd name="connsiteY41" fmla="*/ 457200 h 1299864"/>
                  <a:gd name="connsiteX42" fmla="*/ 3597215 w 3640347"/>
                  <a:gd name="connsiteY42" fmla="*/ 569344 h 1299864"/>
                  <a:gd name="connsiteX43" fmla="*/ 3614468 w 3640347"/>
                  <a:gd name="connsiteY43" fmla="*/ 612476 h 1299864"/>
                  <a:gd name="connsiteX44" fmla="*/ 3623094 w 3640347"/>
                  <a:gd name="connsiteY44" fmla="*/ 646981 h 1299864"/>
                  <a:gd name="connsiteX45" fmla="*/ 3640347 w 3640347"/>
                  <a:gd name="connsiteY45" fmla="*/ 707366 h 1299864"/>
                  <a:gd name="connsiteX46" fmla="*/ 3631721 w 3640347"/>
                  <a:gd name="connsiteY46" fmla="*/ 1017917 h 1299864"/>
                  <a:gd name="connsiteX47" fmla="*/ 3614468 w 3640347"/>
                  <a:gd name="connsiteY47" fmla="*/ 1043797 h 1299864"/>
                  <a:gd name="connsiteX48" fmla="*/ 3597215 w 3640347"/>
                  <a:gd name="connsiteY48" fmla="*/ 1078302 h 1299864"/>
                  <a:gd name="connsiteX49" fmla="*/ 3545457 w 3640347"/>
                  <a:gd name="connsiteY49" fmla="*/ 1173193 h 1299864"/>
                  <a:gd name="connsiteX50" fmla="*/ 3528204 w 3640347"/>
                  <a:gd name="connsiteY50" fmla="*/ 1199072 h 1299864"/>
                  <a:gd name="connsiteX51" fmla="*/ 3502325 w 3640347"/>
                  <a:gd name="connsiteY51" fmla="*/ 1207698 h 1299864"/>
                  <a:gd name="connsiteX52" fmla="*/ 3364302 w 3640347"/>
                  <a:gd name="connsiteY52" fmla="*/ 1199072 h 1299864"/>
                  <a:gd name="connsiteX53" fmla="*/ 3355676 w 3640347"/>
                  <a:gd name="connsiteY53" fmla="*/ 1173193 h 1299864"/>
                  <a:gd name="connsiteX54" fmla="*/ 3347049 w 3640347"/>
                  <a:gd name="connsiteY54" fmla="*/ 871268 h 1299864"/>
                  <a:gd name="connsiteX55" fmla="*/ 3286664 w 3640347"/>
                  <a:gd name="connsiteY55" fmla="*/ 802257 h 1299864"/>
                  <a:gd name="connsiteX56" fmla="*/ 3252159 w 3640347"/>
                  <a:gd name="connsiteY56" fmla="*/ 776378 h 1299864"/>
                  <a:gd name="connsiteX57" fmla="*/ 3217653 w 3640347"/>
                  <a:gd name="connsiteY57" fmla="*/ 759125 h 1299864"/>
                  <a:gd name="connsiteX58" fmla="*/ 3157268 w 3640347"/>
                  <a:gd name="connsiteY58" fmla="*/ 750498 h 1299864"/>
                  <a:gd name="connsiteX59" fmla="*/ 2777706 w 3640347"/>
                  <a:gd name="connsiteY59" fmla="*/ 759125 h 1299864"/>
                  <a:gd name="connsiteX60" fmla="*/ 2734574 w 3640347"/>
                  <a:gd name="connsiteY60" fmla="*/ 802257 h 1299864"/>
                  <a:gd name="connsiteX61" fmla="*/ 2717321 w 3640347"/>
                  <a:gd name="connsiteY61" fmla="*/ 854015 h 1299864"/>
                  <a:gd name="connsiteX62" fmla="*/ 2691442 w 3640347"/>
                  <a:gd name="connsiteY62" fmla="*/ 940280 h 1299864"/>
                  <a:gd name="connsiteX63" fmla="*/ 2665562 w 3640347"/>
                  <a:gd name="connsiteY63" fmla="*/ 966159 h 1299864"/>
                  <a:gd name="connsiteX64" fmla="*/ 2613804 w 3640347"/>
                  <a:gd name="connsiteY64" fmla="*/ 1069676 h 1299864"/>
                  <a:gd name="connsiteX65" fmla="*/ 2605177 w 3640347"/>
                  <a:gd name="connsiteY65" fmla="*/ 1112808 h 1299864"/>
                  <a:gd name="connsiteX66" fmla="*/ 2622430 w 3640347"/>
                  <a:gd name="connsiteY66" fmla="*/ 1259457 h 1299864"/>
                  <a:gd name="connsiteX67" fmla="*/ 2596551 w 3640347"/>
                  <a:gd name="connsiteY67" fmla="*/ 1268083 h 1299864"/>
                  <a:gd name="connsiteX68" fmla="*/ 2225615 w 3640347"/>
                  <a:gd name="connsiteY68" fmla="*/ 1259457 h 1299864"/>
                  <a:gd name="connsiteX69" fmla="*/ 1794294 w 3640347"/>
                  <a:gd name="connsiteY69" fmla="*/ 1268083 h 1299864"/>
                  <a:gd name="connsiteX70" fmla="*/ 1595887 w 3640347"/>
                  <a:gd name="connsiteY70" fmla="*/ 1276710 h 1299864"/>
                  <a:gd name="connsiteX71" fmla="*/ 1475117 w 3640347"/>
                  <a:gd name="connsiteY71" fmla="*/ 1285336 h 1299864"/>
                  <a:gd name="connsiteX72" fmla="*/ 1293962 w 3640347"/>
                  <a:gd name="connsiteY72" fmla="*/ 1293963 h 1299864"/>
                  <a:gd name="connsiteX73" fmla="*/ 1086928 w 3640347"/>
                  <a:gd name="connsiteY73" fmla="*/ 1242204 h 1299864"/>
                  <a:gd name="connsiteX74" fmla="*/ 1061049 w 3640347"/>
                  <a:gd name="connsiteY74" fmla="*/ 1207698 h 1299864"/>
                  <a:gd name="connsiteX75" fmla="*/ 1035170 w 3640347"/>
                  <a:gd name="connsiteY75" fmla="*/ 1069676 h 1299864"/>
                  <a:gd name="connsiteX76" fmla="*/ 1026544 w 3640347"/>
                  <a:gd name="connsiteY76" fmla="*/ 1017917 h 1299864"/>
                  <a:gd name="connsiteX77" fmla="*/ 1000664 w 3640347"/>
                  <a:gd name="connsiteY77" fmla="*/ 923027 h 1299864"/>
                  <a:gd name="connsiteX78" fmla="*/ 957532 w 3640347"/>
                  <a:gd name="connsiteY78" fmla="*/ 871268 h 1299864"/>
                  <a:gd name="connsiteX79" fmla="*/ 897147 w 3640347"/>
                  <a:gd name="connsiteY79" fmla="*/ 819510 h 1299864"/>
                  <a:gd name="connsiteX80" fmla="*/ 785004 w 3640347"/>
                  <a:gd name="connsiteY80" fmla="*/ 759125 h 1299864"/>
                  <a:gd name="connsiteX81" fmla="*/ 629728 w 3640347"/>
                  <a:gd name="connsiteY81" fmla="*/ 750498 h 1299864"/>
                  <a:gd name="connsiteX82" fmla="*/ 508959 w 3640347"/>
                  <a:gd name="connsiteY82" fmla="*/ 776378 h 1299864"/>
                  <a:gd name="connsiteX83" fmla="*/ 422694 w 3640347"/>
                  <a:gd name="connsiteY83" fmla="*/ 879895 h 1299864"/>
                  <a:gd name="connsiteX84" fmla="*/ 353683 w 3640347"/>
                  <a:gd name="connsiteY84" fmla="*/ 957532 h 1299864"/>
                  <a:gd name="connsiteX85" fmla="*/ 310551 w 3640347"/>
                  <a:gd name="connsiteY85" fmla="*/ 1035170 h 1299864"/>
                  <a:gd name="connsiteX86" fmla="*/ 301925 w 3640347"/>
                  <a:gd name="connsiteY86" fmla="*/ 1078302 h 1299864"/>
                  <a:gd name="connsiteX87" fmla="*/ 327804 w 3640347"/>
                  <a:gd name="connsiteY87"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983411 w 3640347"/>
                  <a:gd name="connsiteY12" fmla="*/ 552091 h 1299864"/>
                  <a:gd name="connsiteX13" fmla="*/ 1112808 w 3640347"/>
                  <a:gd name="connsiteY13" fmla="*/ 534838 h 1299864"/>
                  <a:gd name="connsiteX14" fmla="*/ 1190445 w 3640347"/>
                  <a:gd name="connsiteY14" fmla="*/ 474453 h 1299864"/>
                  <a:gd name="connsiteX15" fmla="*/ 1268083 w 3640347"/>
                  <a:gd name="connsiteY15" fmla="*/ 422695 h 1299864"/>
                  <a:gd name="connsiteX16" fmla="*/ 1293962 w 3640347"/>
                  <a:gd name="connsiteY16" fmla="*/ 396815 h 1299864"/>
                  <a:gd name="connsiteX17" fmla="*/ 1328468 w 3640347"/>
                  <a:gd name="connsiteY17" fmla="*/ 370936 h 1299864"/>
                  <a:gd name="connsiteX18" fmla="*/ 1388853 w 3640347"/>
                  <a:gd name="connsiteY18" fmla="*/ 301925 h 1299864"/>
                  <a:gd name="connsiteX19" fmla="*/ 1466491 w 3640347"/>
                  <a:gd name="connsiteY19" fmla="*/ 241540 h 1299864"/>
                  <a:gd name="connsiteX20" fmla="*/ 1500996 w 3640347"/>
                  <a:gd name="connsiteY20" fmla="*/ 189781 h 1299864"/>
                  <a:gd name="connsiteX21" fmla="*/ 1518249 w 3640347"/>
                  <a:gd name="connsiteY21" fmla="*/ 163902 h 1299864"/>
                  <a:gd name="connsiteX22" fmla="*/ 1535502 w 3640347"/>
                  <a:gd name="connsiteY22" fmla="*/ 129397 h 1299864"/>
                  <a:gd name="connsiteX23" fmla="*/ 1613140 w 3640347"/>
                  <a:gd name="connsiteY23" fmla="*/ 77638 h 1299864"/>
                  <a:gd name="connsiteX24" fmla="*/ 1647645 w 3640347"/>
                  <a:gd name="connsiteY24" fmla="*/ 51759 h 1299864"/>
                  <a:gd name="connsiteX25" fmla="*/ 1673525 w 3640347"/>
                  <a:gd name="connsiteY25" fmla="*/ 34506 h 1299864"/>
                  <a:gd name="connsiteX26" fmla="*/ 1742536 w 3640347"/>
                  <a:gd name="connsiteY26" fmla="*/ 17253 h 1299864"/>
                  <a:gd name="connsiteX27" fmla="*/ 1794294 w 3640347"/>
                  <a:gd name="connsiteY27" fmla="*/ 0 h 1299864"/>
                  <a:gd name="connsiteX28" fmla="*/ 3200400 w 3640347"/>
                  <a:gd name="connsiteY28" fmla="*/ 8627 h 1299864"/>
                  <a:gd name="connsiteX29" fmla="*/ 3226279 w 3640347"/>
                  <a:gd name="connsiteY29" fmla="*/ 17253 h 1299864"/>
                  <a:gd name="connsiteX30" fmla="*/ 3243532 w 3640347"/>
                  <a:gd name="connsiteY30" fmla="*/ 43132 h 1299864"/>
                  <a:gd name="connsiteX31" fmla="*/ 3303917 w 3640347"/>
                  <a:gd name="connsiteY31" fmla="*/ 94891 h 1299864"/>
                  <a:gd name="connsiteX32" fmla="*/ 3338423 w 3640347"/>
                  <a:gd name="connsiteY32" fmla="*/ 138023 h 1299864"/>
                  <a:gd name="connsiteX33" fmla="*/ 3381555 w 3640347"/>
                  <a:gd name="connsiteY33" fmla="*/ 181155 h 1299864"/>
                  <a:gd name="connsiteX34" fmla="*/ 3390181 w 3640347"/>
                  <a:gd name="connsiteY34" fmla="*/ 207034 h 1299864"/>
                  <a:gd name="connsiteX35" fmla="*/ 3407434 w 3640347"/>
                  <a:gd name="connsiteY35" fmla="*/ 232914 h 1299864"/>
                  <a:gd name="connsiteX36" fmla="*/ 3441940 w 3640347"/>
                  <a:gd name="connsiteY36" fmla="*/ 310551 h 1299864"/>
                  <a:gd name="connsiteX37" fmla="*/ 3450566 w 3640347"/>
                  <a:gd name="connsiteY37" fmla="*/ 345057 h 1299864"/>
                  <a:gd name="connsiteX38" fmla="*/ 3502325 w 3640347"/>
                  <a:gd name="connsiteY38" fmla="*/ 414068 h 1299864"/>
                  <a:gd name="connsiteX39" fmla="*/ 3519577 w 3640347"/>
                  <a:gd name="connsiteY39" fmla="*/ 439947 h 1299864"/>
                  <a:gd name="connsiteX40" fmla="*/ 3545457 w 3640347"/>
                  <a:gd name="connsiteY40" fmla="*/ 457200 h 1299864"/>
                  <a:gd name="connsiteX41" fmla="*/ 3597215 w 3640347"/>
                  <a:gd name="connsiteY41" fmla="*/ 569344 h 1299864"/>
                  <a:gd name="connsiteX42" fmla="*/ 3614468 w 3640347"/>
                  <a:gd name="connsiteY42" fmla="*/ 612476 h 1299864"/>
                  <a:gd name="connsiteX43" fmla="*/ 3623094 w 3640347"/>
                  <a:gd name="connsiteY43" fmla="*/ 646981 h 1299864"/>
                  <a:gd name="connsiteX44" fmla="*/ 3640347 w 3640347"/>
                  <a:gd name="connsiteY44" fmla="*/ 707366 h 1299864"/>
                  <a:gd name="connsiteX45" fmla="*/ 3631721 w 3640347"/>
                  <a:gd name="connsiteY45" fmla="*/ 1017917 h 1299864"/>
                  <a:gd name="connsiteX46" fmla="*/ 3614468 w 3640347"/>
                  <a:gd name="connsiteY46" fmla="*/ 1043797 h 1299864"/>
                  <a:gd name="connsiteX47" fmla="*/ 3597215 w 3640347"/>
                  <a:gd name="connsiteY47" fmla="*/ 1078302 h 1299864"/>
                  <a:gd name="connsiteX48" fmla="*/ 3545457 w 3640347"/>
                  <a:gd name="connsiteY48" fmla="*/ 1173193 h 1299864"/>
                  <a:gd name="connsiteX49" fmla="*/ 3528204 w 3640347"/>
                  <a:gd name="connsiteY49" fmla="*/ 1199072 h 1299864"/>
                  <a:gd name="connsiteX50" fmla="*/ 3502325 w 3640347"/>
                  <a:gd name="connsiteY50" fmla="*/ 1207698 h 1299864"/>
                  <a:gd name="connsiteX51" fmla="*/ 3364302 w 3640347"/>
                  <a:gd name="connsiteY51" fmla="*/ 1199072 h 1299864"/>
                  <a:gd name="connsiteX52" fmla="*/ 3355676 w 3640347"/>
                  <a:gd name="connsiteY52" fmla="*/ 1173193 h 1299864"/>
                  <a:gd name="connsiteX53" fmla="*/ 3347049 w 3640347"/>
                  <a:gd name="connsiteY53" fmla="*/ 871268 h 1299864"/>
                  <a:gd name="connsiteX54" fmla="*/ 3286664 w 3640347"/>
                  <a:gd name="connsiteY54" fmla="*/ 802257 h 1299864"/>
                  <a:gd name="connsiteX55" fmla="*/ 3252159 w 3640347"/>
                  <a:gd name="connsiteY55" fmla="*/ 776378 h 1299864"/>
                  <a:gd name="connsiteX56" fmla="*/ 3217653 w 3640347"/>
                  <a:gd name="connsiteY56" fmla="*/ 759125 h 1299864"/>
                  <a:gd name="connsiteX57" fmla="*/ 3157268 w 3640347"/>
                  <a:gd name="connsiteY57" fmla="*/ 750498 h 1299864"/>
                  <a:gd name="connsiteX58" fmla="*/ 2777706 w 3640347"/>
                  <a:gd name="connsiteY58" fmla="*/ 759125 h 1299864"/>
                  <a:gd name="connsiteX59" fmla="*/ 2734574 w 3640347"/>
                  <a:gd name="connsiteY59" fmla="*/ 802257 h 1299864"/>
                  <a:gd name="connsiteX60" fmla="*/ 2717321 w 3640347"/>
                  <a:gd name="connsiteY60" fmla="*/ 854015 h 1299864"/>
                  <a:gd name="connsiteX61" fmla="*/ 2691442 w 3640347"/>
                  <a:gd name="connsiteY61" fmla="*/ 940280 h 1299864"/>
                  <a:gd name="connsiteX62" fmla="*/ 2665562 w 3640347"/>
                  <a:gd name="connsiteY62" fmla="*/ 966159 h 1299864"/>
                  <a:gd name="connsiteX63" fmla="*/ 2613804 w 3640347"/>
                  <a:gd name="connsiteY63" fmla="*/ 1069676 h 1299864"/>
                  <a:gd name="connsiteX64" fmla="*/ 2605177 w 3640347"/>
                  <a:gd name="connsiteY64" fmla="*/ 1112808 h 1299864"/>
                  <a:gd name="connsiteX65" fmla="*/ 2622430 w 3640347"/>
                  <a:gd name="connsiteY65" fmla="*/ 1259457 h 1299864"/>
                  <a:gd name="connsiteX66" fmla="*/ 2596551 w 3640347"/>
                  <a:gd name="connsiteY66" fmla="*/ 1268083 h 1299864"/>
                  <a:gd name="connsiteX67" fmla="*/ 2225615 w 3640347"/>
                  <a:gd name="connsiteY67" fmla="*/ 1259457 h 1299864"/>
                  <a:gd name="connsiteX68" fmla="*/ 1794294 w 3640347"/>
                  <a:gd name="connsiteY68" fmla="*/ 1268083 h 1299864"/>
                  <a:gd name="connsiteX69" fmla="*/ 1595887 w 3640347"/>
                  <a:gd name="connsiteY69" fmla="*/ 1276710 h 1299864"/>
                  <a:gd name="connsiteX70" fmla="*/ 1475117 w 3640347"/>
                  <a:gd name="connsiteY70" fmla="*/ 1285336 h 1299864"/>
                  <a:gd name="connsiteX71" fmla="*/ 1293962 w 3640347"/>
                  <a:gd name="connsiteY71" fmla="*/ 1293963 h 1299864"/>
                  <a:gd name="connsiteX72" fmla="*/ 1086928 w 3640347"/>
                  <a:gd name="connsiteY72" fmla="*/ 1242204 h 1299864"/>
                  <a:gd name="connsiteX73" fmla="*/ 1061049 w 3640347"/>
                  <a:gd name="connsiteY73" fmla="*/ 1207698 h 1299864"/>
                  <a:gd name="connsiteX74" fmla="*/ 1035170 w 3640347"/>
                  <a:gd name="connsiteY74" fmla="*/ 1069676 h 1299864"/>
                  <a:gd name="connsiteX75" fmla="*/ 1026544 w 3640347"/>
                  <a:gd name="connsiteY75" fmla="*/ 1017917 h 1299864"/>
                  <a:gd name="connsiteX76" fmla="*/ 1000664 w 3640347"/>
                  <a:gd name="connsiteY76" fmla="*/ 923027 h 1299864"/>
                  <a:gd name="connsiteX77" fmla="*/ 957532 w 3640347"/>
                  <a:gd name="connsiteY77" fmla="*/ 871268 h 1299864"/>
                  <a:gd name="connsiteX78" fmla="*/ 897147 w 3640347"/>
                  <a:gd name="connsiteY78" fmla="*/ 819510 h 1299864"/>
                  <a:gd name="connsiteX79" fmla="*/ 785004 w 3640347"/>
                  <a:gd name="connsiteY79" fmla="*/ 759125 h 1299864"/>
                  <a:gd name="connsiteX80" fmla="*/ 629728 w 3640347"/>
                  <a:gd name="connsiteY80" fmla="*/ 750498 h 1299864"/>
                  <a:gd name="connsiteX81" fmla="*/ 508959 w 3640347"/>
                  <a:gd name="connsiteY81" fmla="*/ 776378 h 1299864"/>
                  <a:gd name="connsiteX82" fmla="*/ 422694 w 3640347"/>
                  <a:gd name="connsiteY82" fmla="*/ 879895 h 1299864"/>
                  <a:gd name="connsiteX83" fmla="*/ 353683 w 3640347"/>
                  <a:gd name="connsiteY83" fmla="*/ 957532 h 1299864"/>
                  <a:gd name="connsiteX84" fmla="*/ 310551 w 3640347"/>
                  <a:gd name="connsiteY84" fmla="*/ 1035170 h 1299864"/>
                  <a:gd name="connsiteX85" fmla="*/ 301925 w 3640347"/>
                  <a:gd name="connsiteY85" fmla="*/ 1078302 h 1299864"/>
                  <a:gd name="connsiteX86" fmla="*/ 327804 w 3640347"/>
                  <a:gd name="connsiteY86"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983411 w 3640347"/>
                  <a:gd name="connsiteY12" fmla="*/ 552091 h 1299864"/>
                  <a:gd name="connsiteX13" fmla="*/ 1112808 w 3640347"/>
                  <a:gd name="connsiteY13" fmla="*/ 534838 h 1299864"/>
                  <a:gd name="connsiteX14" fmla="*/ 1190445 w 3640347"/>
                  <a:gd name="connsiteY14" fmla="*/ 474453 h 1299864"/>
                  <a:gd name="connsiteX15" fmla="*/ 1268083 w 3640347"/>
                  <a:gd name="connsiteY15" fmla="*/ 422695 h 1299864"/>
                  <a:gd name="connsiteX16" fmla="*/ 1293962 w 3640347"/>
                  <a:gd name="connsiteY16" fmla="*/ 396815 h 1299864"/>
                  <a:gd name="connsiteX17" fmla="*/ 1328468 w 3640347"/>
                  <a:gd name="connsiteY17" fmla="*/ 370936 h 1299864"/>
                  <a:gd name="connsiteX18" fmla="*/ 1388853 w 3640347"/>
                  <a:gd name="connsiteY18" fmla="*/ 301925 h 1299864"/>
                  <a:gd name="connsiteX19" fmla="*/ 1466491 w 3640347"/>
                  <a:gd name="connsiteY19" fmla="*/ 241540 h 1299864"/>
                  <a:gd name="connsiteX20" fmla="*/ 1500996 w 3640347"/>
                  <a:gd name="connsiteY20" fmla="*/ 189781 h 1299864"/>
                  <a:gd name="connsiteX21" fmla="*/ 1535502 w 3640347"/>
                  <a:gd name="connsiteY21" fmla="*/ 129397 h 1299864"/>
                  <a:gd name="connsiteX22" fmla="*/ 1613140 w 3640347"/>
                  <a:gd name="connsiteY22" fmla="*/ 77638 h 1299864"/>
                  <a:gd name="connsiteX23" fmla="*/ 1647645 w 3640347"/>
                  <a:gd name="connsiteY23" fmla="*/ 51759 h 1299864"/>
                  <a:gd name="connsiteX24" fmla="*/ 1673525 w 3640347"/>
                  <a:gd name="connsiteY24" fmla="*/ 34506 h 1299864"/>
                  <a:gd name="connsiteX25" fmla="*/ 1742536 w 3640347"/>
                  <a:gd name="connsiteY25" fmla="*/ 17253 h 1299864"/>
                  <a:gd name="connsiteX26" fmla="*/ 1794294 w 3640347"/>
                  <a:gd name="connsiteY26" fmla="*/ 0 h 1299864"/>
                  <a:gd name="connsiteX27" fmla="*/ 3200400 w 3640347"/>
                  <a:gd name="connsiteY27" fmla="*/ 8627 h 1299864"/>
                  <a:gd name="connsiteX28" fmla="*/ 3226279 w 3640347"/>
                  <a:gd name="connsiteY28" fmla="*/ 17253 h 1299864"/>
                  <a:gd name="connsiteX29" fmla="*/ 3243532 w 3640347"/>
                  <a:gd name="connsiteY29" fmla="*/ 43132 h 1299864"/>
                  <a:gd name="connsiteX30" fmla="*/ 3303917 w 3640347"/>
                  <a:gd name="connsiteY30" fmla="*/ 94891 h 1299864"/>
                  <a:gd name="connsiteX31" fmla="*/ 3338423 w 3640347"/>
                  <a:gd name="connsiteY31" fmla="*/ 138023 h 1299864"/>
                  <a:gd name="connsiteX32" fmla="*/ 3381555 w 3640347"/>
                  <a:gd name="connsiteY32" fmla="*/ 181155 h 1299864"/>
                  <a:gd name="connsiteX33" fmla="*/ 3390181 w 3640347"/>
                  <a:gd name="connsiteY33" fmla="*/ 207034 h 1299864"/>
                  <a:gd name="connsiteX34" fmla="*/ 3407434 w 3640347"/>
                  <a:gd name="connsiteY34" fmla="*/ 232914 h 1299864"/>
                  <a:gd name="connsiteX35" fmla="*/ 3441940 w 3640347"/>
                  <a:gd name="connsiteY35" fmla="*/ 310551 h 1299864"/>
                  <a:gd name="connsiteX36" fmla="*/ 3450566 w 3640347"/>
                  <a:gd name="connsiteY36" fmla="*/ 345057 h 1299864"/>
                  <a:gd name="connsiteX37" fmla="*/ 3502325 w 3640347"/>
                  <a:gd name="connsiteY37" fmla="*/ 414068 h 1299864"/>
                  <a:gd name="connsiteX38" fmla="*/ 3519577 w 3640347"/>
                  <a:gd name="connsiteY38" fmla="*/ 439947 h 1299864"/>
                  <a:gd name="connsiteX39" fmla="*/ 3545457 w 3640347"/>
                  <a:gd name="connsiteY39" fmla="*/ 457200 h 1299864"/>
                  <a:gd name="connsiteX40" fmla="*/ 3597215 w 3640347"/>
                  <a:gd name="connsiteY40" fmla="*/ 569344 h 1299864"/>
                  <a:gd name="connsiteX41" fmla="*/ 3614468 w 3640347"/>
                  <a:gd name="connsiteY41" fmla="*/ 612476 h 1299864"/>
                  <a:gd name="connsiteX42" fmla="*/ 3623094 w 3640347"/>
                  <a:gd name="connsiteY42" fmla="*/ 646981 h 1299864"/>
                  <a:gd name="connsiteX43" fmla="*/ 3640347 w 3640347"/>
                  <a:gd name="connsiteY43" fmla="*/ 707366 h 1299864"/>
                  <a:gd name="connsiteX44" fmla="*/ 3631721 w 3640347"/>
                  <a:gd name="connsiteY44" fmla="*/ 1017917 h 1299864"/>
                  <a:gd name="connsiteX45" fmla="*/ 3614468 w 3640347"/>
                  <a:gd name="connsiteY45" fmla="*/ 1043797 h 1299864"/>
                  <a:gd name="connsiteX46" fmla="*/ 3597215 w 3640347"/>
                  <a:gd name="connsiteY46" fmla="*/ 1078302 h 1299864"/>
                  <a:gd name="connsiteX47" fmla="*/ 3545457 w 3640347"/>
                  <a:gd name="connsiteY47" fmla="*/ 1173193 h 1299864"/>
                  <a:gd name="connsiteX48" fmla="*/ 3528204 w 3640347"/>
                  <a:gd name="connsiteY48" fmla="*/ 1199072 h 1299864"/>
                  <a:gd name="connsiteX49" fmla="*/ 3502325 w 3640347"/>
                  <a:gd name="connsiteY49" fmla="*/ 1207698 h 1299864"/>
                  <a:gd name="connsiteX50" fmla="*/ 3364302 w 3640347"/>
                  <a:gd name="connsiteY50" fmla="*/ 1199072 h 1299864"/>
                  <a:gd name="connsiteX51" fmla="*/ 3355676 w 3640347"/>
                  <a:gd name="connsiteY51" fmla="*/ 1173193 h 1299864"/>
                  <a:gd name="connsiteX52" fmla="*/ 3347049 w 3640347"/>
                  <a:gd name="connsiteY52" fmla="*/ 871268 h 1299864"/>
                  <a:gd name="connsiteX53" fmla="*/ 3286664 w 3640347"/>
                  <a:gd name="connsiteY53" fmla="*/ 802257 h 1299864"/>
                  <a:gd name="connsiteX54" fmla="*/ 3252159 w 3640347"/>
                  <a:gd name="connsiteY54" fmla="*/ 776378 h 1299864"/>
                  <a:gd name="connsiteX55" fmla="*/ 3217653 w 3640347"/>
                  <a:gd name="connsiteY55" fmla="*/ 759125 h 1299864"/>
                  <a:gd name="connsiteX56" fmla="*/ 3157268 w 3640347"/>
                  <a:gd name="connsiteY56" fmla="*/ 750498 h 1299864"/>
                  <a:gd name="connsiteX57" fmla="*/ 2777706 w 3640347"/>
                  <a:gd name="connsiteY57" fmla="*/ 759125 h 1299864"/>
                  <a:gd name="connsiteX58" fmla="*/ 2734574 w 3640347"/>
                  <a:gd name="connsiteY58" fmla="*/ 802257 h 1299864"/>
                  <a:gd name="connsiteX59" fmla="*/ 2717321 w 3640347"/>
                  <a:gd name="connsiteY59" fmla="*/ 854015 h 1299864"/>
                  <a:gd name="connsiteX60" fmla="*/ 2691442 w 3640347"/>
                  <a:gd name="connsiteY60" fmla="*/ 940280 h 1299864"/>
                  <a:gd name="connsiteX61" fmla="*/ 2665562 w 3640347"/>
                  <a:gd name="connsiteY61" fmla="*/ 966159 h 1299864"/>
                  <a:gd name="connsiteX62" fmla="*/ 2613804 w 3640347"/>
                  <a:gd name="connsiteY62" fmla="*/ 1069676 h 1299864"/>
                  <a:gd name="connsiteX63" fmla="*/ 2605177 w 3640347"/>
                  <a:gd name="connsiteY63" fmla="*/ 1112808 h 1299864"/>
                  <a:gd name="connsiteX64" fmla="*/ 2622430 w 3640347"/>
                  <a:gd name="connsiteY64" fmla="*/ 1259457 h 1299864"/>
                  <a:gd name="connsiteX65" fmla="*/ 2596551 w 3640347"/>
                  <a:gd name="connsiteY65" fmla="*/ 1268083 h 1299864"/>
                  <a:gd name="connsiteX66" fmla="*/ 2225615 w 3640347"/>
                  <a:gd name="connsiteY66" fmla="*/ 1259457 h 1299864"/>
                  <a:gd name="connsiteX67" fmla="*/ 1794294 w 3640347"/>
                  <a:gd name="connsiteY67" fmla="*/ 1268083 h 1299864"/>
                  <a:gd name="connsiteX68" fmla="*/ 1595887 w 3640347"/>
                  <a:gd name="connsiteY68" fmla="*/ 1276710 h 1299864"/>
                  <a:gd name="connsiteX69" fmla="*/ 1475117 w 3640347"/>
                  <a:gd name="connsiteY69" fmla="*/ 1285336 h 1299864"/>
                  <a:gd name="connsiteX70" fmla="*/ 1293962 w 3640347"/>
                  <a:gd name="connsiteY70" fmla="*/ 1293963 h 1299864"/>
                  <a:gd name="connsiteX71" fmla="*/ 1086928 w 3640347"/>
                  <a:gd name="connsiteY71" fmla="*/ 1242204 h 1299864"/>
                  <a:gd name="connsiteX72" fmla="*/ 1061049 w 3640347"/>
                  <a:gd name="connsiteY72" fmla="*/ 1207698 h 1299864"/>
                  <a:gd name="connsiteX73" fmla="*/ 1035170 w 3640347"/>
                  <a:gd name="connsiteY73" fmla="*/ 1069676 h 1299864"/>
                  <a:gd name="connsiteX74" fmla="*/ 1026544 w 3640347"/>
                  <a:gd name="connsiteY74" fmla="*/ 1017917 h 1299864"/>
                  <a:gd name="connsiteX75" fmla="*/ 1000664 w 3640347"/>
                  <a:gd name="connsiteY75" fmla="*/ 923027 h 1299864"/>
                  <a:gd name="connsiteX76" fmla="*/ 957532 w 3640347"/>
                  <a:gd name="connsiteY76" fmla="*/ 871268 h 1299864"/>
                  <a:gd name="connsiteX77" fmla="*/ 897147 w 3640347"/>
                  <a:gd name="connsiteY77" fmla="*/ 819510 h 1299864"/>
                  <a:gd name="connsiteX78" fmla="*/ 785004 w 3640347"/>
                  <a:gd name="connsiteY78" fmla="*/ 759125 h 1299864"/>
                  <a:gd name="connsiteX79" fmla="*/ 629728 w 3640347"/>
                  <a:gd name="connsiteY79" fmla="*/ 750498 h 1299864"/>
                  <a:gd name="connsiteX80" fmla="*/ 508959 w 3640347"/>
                  <a:gd name="connsiteY80" fmla="*/ 776378 h 1299864"/>
                  <a:gd name="connsiteX81" fmla="*/ 422694 w 3640347"/>
                  <a:gd name="connsiteY81" fmla="*/ 879895 h 1299864"/>
                  <a:gd name="connsiteX82" fmla="*/ 353683 w 3640347"/>
                  <a:gd name="connsiteY82" fmla="*/ 957532 h 1299864"/>
                  <a:gd name="connsiteX83" fmla="*/ 310551 w 3640347"/>
                  <a:gd name="connsiteY83" fmla="*/ 1035170 h 1299864"/>
                  <a:gd name="connsiteX84" fmla="*/ 301925 w 3640347"/>
                  <a:gd name="connsiteY84" fmla="*/ 1078302 h 1299864"/>
                  <a:gd name="connsiteX85" fmla="*/ 327804 w 3640347"/>
                  <a:gd name="connsiteY85"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983411 w 3640347"/>
                  <a:gd name="connsiteY12" fmla="*/ 552091 h 1299864"/>
                  <a:gd name="connsiteX13" fmla="*/ 1112808 w 3640347"/>
                  <a:gd name="connsiteY13" fmla="*/ 534838 h 1299864"/>
                  <a:gd name="connsiteX14" fmla="*/ 1190445 w 3640347"/>
                  <a:gd name="connsiteY14" fmla="*/ 474453 h 1299864"/>
                  <a:gd name="connsiteX15" fmla="*/ 1268083 w 3640347"/>
                  <a:gd name="connsiteY15" fmla="*/ 422695 h 1299864"/>
                  <a:gd name="connsiteX16" fmla="*/ 1293962 w 3640347"/>
                  <a:gd name="connsiteY16" fmla="*/ 396815 h 1299864"/>
                  <a:gd name="connsiteX17" fmla="*/ 1328468 w 3640347"/>
                  <a:gd name="connsiteY17" fmla="*/ 370936 h 1299864"/>
                  <a:gd name="connsiteX18" fmla="*/ 1388853 w 3640347"/>
                  <a:gd name="connsiteY18" fmla="*/ 301925 h 1299864"/>
                  <a:gd name="connsiteX19" fmla="*/ 1466491 w 3640347"/>
                  <a:gd name="connsiteY19" fmla="*/ 241540 h 1299864"/>
                  <a:gd name="connsiteX20" fmla="*/ 1500996 w 3640347"/>
                  <a:gd name="connsiteY20" fmla="*/ 189781 h 1299864"/>
                  <a:gd name="connsiteX21" fmla="*/ 1535502 w 3640347"/>
                  <a:gd name="connsiteY21" fmla="*/ 129397 h 1299864"/>
                  <a:gd name="connsiteX22" fmla="*/ 1613140 w 3640347"/>
                  <a:gd name="connsiteY22" fmla="*/ 77638 h 1299864"/>
                  <a:gd name="connsiteX23" fmla="*/ 1647645 w 3640347"/>
                  <a:gd name="connsiteY23" fmla="*/ 51759 h 1299864"/>
                  <a:gd name="connsiteX24" fmla="*/ 1742536 w 3640347"/>
                  <a:gd name="connsiteY24" fmla="*/ 17253 h 1299864"/>
                  <a:gd name="connsiteX25" fmla="*/ 1794294 w 3640347"/>
                  <a:gd name="connsiteY25" fmla="*/ 0 h 1299864"/>
                  <a:gd name="connsiteX26" fmla="*/ 3200400 w 3640347"/>
                  <a:gd name="connsiteY26" fmla="*/ 8627 h 1299864"/>
                  <a:gd name="connsiteX27" fmla="*/ 3226279 w 3640347"/>
                  <a:gd name="connsiteY27" fmla="*/ 17253 h 1299864"/>
                  <a:gd name="connsiteX28" fmla="*/ 3243532 w 3640347"/>
                  <a:gd name="connsiteY28" fmla="*/ 43132 h 1299864"/>
                  <a:gd name="connsiteX29" fmla="*/ 3303917 w 3640347"/>
                  <a:gd name="connsiteY29" fmla="*/ 94891 h 1299864"/>
                  <a:gd name="connsiteX30" fmla="*/ 3338423 w 3640347"/>
                  <a:gd name="connsiteY30" fmla="*/ 138023 h 1299864"/>
                  <a:gd name="connsiteX31" fmla="*/ 3381555 w 3640347"/>
                  <a:gd name="connsiteY31" fmla="*/ 181155 h 1299864"/>
                  <a:gd name="connsiteX32" fmla="*/ 3390181 w 3640347"/>
                  <a:gd name="connsiteY32" fmla="*/ 207034 h 1299864"/>
                  <a:gd name="connsiteX33" fmla="*/ 3407434 w 3640347"/>
                  <a:gd name="connsiteY33" fmla="*/ 232914 h 1299864"/>
                  <a:gd name="connsiteX34" fmla="*/ 3441940 w 3640347"/>
                  <a:gd name="connsiteY34" fmla="*/ 310551 h 1299864"/>
                  <a:gd name="connsiteX35" fmla="*/ 3450566 w 3640347"/>
                  <a:gd name="connsiteY35" fmla="*/ 345057 h 1299864"/>
                  <a:gd name="connsiteX36" fmla="*/ 3502325 w 3640347"/>
                  <a:gd name="connsiteY36" fmla="*/ 414068 h 1299864"/>
                  <a:gd name="connsiteX37" fmla="*/ 3519577 w 3640347"/>
                  <a:gd name="connsiteY37" fmla="*/ 439947 h 1299864"/>
                  <a:gd name="connsiteX38" fmla="*/ 3545457 w 3640347"/>
                  <a:gd name="connsiteY38" fmla="*/ 457200 h 1299864"/>
                  <a:gd name="connsiteX39" fmla="*/ 3597215 w 3640347"/>
                  <a:gd name="connsiteY39" fmla="*/ 569344 h 1299864"/>
                  <a:gd name="connsiteX40" fmla="*/ 3614468 w 3640347"/>
                  <a:gd name="connsiteY40" fmla="*/ 612476 h 1299864"/>
                  <a:gd name="connsiteX41" fmla="*/ 3623094 w 3640347"/>
                  <a:gd name="connsiteY41" fmla="*/ 646981 h 1299864"/>
                  <a:gd name="connsiteX42" fmla="*/ 3640347 w 3640347"/>
                  <a:gd name="connsiteY42" fmla="*/ 707366 h 1299864"/>
                  <a:gd name="connsiteX43" fmla="*/ 3631721 w 3640347"/>
                  <a:gd name="connsiteY43" fmla="*/ 1017917 h 1299864"/>
                  <a:gd name="connsiteX44" fmla="*/ 3614468 w 3640347"/>
                  <a:gd name="connsiteY44" fmla="*/ 1043797 h 1299864"/>
                  <a:gd name="connsiteX45" fmla="*/ 3597215 w 3640347"/>
                  <a:gd name="connsiteY45" fmla="*/ 1078302 h 1299864"/>
                  <a:gd name="connsiteX46" fmla="*/ 3545457 w 3640347"/>
                  <a:gd name="connsiteY46" fmla="*/ 1173193 h 1299864"/>
                  <a:gd name="connsiteX47" fmla="*/ 3528204 w 3640347"/>
                  <a:gd name="connsiteY47" fmla="*/ 1199072 h 1299864"/>
                  <a:gd name="connsiteX48" fmla="*/ 3502325 w 3640347"/>
                  <a:gd name="connsiteY48" fmla="*/ 1207698 h 1299864"/>
                  <a:gd name="connsiteX49" fmla="*/ 3364302 w 3640347"/>
                  <a:gd name="connsiteY49" fmla="*/ 1199072 h 1299864"/>
                  <a:gd name="connsiteX50" fmla="*/ 3355676 w 3640347"/>
                  <a:gd name="connsiteY50" fmla="*/ 1173193 h 1299864"/>
                  <a:gd name="connsiteX51" fmla="*/ 3347049 w 3640347"/>
                  <a:gd name="connsiteY51" fmla="*/ 871268 h 1299864"/>
                  <a:gd name="connsiteX52" fmla="*/ 3286664 w 3640347"/>
                  <a:gd name="connsiteY52" fmla="*/ 802257 h 1299864"/>
                  <a:gd name="connsiteX53" fmla="*/ 3252159 w 3640347"/>
                  <a:gd name="connsiteY53" fmla="*/ 776378 h 1299864"/>
                  <a:gd name="connsiteX54" fmla="*/ 3217653 w 3640347"/>
                  <a:gd name="connsiteY54" fmla="*/ 759125 h 1299864"/>
                  <a:gd name="connsiteX55" fmla="*/ 3157268 w 3640347"/>
                  <a:gd name="connsiteY55" fmla="*/ 750498 h 1299864"/>
                  <a:gd name="connsiteX56" fmla="*/ 2777706 w 3640347"/>
                  <a:gd name="connsiteY56" fmla="*/ 759125 h 1299864"/>
                  <a:gd name="connsiteX57" fmla="*/ 2734574 w 3640347"/>
                  <a:gd name="connsiteY57" fmla="*/ 802257 h 1299864"/>
                  <a:gd name="connsiteX58" fmla="*/ 2717321 w 3640347"/>
                  <a:gd name="connsiteY58" fmla="*/ 854015 h 1299864"/>
                  <a:gd name="connsiteX59" fmla="*/ 2691442 w 3640347"/>
                  <a:gd name="connsiteY59" fmla="*/ 940280 h 1299864"/>
                  <a:gd name="connsiteX60" fmla="*/ 2665562 w 3640347"/>
                  <a:gd name="connsiteY60" fmla="*/ 966159 h 1299864"/>
                  <a:gd name="connsiteX61" fmla="*/ 2613804 w 3640347"/>
                  <a:gd name="connsiteY61" fmla="*/ 1069676 h 1299864"/>
                  <a:gd name="connsiteX62" fmla="*/ 2605177 w 3640347"/>
                  <a:gd name="connsiteY62" fmla="*/ 1112808 h 1299864"/>
                  <a:gd name="connsiteX63" fmla="*/ 2622430 w 3640347"/>
                  <a:gd name="connsiteY63" fmla="*/ 1259457 h 1299864"/>
                  <a:gd name="connsiteX64" fmla="*/ 2596551 w 3640347"/>
                  <a:gd name="connsiteY64" fmla="*/ 1268083 h 1299864"/>
                  <a:gd name="connsiteX65" fmla="*/ 2225615 w 3640347"/>
                  <a:gd name="connsiteY65" fmla="*/ 1259457 h 1299864"/>
                  <a:gd name="connsiteX66" fmla="*/ 1794294 w 3640347"/>
                  <a:gd name="connsiteY66" fmla="*/ 1268083 h 1299864"/>
                  <a:gd name="connsiteX67" fmla="*/ 1595887 w 3640347"/>
                  <a:gd name="connsiteY67" fmla="*/ 1276710 h 1299864"/>
                  <a:gd name="connsiteX68" fmla="*/ 1475117 w 3640347"/>
                  <a:gd name="connsiteY68" fmla="*/ 1285336 h 1299864"/>
                  <a:gd name="connsiteX69" fmla="*/ 1293962 w 3640347"/>
                  <a:gd name="connsiteY69" fmla="*/ 1293963 h 1299864"/>
                  <a:gd name="connsiteX70" fmla="*/ 1086928 w 3640347"/>
                  <a:gd name="connsiteY70" fmla="*/ 1242204 h 1299864"/>
                  <a:gd name="connsiteX71" fmla="*/ 1061049 w 3640347"/>
                  <a:gd name="connsiteY71" fmla="*/ 1207698 h 1299864"/>
                  <a:gd name="connsiteX72" fmla="*/ 1035170 w 3640347"/>
                  <a:gd name="connsiteY72" fmla="*/ 1069676 h 1299864"/>
                  <a:gd name="connsiteX73" fmla="*/ 1026544 w 3640347"/>
                  <a:gd name="connsiteY73" fmla="*/ 1017917 h 1299864"/>
                  <a:gd name="connsiteX74" fmla="*/ 1000664 w 3640347"/>
                  <a:gd name="connsiteY74" fmla="*/ 923027 h 1299864"/>
                  <a:gd name="connsiteX75" fmla="*/ 957532 w 3640347"/>
                  <a:gd name="connsiteY75" fmla="*/ 871268 h 1299864"/>
                  <a:gd name="connsiteX76" fmla="*/ 897147 w 3640347"/>
                  <a:gd name="connsiteY76" fmla="*/ 819510 h 1299864"/>
                  <a:gd name="connsiteX77" fmla="*/ 785004 w 3640347"/>
                  <a:gd name="connsiteY77" fmla="*/ 759125 h 1299864"/>
                  <a:gd name="connsiteX78" fmla="*/ 629728 w 3640347"/>
                  <a:gd name="connsiteY78" fmla="*/ 750498 h 1299864"/>
                  <a:gd name="connsiteX79" fmla="*/ 508959 w 3640347"/>
                  <a:gd name="connsiteY79" fmla="*/ 776378 h 1299864"/>
                  <a:gd name="connsiteX80" fmla="*/ 422694 w 3640347"/>
                  <a:gd name="connsiteY80" fmla="*/ 879895 h 1299864"/>
                  <a:gd name="connsiteX81" fmla="*/ 353683 w 3640347"/>
                  <a:gd name="connsiteY81" fmla="*/ 957532 h 1299864"/>
                  <a:gd name="connsiteX82" fmla="*/ 310551 w 3640347"/>
                  <a:gd name="connsiteY82" fmla="*/ 1035170 h 1299864"/>
                  <a:gd name="connsiteX83" fmla="*/ 301925 w 3640347"/>
                  <a:gd name="connsiteY83" fmla="*/ 1078302 h 1299864"/>
                  <a:gd name="connsiteX84" fmla="*/ 327804 w 3640347"/>
                  <a:gd name="connsiteY84"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983411 w 3640347"/>
                  <a:gd name="connsiteY12" fmla="*/ 552091 h 1299864"/>
                  <a:gd name="connsiteX13" fmla="*/ 1112808 w 3640347"/>
                  <a:gd name="connsiteY13" fmla="*/ 534838 h 1299864"/>
                  <a:gd name="connsiteX14" fmla="*/ 1190445 w 3640347"/>
                  <a:gd name="connsiteY14" fmla="*/ 474453 h 1299864"/>
                  <a:gd name="connsiteX15" fmla="*/ 1268083 w 3640347"/>
                  <a:gd name="connsiteY15" fmla="*/ 422695 h 1299864"/>
                  <a:gd name="connsiteX16" fmla="*/ 1293962 w 3640347"/>
                  <a:gd name="connsiteY16" fmla="*/ 396815 h 1299864"/>
                  <a:gd name="connsiteX17" fmla="*/ 1328468 w 3640347"/>
                  <a:gd name="connsiteY17" fmla="*/ 370936 h 1299864"/>
                  <a:gd name="connsiteX18" fmla="*/ 1388853 w 3640347"/>
                  <a:gd name="connsiteY18" fmla="*/ 301925 h 1299864"/>
                  <a:gd name="connsiteX19" fmla="*/ 1466491 w 3640347"/>
                  <a:gd name="connsiteY19" fmla="*/ 241540 h 1299864"/>
                  <a:gd name="connsiteX20" fmla="*/ 1500996 w 3640347"/>
                  <a:gd name="connsiteY20" fmla="*/ 189781 h 1299864"/>
                  <a:gd name="connsiteX21" fmla="*/ 1535502 w 3640347"/>
                  <a:gd name="connsiteY21" fmla="*/ 129397 h 1299864"/>
                  <a:gd name="connsiteX22" fmla="*/ 1613140 w 3640347"/>
                  <a:gd name="connsiteY22" fmla="*/ 77638 h 1299864"/>
                  <a:gd name="connsiteX23" fmla="*/ 1742536 w 3640347"/>
                  <a:gd name="connsiteY23" fmla="*/ 17253 h 1299864"/>
                  <a:gd name="connsiteX24" fmla="*/ 1794294 w 3640347"/>
                  <a:gd name="connsiteY24" fmla="*/ 0 h 1299864"/>
                  <a:gd name="connsiteX25" fmla="*/ 3200400 w 3640347"/>
                  <a:gd name="connsiteY25" fmla="*/ 8627 h 1299864"/>
                  <a:gd name="connsiteX26" fmla="*/ 3226279 w 3640347"/>
                  <a:gd name="connsiteY26" fmla="*/ 17253 h 1299864"/>
                  <a:gd name="connsiteX27" fmla="*/ 3243532 w 3640347"/>
                  <a:gd name="connsiteY27" fmla="*/ 43132 h 1299864"/>
                  <a:gd name="connsiteX28" fmla="*/ 3303917 w 3640347"/>
                  <a:gd name="connsiteY28" fmla="*/ 94891 h 1299864"/>
                  <a:gd name="connsiteX29" fmla="*/ 3338423 w 3640347"/>
                  <a:gd name="connsiteY29" fmla="*/ 138023 h 1299864"/>
                  <a:gd name="connsiteX30" fmla="*/ 3381555 w 3640347"/>
                  <a:gd name="connsiteY30" fmla="*/ 181155 h 1299864"/>
                  <a:gd name="connsiteX31" fmla="*/ 3390181 w 3640347"/>
                  <a:gd name="connsiteY31" fmla="*/ 207034 h 1299864"/>
                  <a:gd name="connsiteX32" fmla="*/ 3407434 w 3640347"/>
                  <a:gd name="connsiteY32" fmla="*/ 232914 h 1299864"/>
                  <a:gd name="connsiteX33" fmla="*/ 3441940 w 3640347"/>
                  <a:gd name="connsiteY33" fmla="*/ 310551 h 1299864"/>
                  <a:gd name="connsiteX34" fmla="*/ 3450566 w 3640347"/>
                  <a:gd name="connsiteY34" fmla="*/ 345057 h 1299864"/>
                  <a:gd name="connsiteX35" fmla="*/ 3502325 w 3640347"/>
                  <a:gd name="connsiteY35" fmla="*/ 414068 h 1299864"/>
                  <a:gd name="connsiteX36" fmla="*/ 3519577 w 3640347"/>
                  <a:gd name="connsiteY36" fmla="*/ 439947 h 1299864"/>
                  <a:gd name="connsiteX37" fmla="*/ 3545457 w 3640347"/>
                  <a:gd name="connsiteY37" fmla="*/ 457200 h 1299864"/>
                  <a:gd name="connsiteX38" fmla="*/ 3597215 w 3640347"/>
                  <a:gd name="connsiteY38" fmla="*/ 569344 h 1299864"/>
                  <a:gd name="connsiteX39" fmla="*/ 3614468 w 3640347"/>
                  <a:gd name="connsiteY39" fmla="*/ 612476 h 1299864"/>
                  <a:gd name="connsiteX40" fmla="*/ 3623094 w 3640347"/>
                  <a:gd name="connsiteY40" fmla="*/ 646981 h 1299864"/>
                  <a:gd name="connsiteX41" fmla="*/ 3640347 w 3640347"/>
                  <a:gd name="connsiteY41" fmla="*/ 707366 h 1299864"/>
                  <a:gd name="connsiteX42" fmla="*/ 3631721 w 3640347"/>
                  <a:gd name="connsiteY42" fmla="*/ 1017917 h 1299864"/>
                  <a:gd name="connsiteX43" fmla="*/ 3614468 w 3640347"/>
                  <a:gd name="connsiteY43" fmla="*/ 1043797 h 1299864"/>
                  <a:gd name="connsiteX44" fmla="*/ 3597215 w 3640347"/>
                  <a:gd name="connsiteY44" fmla="*/ 1078302 h 1299864"/>
                  <a:gd name="connsiteX45" fmla="*/ 3545457 w 3640347"/>
                  <a:gd name="connsiteY45" fmla="*/ 1173193 h 1299864"/>
                  <a:gd name="connsiteX46" fmla="*/ 3528204 w 3640347"/>
                  <a:gd name="connsiteY46" fmla="*/ 1199072 h 1299864"/>
                  <a:gd name="connsiteX47" fmla="*/ 3502325 w 3640347"/>
                  <a:gd name="connsiteY47" fmla="*/ 1207698 h 1299864"/>
                  <a:gd name="connsiteX48" fmla="*/ 3364302 w 3640347"/>
                  <a:gd name="connsiteY48" fmla="*/ 1199072 h 1299864"/>
                  <a:gd name="connsiteX49" fmla="*/ 3355676 w 3640347"/>
                  <a:gd name="connsiteY49" fmla="*/ 1173193 h 1299864"/>
                  <a:gd name="connsiteX50" fmla="*/ 3347049 w 3640347"/>
                  <a:gd name="connsiteY50" fmla="*/ 871268 h 1299864"/>
                  <a:gd name="connsiteX51" fmla="*/ 3286664 w 3640347"/>
                  <a:gd name="connsiteY51" fmla="*/ 802257 h 1299864"/>
                  <a:gd name="connsiteX52" fmla="*/ 3252159 w 3640347"/>
                  <a:gd name="connsiteY52" fmla="*/ 776378 h 1299864"/>
                  <a:gd name="connsiteX53" fmla="*/ 3217653 w 3640347"/>
                  <a:gd name="connsiteY53" fmla="*/ 759125 h 1299864"/>
                  <a:gd name="connsiteX54" fmla="*/ 3157268 w 3640347"/>
                  <a:gd name="connsiteY54" fmla="*/ 750498 h 1299864"/>
                  <a:gd name="connsiteX55" fmla="*/ 2777706 w 3640347"/>
                  <a:gd name="connsiteY55" fmla="*/ 759125 h 1299864"/>
                  <a:gd name="connsiteX56" fmla="*/ 2734574 w 3640347"/>
                  <a:gd name="connsiteY56" fmla="*/ 802257 h 1299864"/>
                  <a:gd name="connsiteX57" fmla="*/ 2717321 w 3640347"/>
                  <a:gd name="connsiteY57" fmla="*/ 854015 h 1299864"/>
                  <a:gd name="connsiteX58" fmla="*/ 2691442 w 3640347"/>
                  <a:gd name="connsiteY58" fmla="*/ 940280 h 1299864"/>
                  <a:gd name="connsiteX59" fmla="*/ 2665562 w 3640347"/>
                  <a:gd name="connsiteY59" fmla="*/ 966159 h 1299864"/>
                  <a:gd name="connsiteX60" fmla="*/ 2613804 w 3640347"/>
                  <a:gd name="connsiteY60" fmla="*/ 1069676 h 1299864"/>
                  <a:gd name="connsiteX61" fmla="*/ 2605177 w 3640347"/>
                  <a:gd name="connsiteY61" fmla="*/ 1112808 h 1299864"/>
                  <a:gd name="connsiteX62" fmla="*/ 2622430 w 3640347"/>
                  <a:gd name="connsiteY62" fmla="*/ 1259457 h 1299864"/>
                  <a:gd name="connsiteX63" fmla="*/ 2596551 w 3640347"/>
                  <a:gd name="connsiteY63" fmla="*/ 1268083 h 1299864"/>
                  <a:gd name="connsiteX64" fmla="*/ 2225615 w 3640347"/>
                  <a:gd name="connsiteY64" fmla="*/ 1259457 h 1299864"/>
                  <a:gd name="connsiteX65" fmla="*/ 1794294 w 3640347"/>
                  <a:gd name="connsiteY65" fmla="*/ 1268083 h 1299864"/>
                  <a:gd name="connsiteX66" fmla="*/ 1595887 w 3640347"/>
                  <a:gd name="connsiteY66" fmla="*/ 1276710 h 1299864"/>
                  <a:gd name="connsiteX67" fmla="*/ 1475117 w 3640347"/>
                  <a:gd name="connsiteY67" fmla="*/ 1285336 h 1299864"/>
                  <a:gd name="connsiteX68" fmla="*/ 1293962 w 3640347"/>
                  <a:gd name="connsiteY68" fmla="*/ 1293963 h 1299864"/>
                  <a:gd name="connsiteX69" fmla="*/ 1086928 w 3640347"/>
                  <a:gd name="connsiteY69" fmla="*/ 1242204 h 1299864"/>
                  <a:gd name="connsiteX70" fmla="*/ 1061049 w 3640347"/>
                  <a:gd name="connsiteY70" fmla="*/ 1207698 h 1299864"/>
                  <a:gd name="connsiteX71" fmla="*/ 1035170 w 3640347"/>
                  <a:gd name="connsiteY71" fmla="*/ 1069676 h 1299864"/>
                  <a:gd name="connsiteX72" fmla="*/ 1026544 w 3640347"/>
                  <a:gd name="connsiteY72" fmla="*/ 1017917 h 1299864"/>
                  <a:gd name="connsiteX73" fmla="*/ 1000664 w 3640347"/>
                  <a:gd name="connsiteY73" fmla="*/ 923027 h 1299864"/>
                  <a:gd name="connsiteX74" fmla="*/ 957532 w 3640347"/>
                  <a:gd name="connsiteY74" fmla="*/ 871268 h 1299864"/>
                  <a:gd name="connsiteX75" fmla="*/ 897147 w 3640347"/>
                  <a:gd name="connsiteY75" fmla="*/ 819510 h 1299864"/>
                  <a:gd name="connsiteX76" fmla="*/ 785004 w 3640347"/>
                  <a:gd name="connsiteY76" fmla="*/ 759125 h 1299864"/>
                  <a:gd name="connsiteX77" fmla="*/ 629728 w 3640347"/>
                  <a:gd name="connsiteY77" fmla="*/ 750498 h 1299864"/>
                  <a:gd name="connsiteX78" fmla="*/ 508959 w 3640347"/>
                  <a:gd name="connsiteY78" fmla="*/ 776378 h 1299864"/>
                  <a:gd name="connsiteX79" fmla="*/ 422694 w 3640347"/>
                  <a:gd name="connsiteY79" fmla="*/ 879895 h 1299864"/>
                  <a:gd name="connsiteX80" fmla="*/ 353683 w 3640347"/>
                  <a:gd name="connsiteY80" fmla="*/ 957532 h 1299864"/>
                  <a:gd name="connsiteX81" fmla="*/ 310551 w 3640347"/>
                  <a:gd name="connsiteY81" fmla="*/ 1035170 h 1299864"/>
                  <a:gd name="connsiteX82" fmla="*/ 301925 w 3640347"/>
                  <a:gd name="connsiteY82" fmla="*/ 1078302 h 1299864"/>
                  <a:gd name="connsiteX83" fmla="*/ 327804 w 3640347"/>
                  <a:gd name="connsiteY83"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983411 w 3640347"/>
                  <a:gd name="connsiteY12" fmla="*/ 552091 h 1299864"/>
                  <a:gd name="connsiteX13" fmla="*/ 1112808 w 3640347"/>
                  <a:gd name="connsiteY13" fmla="*/ 534838 h 1299864"/>
                  <a:gd name="connsiteX14" fmla="*/ 1190445 w 3640347"/>
                  <a:gd name="connsiteY14" fmla="*/ 474453 h 1299864"/>
                  <a:gd name="connsiteX15" fmla="*/ 1268083 w 3640347"/>
                  <a:gd name="connsiteY15" fmla="*/ 422695 h 1299864"/>
                  <a:gd name="connsiteX16" fmla="*/ 1293962 w 3640347"/>
                  <a:gd name="connsiteY16" fmla="*/ 396815 h 1299864"/>
                  <a:gd name="connsiteX17" fmla="*/ 1328468 w 3640347"/>
                  <a:gd name="connsiteY17" fmla="*/ 370936 h 1299864"/>
                  <a:gd name="connsiteX18" fmla="*/ 1388853 w 3640347"/>
                  <a:gd name="connsiteY18" fmla="*/ 301925 h 1299864"/>
                  <a:gd name="connsiteX19" fmla="*/ 1466491 w 3640347"/>
                  <a:gd name="connsiteY19" fmla="*/ 241540 h 1299864"/>
                  <a:gd name="connsiteX20" fmla="*/ 1535502 w 3640347"/>
                  <a:gd name="connsiteY20" fmla="*/ 129397 h 1299864"/>
                  <a:gd name="connsiteX21" fmla="*/ 1613140 w 3640347"/>
                  <a:gd name="connsiteY21" fmla="*/ 77638 h 1299864"/>
                  <a:gd name="connsiteX22" fmla="*/ 1742536 w 3640347"/>
                  <a:gd name="connsiteY22" fmla="*/ 17253 h 1299864"/>
                  <a:gd name="connsiteX23" fmla="*/ 1794294 w 3640347"/>
                  <a:gd name="connsiteY23" fmla="*/ 0 h 1299864"/>
                  <a:gd name="connsiteX24" fmla="*/ 3200400 w 3640347"/>
                  <a:gd name="connsiteY24" fmla="*/ 8627 h 1299864"/>
                  <a:gd name="connsiteX25" fmla="*/ 3226279 w 3640347"/>
                  <a:gd name="connsiteY25" fmla="*/ 17253 h 1299864"/>
                  <a:gd name="connsiteX26" fmla="*/ 3243532 w 3640347"/>
                  <a:gd name="connsiteY26" fmla="*/ 43132 h 1299864"/>
                  <a:gd name="connsiteX27" fmla="*/ 3303917 w 3640347"/>
                  <a:gd name="connsiteY27" fmla="*/ 94891 h 1299864"/>
                  <a:gd name="connsiteX28" fmla="*/ 3338423 w 3640347"/>
                  <a:gd name="connsiteY28" fmla="*/ 138023 h 1299864"/>
                  <a:gd name="connsiteX29" fmla="*/ 3381555 w 3640347"/>
                  <a:gd name="connsiteY29" fmla="*/ 181155 h 1299864"/>
                  <a:gd name="connsiteX30" fmla="*/ 3390181 w 3640347"/>
                  <a:gd name="connsiteY30" fmla="*/ 207034 h 1299864"/>
                  <a:gd name="connsiteX31" fmla="*/ 3407434 w 3640347"/>
                  <a:gd name="connsiteY31" fmla="*/ 232914 h 1299864"/>
                  <a:gd name="connsiteX32" fmla="*/ 3441940 w 3640347"/>
                  <a:gd name="connsiteY32" fmla="*/ 310551 h 1299864"/>
                  <a:gd name="connsiteX33" fmla="*/ 3450566 w 3640347"/>
                  <a:gd name="connsiteY33" fmla="*/ 345057 h 1299864"/>
                  <a:gd name="connsiteX34" fmla="*/ 3502325 w 3640347"/>
                  <a:gd name="connsiteY34" fmla="*/ 414068 h 1299864"/>
                  <a:gd name="connsiteX35" fmla="*/ 3519577 w 3640347"/>
                  <a:gd name="connsiteY35" fmla="*/ 439947 h 1299864"/>
                  <a:gd name="connsiteX36" fmla="*/ 3545457 w 3640347"/>
                  <a:gd name="connsiteY36" fmla="*/ 457200 h 1299864"/>
                  <a:gd name="connsiteX37" fmla="*/ 3597215 w 3640347"/>
                  <a:gd name="connsiteY37" fmla="*/ 569344 h 1299864"/>
                  <a:gd name="connsiteX38" fmla="*/ 3614468 w 3640347"/>
                  <a:gd name="connsiteY38" fmla="*/ 612476 h 1299864"/>
                  <a:gd name="connsiteX39" fmla="*/ 3623094 w 3640347"/>
                  <a:gd name="connsiteY39" fmla="*/ 646981 h 1299864"/>
                  <a:gd name="connsiteX40" fmla="*/ 3640347 w 3640347"/>
                  <a:gd name="connsiteY40" fmla="*/ 707366 h 1299864"/>
                  <a:gd name="connsiteX41" fmla="*/ 3631721 w 3640347"/>
                  <a:gd name="connsiteY41" fmla="*/ 1017917 h 1299864"/>
                  <a:gd name="connsiteX42" fmla="*/ 3614468 w 3640347"/>
                  <a:gd name="connsiteY42" fmla="*/ 1043797 h 1299864"/>
                  <a:gd name="connsiteX43" fmla="*/ 3597215 w 3640347"/>
                  <a:gd name="connsiteY43" fmla="*/ 1078302 h 1299864"/>
                  <a:gd name="connsiteX44" fmla="*/ 3545457 w 3640347"/>
                  <a:gd name="connsiteY44" fmla="*/ 1173193 h 1299864"/>
                  <a:gd name="connsiteX45" fmla="*/ 3528204 w 3640347"/>
                  <a:gd name="connsiteY45" fmla="*/ 1199072 h 1299864"/>
                  <a:gd name="connsiteX46" fmla="*/ 3502325 w 3640347"/>
                  <a:gd name="connsiteY46" fmla="*/ 1207698 h 1299864"/>
                  <a:gd name="connsiteX47" fmla="*/ 3364302 w 3640347"/>
                  <a:gd name="connsiteY47" fmla="*/ 1199072 h 1299864"/>
                  <a:gd name="connsiteX48" fmla="*/ 3355676 w 3640347"/>
                  <a:gd name="connsiteY48" fmla="*/ 1173193 h 1299864"/>
                  <a:gd name="connsiteX49" fmla="*/ 3347049 w 3640347"/>
                  <a:gd name="connsiteY49" fmla="*/ 871268 h 1299864"/>
                  <a:gd name="connsiteX50" fmla="*/ 3286664 w 3640347"/>
                  <a:gd name="connsiteY50" fmla="*/ 802257 h 1299864"/>
                  <a:gd name="connsiteX51" fmla="*/ 3252159 w 3640347"/>
                  <a:gd name="connsiteY51" fmla="*/ 776378 h 1299864"/>
                  <a:gd name="connsiteX52" fmla="*/ 3217653 w 3640347"/>
                  <a:gd name="connsiteY52" fmla="*/ 759125 h 1299864"/>
                  <a:gd name="connsiteX53" fmla="*/ 3157268 w 3640347"/>
                  <a:gd name="connsiteY53" fmla="*/ 750498 h 1299864"/>
                  <a:gd name="connsiteX54" fmla="*/ 2777706 w 3640347"/>
                  <a:gd name="connsiteY54" fmla="*/ 759125 h 1299864"/>
                  <a:gd name="connsiteX55" fmla="*/ 2734574 w 3640347"/>
                  <a:gd name="connsiteY55" fmla="*/ 802257 h 1299864"/>
                  <a:gd name="connsiteX56" fmla="*/ 2717321 w 3640347"/>
                  <a:gd name="connsiteY56" fmla="*/ 854015 h 1299864"/>
                  <a:gd name="connsiteX57" fmla="*/ 2691442 w 3640347"/>
                  <a:gd name="connsiteY57" fmla="*/ 940280 h 1299864"/>
                  <a:gd name="connsiteX58" fmla="*/ 2665562 w 3640347"/>
                  <a:gd name="connsiteY58" fmla="*/ 966159 h 1299864"/>
                  <a:gd name="connsiteX59" fmla="*/ 2613804 w 3640347"/>
                  <a:gd name="connsiteY59" fmla="*/ 1069676 h 1299864"/>
                  <a:gd name="connsiteX60" fmla="*/ 2605177 w 3640347"/>
                  <a:gd name="connsiteY60" fmla="*/ 1112808 h 1299864"/>
                  <a:gd name="connsiteX61" fmla="*/ 2622430 w 3640347"/>
                  <a:gd name="connsiteY61" fmla="*/ 1259457 h 1299864"/>
                  <a:gd name="connsiteX62" fmla="*/ 2596551 w 3640347"/>
                  <a:gd name="connsiteY62" fmla="*/ 1268083 h 1299864"/>
                  <a:gd name="connsiteX63" fmla="*/ 2225615 w 3640347"/>
                  <a:gd name="connsiteY63" fmla="*/ 1259457 h 1299864"/>
                  <a:gd name="connsiteX64" fmla="*/ 1794294 w 3640347"/>
                  <a:gd name="connsiteY64" fmla="*/ 1268083 h 1299864"/>
                  <a:gd name="connsiteX65" fmla="*/ 1595887 w 3640347"/>
                  <a:gd name="connsiteY65" fmla="*/ 1276710 h 1299864"/>
                  <a:gd name="connsiteX66" fmla="*/ 1475117 w 3640347"/>
                  <a:gd name="connsiteY66" fmla="*/ 1285336 h 1299864"/>
                  <a:gd name="connsiteX67" fmla="*/ 1293962 w 3640347"/>
                  <a:gd name="connsiteY67" fmla="*/ 1293963 h 1299864"/>
                  <a:gd name="connsiteX68" fmla="*/ 1086928 w 3640347"/>
                  <a:gd name="connsiteY68" fmla="*/ 1242204 h 1299864"/>
                  <a:gd name="connsiteX69" fmla="*/ 1061049 w 3640347"/>
                  <a:gd name="connsiteY69" fmla="*/ 1207698 h 1299864"/>
                  <a:gd name="connsiteX70" fmla="*/ 1035170 w 3640347"/>
                  <a:gd name="connsiteY70" fmla="*/ 1069676 h 1299864"/>
                  <a:gd name="connsiteX71" fmla="*/ 1026544 w 3640347"/>
                  <a:gd name="connsiteY71" fmla="*/ 1017917 h 1299864"/>
                  <a:gd name="connsiteX72" fmla="*/ 1000664 w 3640347"/>
                  <a:gd name="connsiteY72" fmla="*/ 923027 h 1299864"/>
                  <a:gd name="connsiteX73" fmla="*/ 957532 w 3640347"/>
                  <a:gd name="connsiteY73" fmla="*/ 871268 h 1299864"/>
                  <a:gd name="connsiteX74" fmla="*/ 897147 w 3640347"/>
                  <a:gd name="connsiteY74" fmla="*/ 819510 h 1299864"/>
                  <a:gd name="connsiteX75" fmla="*/ 785004 w 3640347"/>
                  <a:gd name="connsiteY75" fmla="*/ 759125 h 1299864"/>
                  <a:gd name="connsiteX76" fmla="*/ 629728 w 3640347"/>
                  <a:gd name="connsiteY76" fmla="*/ 750498 h 1299864"/>
                  <a:gd name="connsiteX77" fmla="*/ 508959 w 3640347"/>
                  <a:gd name="connsiteY77" fmla="*/ 776378 h 1299864"/>
                  <a:gd name="connsiteX78" fmla="*/ 422694 w 3640347"/>
                  <a:gd name="connsiteY78" fmla="*/ 879895 h 1299864"/>
                  <a:gd name="connsiteX79" fmla="*/ 353683 w 3640347"/>
                  <a:gd name="connsiteY79" fmla="*/ 957532 h 1299864"/>
                  <a:gd name="connsiteX80" fmla="*/ 310551 w 3640347"/>
                  <a:gd name="connsiteY80" fmla="*/ 1035170 h 1299864"/>
                  <a:gd name="connsiteX81" fmla="*/ 301925 w 3640347"/>
                  <a:gd name="connsiteY81" fmla="*/ 1078302 h 1299864"/>
                  <a:gd name="connsiteX82" fmla="*/ 327804 w 3640347"/>
                  <a:gd name="connsiteY82"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983411 w 3640347"/>
                  <a:gd name="connsiteY12" fmla="*/ 552091 h 1299864"/>
                  <a:gd name="connsiteX13" fmla="*/ 1112808 w 3640347"/>
                  <a:gd name="connsiteY13" fmla="*/ 534838 h 1299864"/>
                  <a:gd name="connsiteX14" fmla="*/ 1190445 w 3640347"/>
                  <a:gd name="connsiteY14" fmla="*/ 474453 h 1299864"/>
                  <a:gd name="connsiteX15" fmla="*/ 1268083 w 3640347"/>
                  <a:gd name="connsiteY15" fmla="*/ 422695 h 1299864"/>
                  <a:gd name="connsiteX16" fmla="*/ 1293962 w 3640347"/>
                  <a:gd name="connsiteY16" fmla="*/ 396815 h 1299864"/>
                  <a:gd name="connsiteX17" fmla="*/ 1328468 w 3640347"/>
                  <a:gd name="connsiteY17" fmla="*/ 370936 h 1299864"/>
                  <a:gd name="connsiteX18" fmla="*/ 1388853 w 3640347"/>
                  <a:gd name="connsiteY18" fmla="*/ 301925 h 1299864"/>
                  <a:gd name="connsiteX19" fmla="*/ 1535502 w 3640347"/>
                  <a:gd name="connsiteY19" fmla="*/ 129397 h 1299864"/>
                  <a:gd name="connsiteX20" fmla="*/ 1613140 w 3640347"/>
                  <a:gd name="connsiteY20" fmla="*/ 77638 h 1299864"/>
                  <a:gd name="connsiteX21" fmla="*/ 1742536 w 3640347"/>
                  <a:gd name="connsiteY21" fmla="*/ 17253 h 1299864"/>
                  <a:gd name="connsiteX22" fmla="*/ 1794294 w 3640347"/>
                  <a:gd name="connsiteY22" fmla="*/ 0 h 1299864"/>
                  <a:gd name="connsiteX23" fmla="*/ 3200400 w 3640347"/>
                  <a:gd name="connsiteY23" fmla="*/ 8627 h 1299864"/>
                  <a:gd name="connsiteX24" fmla="*/ 3226279 w 3640347"/>
                  <a:gd name="connsiteY24" fmla="*/ 17253 h 1299864"/>
                  <a:gd name="connsiteX25" fmla="*/ 3243532 w 3640347"/>
                  <a:gd name="connsiteY25" fmla="*/ 43132 h 1299864"/>
                  <a:gd name="connsiteX26" fmla="*/ 3303917 w 3640347"/>
                  <a:gd name="connsiteY26" fmla="*/ 94891 h 1299864"/>
                  <a:gd name="connsiteX27" fmla="*/ 3338423 w 3640347"/>
                  <a:gd name="connsiteY27" fmla="*/ 138023 h 1299864"/>
                  <a:gd name="connsiteX28" fmla="*/ 3381555 w 3640347"/>
                  <a:gd name="connsiteY28" fmla="*/ 181155 h 1299864"/>
                  <a:gd name="connsiteX29" fmla="*/ 3390181 w 3640347"/>
                  <a:gd name="connsiteY29" fmla="*/ 207034 h 1299864"/>
                  <a:gd name="connsiteX30" fmla="*/ 3407434 w 3640347"/>
                  <a:gd name="connsiteY30" fmla="*/ 232914 h 1299864"/>
                  <a:gd name="connsiteX31" fmla="*/ 3441940 w 3640347"/>
                  <a:gd name="connsiteY31" fmla="*/ 310551 h 1299864"/>
                  <a:gd name="connsiteX32" fmla="*/ 3450566 w 3640347"/>
                  <a:gd name="connsiteY32" fmla="*/ 345057 h 1299864"/>
                  <a:gd name="connsiteX33" fmla="*/ 3502325 w 3640347"/>
                  <a:gd name="connsiteY33" fmla="*/ 414068 h 1299864"/>
                  <a:gd name="connsiteX34" fmla="*/ 3519577 w 3640347"/>
                  <a:gd name="connsiteY34" fmla="*/ 439947 h 1299864"/>
                  <a:gd name="connsiteX35" fmla="*/ 3545457 w 3640347"/>
                  <a:gd name="connsiteY35" fmla="*/ 457200 h 1299864"/>
                  <a:gd name="connsiteX36" fmla="*/ 3597215 w 3640347"/>
                  <a:gd name="connsiteY36" fmla="*/ 569344 h 1299864"/>
                  <a:gd name="connsiteX37" fmla="*/ 3614468 w 3640347"/>
                  <a:gd name="connsiteY37" fmla="*/ 612476 h 1299864"/>
                  <a:gd name="connsiteX38" fmla="*/ 3623094 w 3640347"/>
                  <a:gd name="connsiteY38" fmla="*/ 646981 h 1299864"/>
                  <a:gd name="connsiteX39" fmla="*/ 3640347 w 3640347"/>
                  <a:gd name="connsiteY39" fmla="*/ 707366 h 1299864"/>
                  <a:gd name="connsiteX40" fmla="*/ 3631721 w 3640347"/>
                  <a:gd name="connsiteY40" fmla="*/ 1017917 h 1299864"/>
                  <a:gd name="connsiteX41" fmla="*/ 3614468 w 3640347"/>
                  <a:gd name="connsiteY41" fmla="*/ 1043797 h 1299864"/>
                  <a:gd name="connsiteX42" fmla="*/ 3597215 w 3640347"/>
                  <a:gd name="connsiteY42" fmla="*/ 1078302 h 1299864"/>
                  <a:gd name="connsiteX43" fmla="*/ 3545457 w 3640347"/>
                  <a:gd name="connsiteY43" fmla="*/ 1173193 h 1299864"/>
                  <a:gd name="connsiteX44" fmla="*/ 3528204 w 3640347"/>
                  <a:gd name="connsiteY44" fmla="*/ 1199072 h 1299864"/>
                  <a:gd name="connsiteX45" fmla="*/ 3502325 w 3640347"/>
                  <a:gd name="connsiteY45" fmla="*/ 1207698 h 1299864"/>
                  <a:gd name="connsiteX46" fmla="*/ 3364302 w 3640347"/>
                  <a:gd name="connsiteY46" fmla="*/ 1199072 h 1299864"/>
                  <a:gd name="connsiteX47" fmla="*/ 3355676 w 3640347"/>
                  <a:gd name="connsiteY47" fmla="*/ 1173193 h 1299864"/>
                  <a:gd name="connsiteX48" fmla="*/ 3347049 w 3640347"/>
                  <a:gd name="connsiteY48" fmla="*/ 871268 h 1299864"/>
                  <a:gd name="connsiteX49" fmla="*/ 3286664 w 3640347"/>
                  <a:gd name="connsiteY49" fmla="*/ 802257 h 1299864"/>
                  <a:gd name="connsiteX50" fmla="*/ 3252159 w 3640347"/>
                  <a:gd name="connsiteY50" fmla="*/ 776378 h 1299864"/>
                  <a:gd name="connsiteX51" fmla="*/ 3217653 w 3640347"/>
                  <a:gd name="connsiteY51" fmla="*/ 759125 h 1299864"/>
                  <a:gd name="connsiteX52" fmla="*/ 3157268 w 3640347"/>
                  <a:gd name="connsiteY52" fmla="*/ 750498 h 1299864"/>
                  <a:gd name="connsiteX53" fmla="*/ 2777706 w 3640347"/>
                  <a:gd name="connsiteY53" fmla="*/ 759125 h 1299864"/>
                  <a:gd name="connsiteX54" fmla="*/ 2734574 w 3640347"/>
                  <a:gd name="connsiteY54" fmla="*/ 802257 h 1299864"/>
                  <a:gd name="connsiteX55" fmla="*/ 2717321 w 3640347"/>
                  <a:gd name="connsiteY55" fmla="*/ 854015 h 1299864"/>
                  <a:gd name="connsiteX56" fmla="*/ 2691442 w 3640347"/>
                  <a:gd name="connsiteY56" fmla="*/ 940280 h 1299864"/>
                  <a:gd name="connsiteX57" fmla="*/ 2665562 w 3640347"/>
                  <a:gd name="connsiteY57" fmla="*/ 966159 h 1299864"/>
                  <a:gd name="connsiteX58" fmla="*/ 2613804 w 3640347"/>
                  <a:gd name="connsiteY58" fmla="*/ 1069676 h 1299864"/>
                  <a:gd name="connsiteX59" fmla="*/ 2605177 w 3640347"/>
                  <a:gd name="connsiteY59" fmla="*/ 1112808 h 1299864"/>
                  <a:gd name="connsiteX60" fmla="*/ 2622430 w 3640347"/>
                  <a:gd name="connsiteY60" fmla="*/ 1259457 h 1299864"/>
                  <a:gd name="connsiteX61" fmla="*/ 2596551 w 3640347"/>
                  <a:gd name="connsiteY61" fmla="*/ 1268083 h 1299864"/>
                  <a:gd name="connsiteX62" fmla="*/ 2225615 w 3640347"/>
                  <a:gd name="connsiteY62" fmla="*/ 1259457 h 1299864"/>
                  <a:gd name="connsiteX63" fmla="*/ 1794294 w 3640347"/>
                  <a:gd name="connsiteY63" fmla="*/ 1268083 h 1299864"/>
                  <a:gd name="connsiteX64" fmla="*/ 1595887 w 3640347"/>
                  <a:gd name="connsiteY64" fmla="*/ 1276710 h 1299864"/>
                  <a:gd name="connsiteX65" fmla="*/ 1475117 w 3640347"/>
                  <a:gd name="connsiteY65" fmla="*/ 1285336 h 1299864"/>
                  <a:gd name="connsiteX66" fmla="*/ 1293962 w 3640347"/>
                  <a:gd name="connsiteY66" fmla="*/ 1293963 h 1299864"/>
                  <a:gd name="connsiteX67" fmla="*/ 1086928 w 3640347"/>
                  <a:gd name="connsiteY67" fmla="*/ 1242204 h 1299864"/>
                  <a:gd name="connsiteX68" fmla="*/ 1061049 w 3640347"/>
                  <a:gd name="connsiteY68" fmla="*/ 1207698 h 1299864"/>
                  <a:gd name="connsiteX69" fmla="*/ 1035170 w 3640347"/>
                  <a:gd name="connsiteY69" fmla="*/ 1069676 h 1299864"/>
                  <a:gd name="connsiteX70" fmla="*/ 1026544 w 3640347"/>
                  <a:gd name="connsiteY70" fmla="*/ 1017917 h 1299864"/>
                  <a:gd name="connsiteX71" fmla="*/ 1000664 w 3640347"/>
                  <a:gd name="connsiteY71" fmla="*/ 923027 h 1299864"/>
                  <a:gd name="connsiteX72" fmla="*/ 957532 w 3640347"/>
                  <a:gd name="connsiteY72" fmla="*/ 871268 h 1299864"/>
                  <a:gd name="connsiteX73" fmla="*/ 897147 w 3640347"/>
                  <a:gd name="connsiteY73" fmla="*/ 819510 h 1299864"/>
                  <a:gd name="connsiteX74" fmla="*/ 785004 w 3640347"/>
                  <a:gd name="connsiteY74" fmla="*/ 759125 h 1299864"/>
                  <a:gd name="connsiteX75" fmla="*/ 629728 w 3640347"/>
                  <a:gd name="connsiteY75" fmla="*/ 750498 h 1299864"/>
                  <a:gd name="connsiteX76" fmla="*/ 508959 w 3640347"/>
                  <a:gd name="connsiteY76" fmla="*/ 776378 h 1299864"/>
                  <a:gd name="connsiteX77" fmla="*/ 422694 w 3640347"/>
                  <a:gd name="connsiteY77" fmla="*/ 879895 h 1299864"/>
                  <a:gd name="connsiteX78" fmla="*/ 353683 w 3640347"/>
                  <a:gd name="connsiteY78" fmla="*/ 957532 h 1299864"/>
                  <a:gd name="connsiteX79" fmla="*/ 310551 w 3640347"/>
                  <a:gd name="connsiteY79" fmla="*/ 1035170 h 1299864"/>
                  <a:gd name="connsiteX80" fmla="*/ 301925 w 3640347"/>
                  <a:gd name="connsiteY80" fmla="*/ 1078302 h 1299864"/>
                  <a:gd name="connsiteX81" fmla="*/ 327804 w 3640347"/>
                  <a:gd name="connsiteY81"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983411 w 3640347"/>
                  <a:gd name="connsiteY12" fmla="*/ 552091 h 1299864"/>
                  <a:gd name="connsiteX13" fmla="*/ 1112808 w 3640347"/>
                  <a:gd name="connsiteY13" fmla="*/ 534838 h 1299864"/>
                  <a:gd name="connsiteX14" fmla="*/ 1190445 w 3640347"/>
                  <a:gd name="connsiteY14" fmla="*/ 474453 h 1299864"/>
                  <a:gd name="connsiteX15" fmla="*/ 1268083 w 3640347"/>
                  <a:gd name="connsiteY15" fmla="*/ 422695 h 1299864"/>
                  <a:gd name="connsiteX16" fmla="*/ 1293962 w 3640347"/>
                  <a:gd name="connsiteY16" fmla="*/ 396815 h 1299864"/>
                  <a:gd name="connsiteX17" fmla="*/ 1388853 w 3640347"/>
                  <a:gd name="connsiteY17" fmla="*/ 301925 h 1299864"/>
                  <a:gd name="connsiteX18" fmla="*/ 1535502 w 3640347"/>
                  <a:gd name="connsiteY18" fmla="*/ 129397 h 1299864"/>
                  <a:gd name="connsiteX19" fmla="*/ 1613140 w 3640347"/>
                  <a:gd name="connsiteY19" fmla="*/ 77638 h 1299864"/>
                  <a:gd name="connsiteX20" fmla="*/ 1742536 w 3640347"/>
                  <a:gd name="connsiteY20" fmla="*/ 17253 h 1299864"/>
                  <a:gd name="connsiteX21" fmla="*/ 1794294 w 3640347"/>
                  <a:gd name="connsiteY21" fmla="*/ 0 h 1299864"/>
                  <a:gd name="connsiteX22" fmla="*/ 3200400 w 3640347"/>
                  <a:gd name="connsiteY22" fmla="*/ 8627 h 1299864"/>
                  <a:gd name="connsiteX23" fmla="*/ 3226279 w 3640347"/>
                  <a:gd name="connsiteY23" fmla="*/ 17253 h 1299864"/>
                  <a:gd name="connsiteX24" fmla="*/ 3243532 w 3640347"/>
                  <a:gd name="connsiteY24" fmla="*/ 43132 h 1299864"/>
                  <a:gd name="connsiteX25" fmla="*/ 3303917 w 3640347"/>
                  <a:gd name="connsiteY25" fmla="*/ 94891 h 1299864"/>
                  <a:gd name="connsiteX26" fmla="*/ 3338423 w 3640347"/>
                  <a:gd name="connsiteY26" fmla="*/ 138023 h 1299864"/>
                  <a:gd name="connsiteX27" fmla="*/ 3381555 w 3640347"/>
                  <a:gd name="connsiteY27" fmla="*/ 181155 h 1299864"/>
                  <a:gd name="connsiteX28" fmla="*/ 3390181 w 3640347"/>
                  <a:gd name="connsiteY28" fmla="*/ 207034 h 1299864"/>
                  <a:gd name="connsiteX29" fmla="*/ 3407434 w 3640347"/>
                  <a:gd name="connsiteY29" fmla="*/ 232914 h 1299864"/>
                  <a:gd name="connsiteX30" fmla="*/ 3441940 w 3640347"/>
                  <a:gd name="connsiteY30" fmla="*/ 310551 h 1299864"/>
                  <a:gd name="connsiteX31" fmla="*/ 3450566 w 3640347"/>
                  <a:gd name="connsiteY31" fmla="*/ 345057 h 1299864"/>
                  <a:gd name="connsiteX32" fmla="*/ 3502325 w 3640347"/>
                  <a:gd name="connsiteY32" fmla="*/ 414068 h 1299864"/>
                  <a:gd name="connsiteX33" fmla="*/ 3519577 w 3640347"/>
                  <a:gd name="connsiteY33" fmla="*/ 439947 h 1299864"/>
                  <a:gd name="connsiteX34" fmla="*/ 3545457 w 3640347"/>
                  <a:gd name="connsiteY34" fmla="*/ 457200 h 1299864"/>
                  <a:gd name="connsiteX35" fmla="*/ 3597215 w 3640347"/>
                  <a:gd name="connsiteY35" fmla="*/ 569344 h 1299864"/>
                  <a:gd name="connsiteX36" fmla="*/ 3614468 w 3640347"/>
                  <a:gd name="connsiteY36" fmla="*/ 612476 h 1299864"/>
                  <a:gd name="connsiteX37" fmla="*/ 3623094 w 3640347"/>
                  <a:gd name="connsiteY37" fmla="*/ 646981 h 1299864"/>
                  <a:gd name="connsiteX38" fmla="*/ 3640347 w 3640347"/>
                  <a:gd name="connsiteY38" fmla="*/ 707366 h 1299864"/>
                  <a:gd name="connsiteX39" fmla="*/ 3631721 w 3640347"/>
                  <a:gd name="connsiteY39" fmla="*/ 1017917 h 1299864"/>
                  <a:gd name="connsiteX40" fmla="*/ 3614468 w 3640347"/>
                  <a:gd name="connsiteY40" fmla="*/ 1043797 h 1299864"/>
                  <a:gd name="connsiteX41" fmla="*/ 3597215 w 3640347"/>
                  <a:gd name="connsiteY41" fmla="*/ 1078302 h 1299864"/>
                  <a:gd name="connsiteX42" fmla="*/ 3545457 w 3640347"/>
                  <a:gd name="connsiteY42" fmla="*/ 1173193 h 1299864"/>
                  <a:gd name="connsiteX43" fmla="*/ 3528204 w 3640347"/>
                  <a:gd name="connsiteY43" fmla="*/ 1199072 h 1299864"/>
                  <a:gd name="connsiteX44" fmla="*/ 3502325 w 3640347"/>
                  <a:gd name="connsiteY44" fmla="*/ 1207698 h 1299864"/>
                  <a:gd name="connsiteX45" fmla="*/ 3364302 w 3640347"/>
                  <a:gd name="connsiteY45" fmla="*/ 1199072 h 1299864"/>
                  <a:gd name="connsiteX46" fmla="*/ 3355676 w 3640347"/>
                  <a:gd name="connsiteY46" fmla="*/ 1173193 h 1299864"/>
                  <a:gd name="connsiteX47" fmla="*/ 3347049 w 3640347"/>
                  <a:gd name="connsiteY47" fmla="*/ 871268 h 1299864"/>
                  <a:gd name="connsiteX48" fmla="*/ 3286664 w 3640347"/>
                  <a:gd name="connsiteY48" fmla="*/ 802257 h 1299864"/>
                  <a:gd name="connsiteX49" fmla="*/ 3252159 w 3640347"/>
                  <a:gd name="connsiteY49" fmla="*/ 776378 h 1299864"/>
                  <a:gd name="connsiteX50" fmla="*/ 3217653 w 3640347"/>
                  <a:gd name="connsiteY50" fmla="*/ 759125 h 1299864"/>
                  <a:gd name="connsiteX51" fmla="*/ 3157268 w 3640347"/>
                  <a:gd name="connsiteY51" fmla="*/ 750498 h 1299864"/>
                  <a:gd name="connsiteX52" fmla="*/ 2777706 w 3640347"/>
                  <a:gd name="connsiteY52" fmla="*/ 759125 h 1299864"/>
                  <a:gd name="connsiteX53" fmla="*/ 2734574 w 3640347"/>
                  <a:gd name="connsiteY53" fmla="*/ 802257 h 1299864"/>
                  <a:gd name="connsiteX54" fmla="*/ 2717321 w 3640347"/>
                  <a:gd name="connsiteY54" fmla="*/ 854015 h 1299864"/>
                  <a:gd name="connsiteX55" fmla="*/ 2691442 w 3640347"/>
                  <a:gd name="connsiteY55" fmla="*/ 940280 h 1299864"/>
                  <a:gd name="connsiteX56" fmla="*/ 2665562 w 3640347"/>
                  <a:gd name="connsiteY56" fmla="*/ 966159 h 1299864"/>
                  <a:gd name="connsiteX57" fmla="*/ 2613804 w 3640347"/>
                  <a:gd name="connsiteY57" fmla="*/ 1069676 h 1299864"/>
                  <a:gd name="connsiteX58" fmla="*/ 2605177 w 3640347"/>
                  <a:gd name="connsiteY58" fmla="*/ 1112808 h 1299864"/>
                  <a:gd name="connsiteX59" fmla="*/ 2622430 w 3640347"/>
                  <a:gd name="connsiteY59" fmla="*/ 1259457 h 1299864"/>
                  <a:gd name="connsiteX60" fmla="*/ 2596551 w 3640347"/>
                  <a:gd name="connsiteY60" fmla="*/ 1268083 h 1299864"/>
                  <a:gd name="connsiteX61" fmla="*/ 2225615 w 3640347"/>
                  <a:gd name="connsiteY61" fmla="*/ 1259457 h 1299864"/>
                  <a:gd name="connsiteX62" fmla="*/ 1794294 w 3640347"/>
                  <a:gd name="connsiteY62" fmla="*/ 1268083 h 1299864"/>
                  <a:gd name="connsiteX63" fmla="*/ 1595887 w 3640347"/>
                  <a:gd name="connsiteY63" fmla="*/ 1276710 h 1299864"/>
                  <a:gd name="connsiteX64" fmla="*/ 1475117 w 3640347"/>
                  <a:gd name="connsiteY64" fmla="*/ 1285336 h 1299864"/>
                  <a:gd name="connsiteX65" fmla="*/ 1293962 w 3640347"/>
                  <a:gd name="connsiteY65" fmla="*/ 1293963 h 1299864"/>
                  <a:gd name="connsiteX66" fmla="*/ 1086928 w 3640347"/>
                  <a:gd name="connsiteY66" fmla="*/ 1242204 h 1299864"/>
                  <a:gd name="connsiteX67" fmla="*/ 1061049 w 3640347"/>
                  <a:gd name="connsiteY67" fmla="*/ 1207698 h 1299864"/>
                  <a:gd name="connsiteX68" fmla="*/ 1035170 w 3640347"/>
                  <a:gd name="connsiteY68" fmla="*/ 1069676 h 1299864"/>
                  <a:gd name="connsiteX69" fmla="*/ 1026544 w 3640347"/>
                  <a:gd name="connsiteY69" fmla="*/ 1017917 h 1299864"/>
                  <a:gd name="connsiteX70" fmla="*/ 1000664 w 3640347"/>
                  <a:gd name="connsiteY70" fmla="*/ 923027 h 1299864"/>
                  <a:gd name="connsiteX71" fmla="*/ 957532 w 3640347"/>
                  <a:gd name="connsiteY71" fmla="*/ 871268 h 1299864"/>
                  <a:gd name="connsiteX72" fmla="*/ 897147 w 3640347"/>
                  <a:gd name="connsiteY72" fmla="*/ 819510 h 1299864"/>
                  <a:gd name="connsiteX73" fmla="*/ 785004 w 3640347"/>
                  <a:gd name="connsiteY73" fmla="*/ 759125 h 1299864"/>
                  <a:gd name="connsiteX74" fmla="*/ 629728 w 3640347"/>
                  <a:gd name="connsiteY74" fmla="*/ 750498 h 1299864"/>
                  <a:gd name="connsiteX75" fmla="*/ 508959 w 3640347"/>
                  <a:gd name="connsiteY75" fmla="*/ 776378 h 1299864"/>
                  <a:gd name="connsiteX76" fmla="*/ 422694 w 3640347"/>
                  <a:gd name="connsiteY76" fmla="*/ 879895 h 1299864"/>
                  <a:gd name="connsiteX77" fmla="*/ 353683 w 3640347"/>
                  <a:gd name="connsiteY77" fmla="*/ 957532 h 1299864"/>
                  <a:gd name="connsiteX78" fmla="*/ 310551 w 3640347"/>
                  <a:gd name="connsiteY78" fmla="*/ 1035170 h 1299864"/>
                  <a:gd name="connsiteX79" fmla="*/ 301925 w 3640347"/>
                  <a:gd name="connsiteY79" fmla="*/ 1078302 h 1299864"/>
                  <a:gd name="connsiteX80" fmla="*/ 327804 w 3640347"/>
                  <a:gd name="connsiteY80"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983411 w 3640347"/>
                  <a:gd name="connsiteY12" fmla="*/ 552091 h 1299864"/>
                  <a:gd name="connsiteX13" fmla="*/ 1112808 w 3640347"/>
                  <a:gd name="connsiteY13" fmla="*/ 534838 h 1299864"/>
                  <a:gd name="connsiteX14" fmla="*/ 1190445 w 3640347"/>
                  <a:gd name="connsiteY14" fmla="*/ 474453 h 1299864"/>
                  <a:gd name="connsiteX15" fmla="*/ 1268083 w 3640347"/>
                  <a:gd name="connsiteY15" fmla="*/ 422695 h 1299864"/>
                  <a:gd name="connsiteX16" fmla="*/ 1388853 w 3640347"/>
                  <a:gd name="connsiteY16" fmla="*/ 301925 h 1299864"/>
                  <a:gd name="connsiteX17" fmla="*/ 1535502 w 3640347"/>
                  <a:gd name="connsiteY17" fmla="*/ 129397 h 1299864"/>
                  <a:gd name="connsiteX18" fmla="*/ 1613140 w 3640347"/>
                  <a:gd name="connsiteY18" fmla="*/ 77638 h 1299864"/>
                  <a:gd name="connsiteX19" fmla="*/ 1742536 w 3640347"/>
                  <a:gd name="connsiteY19" fmla="*/ 17253 h 1299864"/>
                  <a:gd name="connsiteX20" fmla="*/ 1794294 w 3640347"/>
                  <a:gd name="connsiteY20" fmla="*/ 0 h 1299864"/>
                  <a:gd name="connsiteX21" fmla="*/ 3200400 w 3640347"/>
                  <a:gd name="connsiteY21" fmla="*/ 8627 h 1299864"/>
                  <a:gd name="connsiteX22" fmla="*/ 3226279 w 3640347"/>
                  <a:gd name="connsiteY22" fmla="*/ 17253 h 1299864"/>
                  <a:gd name="connsiteX23" fmla="*/ 3243532 w 3640347"/>
                  <a:gd name="connsiteY23" fmla="*/ 43132 h 1299864"/>
                  <a:gd name="connsiteX24" fmla="*/ 3303917 w 3640347"/>
                  <a:gd name="connsiteY24" fmla="*/ 94891 h 1299864"/>
                  <a:gd name="connsiteX25" fmla="*/ 3338423 w 3640347"/>
                  <a:gd name="connsiteY25" fmla="*/ 138023 h 1299864"/>
                  <a:gd name="connsiteX26" fmla="*/ 3381555 w 3640347"/>
                  <a:gd name="connsiteY26" fmla="*/ 181155 h 1299864"/>
                  <a:gd name="connsiteX27" fmla="*/ 3390181 w 3640347"/>
                  <a:gd name="connsiteY27" fmla="*/ 207034 h 1299864"/>
                  <a:gd name="connsiteX28" fmla="*/ 3407434 w 3640347"/>
                  <a:gd name="connsiteY28" fmla="*/ 232914 h 1299864"/>
                  <a:gd name="connsiteX29" fmla="*/ 3441940 w 3640347"/>
                  <a:gd name="connsiteY29" fmla="*/ 310551 h 1299864"/>
                  <a:gd name="connsiteX30" fmla="*/ 3450566 w 3640347"/>
                  <a:gd name="connsiteY30" fmla="*/ 345057 h 1299864"/>
                  <a:gd name="connsiteX31" fmla="*/ 3502325 w 3640347"/>
                  <a:gd name="connsiteY31" fmla="*/ 414068 h 1299864"/>
                  <a:gd name="connsiteX32" fmla="*/ 3519577 w 3640347"/>
                  <a:gd name="connsiteY32" fmla="*/ 439947 h 1299864"/>
                  <a:gd name="connsiteX33" fmla="*/ 3545457 w 3640347"/>
                  <a:gd name="connsiteY33" fmla="*/ 457200 h 1299864"/>
                  <a:gd name="connsiteX34" fmla="*/ 3597215 w 3640347"/>
                  <a:gd name="connsiteY34" fmla="*/ 569344 h 1299864"/>
                  <a:gd name="connsiteX35" fmla="*/ 3614468 w 3640347"/>
                  <a:gd name="connsiteY35" fmla="*/ 612476 h 1299864"/>
                  <a:gd name="connsiteX36" fmla="*/ 3623094 w 3640347"/>
                  <a:gd name="connsiteY36" fmla="*/ 646981 h 1299864"/>
                  <a:gd name="connsiteX37" fmla="*/ 3640347 w 3640347"/>
                  <a:gd name="connsiteY37" fmla="*/ 707366 h 1299864"/>
                  <a:gd name="connsiteX38" fmla="*/ 3631721 w 3640347"/>
                  <a:gd name="connsiteY38" fmla="*/ 1017917 h 1299864"/>
                  <a:gd name="connsiteX39" fmla="*/ 3614468 w 3640347"/>
                  <a:gd name="connsiteY39" fmla="*/ 1043797 h 1299864"/>
                  <a:gd name="connsiteX40" fmla="*/ 3597215 w 3640347"/>
                  <a:gd name="connsiteY40" fmla="*/ 1078302 h 1299864"/>
                  <a:gd name="connsiteX41" fmla="*/ 3545457 w 3640347"/>
                  <a:gd name="connsiteY41" fmla="*/ 1173193 h 1299864"/>
                  <a:gd name="connsiteX42" fmla="*/ 3528204 w 3640347"/>
                  <a:gd name="connsiteY42" fmla="*/ 1199072 h 1299864"/>
                  <a:gd name="connsiteX43" fmla="*/ 3502325 w 3640347"/>
                  <a:gd name="connsiteY43" fmla="*/ 1207698 h 1299864"/>
                  <a:gd name="connsiteX44" fmla="*/ 3364302 w 3640347"/>
                  <a:gd name="connsiteY44" fmla="*/ 1199072 h 1299864"/>
                  <a:gd name="connsiteX45" fmla="*/ 3355676 w 3640347"/>
                  <a:gd name="connsiteY45" fmla="*/ 1173193 h 1299864"/>
                  <a:gd name="connsiteX46" fmla="*/ 3347049 w 3640347"/>
                  <a:gd name="connsiteY46" fmla="*/ 871268 h 1299864"/>
                  <a:gd name="connsiteX47" fmla="*/ 3286664 w 3640347"/>
                  <a:gd name="connsiteY47" fmla="*/ 802257 h 1299864"/>
                  <a:gd name="connsiteX48" fmla="*/ 3252159 w 3640347"/>
                  <a:gd name="connsiteY48" fmla="*/ 776378 h 1299864"/>
                  <a:gd name="connsiteX49" fmla="*/ 3217653 w 3640347"/>
                  <a:gd name="connsiteY49" fmla="*/ 759125 h 1299864"/>
                  <a:gd name="connsiteX50" fmla="*/ 3157268 w 3640347"/>
                  <a:gd name="connsiteY50" fmla="*/ 750498 h 1299864"/>
                  <a:gd name="connsiteX51" fmla="*/ 2777706 w 3640347"/>
                  <a:gd name="connsiteY51" fmla="*/ 759125 h 1299864"/>
                  <a:gd name="connsiteX52" fmla="*/ 2734574 w 3640347"/>
                  <a:gd name="connsiteY52" fmla="*/ 802257 h 1299864"/>
                  <a:gd name="connsiteX53" fmla="*/ 2717321 w 3640347"/>
                  <a:gd name="connsiteY53" fmla="*/ 854015 h 1299864"/>
                  <a:gd name="connsiteX54" fmla="*/ 2691442 w 3640347"/>
                  <a:gd name="connsiteY54" fmla="*/ 940280 h 1299864"/>
                  <a:gd name="connsiteX55" fmla="*/ 2665562 w 3640347"/>
                  <a:gd name="connsiteY55" fmla="*/ 966159 h 1299864"/>
                  <a:gd name="connsiteX56" fmla="*/ 2613804 w 3640347"/>
                  <a:gd name="connsiteY56" fmla="*/ 1069676 h 1299864"/>
                  <a:gd name="connsiteX57" fmla="*/ 2605177 w 3640347"/>
                  <a:gd name="connsiteY57" fmla="*/ 1112808 h 1299864"/>
                  <a:gd name="connsiteX58" fmla="*/ 2622430 w 3640347"/>
                  <a:gd name="connsiteY58" fmla="*/ 1259457 h 1299864"/>
                  <a:gd name="connsiteX59" fmla="*/ 2596551 w 3640347"/>
                  <a:gd name="connsiteY59" fmla="*/ 1268083 h 1299864"/>
                  <a:gd name="connsiteX60" fmla="*/ 2225615 w 3640347"/>
                  <a:gd name="connsiteY60" fmla="*/ 1259457 h 1299864"/>
                  <a:gd name="connsiteX61" fmla="*/ 1794294 w 3640347"/>
                  <a:gd name="connsiteY61" fmla="*/ 1268083 h 1299864"/>
                  <a:gd name="connsiteX62" fmla="*/ 1595887 w 3640347"/>
                  <a:gd name="connsiteY62" fmla="*/ 1276710 h 1299864"/>
                  <a:gd name="connsiteX63" fmla="*/ 1475117 w 3640347"/>
                  <a:gd name="connsiteY63" fmla="*/ 1285336 h 1299864"/>
                  <a:gd name="connsiteX64" fmla="*/ 1293962 w 3640347"/>
                  <a:gd name="connsiteY64" fmla="*/ 1293963 h 1299864"/>
                  <a:gd name="connsiteX65" fmla="*/ 1086928 w 3640347"/>
                  <a:gd name="connsiteY65" fmla="*/ 1242204 h 1299864"/>
                  <a:gd name="connsiteX66" fmla="*/ 1061049 w 3640347"/>
                  <a:gd name="connsiteY66" fmla="*/ 1207698 h 1299864"/>
                  <a:gd name="connsiteX67" fmla="*/ 1035170 w 3640347"/>
                  <a:gd name="connsiteY67" fmla="*/ 1069676 h 1299864"/>
                  <a:gd name="connsiteX68" fmla="*/ 1026544 w 3640347"/>
                  <a:gd name="connsiteY68" fmla="*/ 1017917 h 1299864"/>
                  <a:gd name="connsiteX69" fmla="*/ 1000664 w 3640347"/>
                  <a:gd name="connsiteY69" fmla="*/ 923027 h 1299864"/>
                  <a:gd name="connsiteX70" fmla="*/ 957532 w 3640347"/>
                  <a:gd name="connsiteY70" fmla="*/ 871268 h 1299864"/>
                  <a:gd name="connsiteX71" fmla="*/ 897147 w 3640347"/>
                  <a:gd name="connsiteY71" fmla="*/ 819510 h 1299864"/>
                  <a:gd name="connsiteX72" fmla="*/ 785004 w 3640347"/>
                  <a:gd name="connsiteY72" fmla="*/ 759125 h 1299864"/>
                  <a:gd name="connsiteX73" fmla="*/ 629728 w 3640347"/>
                  <a:gd name="connsiteY73" fmla="*/ 750498 h 1299864"/>
                  <a:gd name="connsiteX74" fmla="*/ 508959 w 3640347"/>
                  <a:gd name="connsiteY74" fmla="*/ 776378 h 1299864"/>
                  <a:gd name="connsiteX75" fmla="*/ 422694 w 3640347"/>
                  <a:gd name="connsiteY75" fmla="*/ 879895 h 1299864"/>
                  <a:gd name="connsiteX76" fmla="*/ 353683 w 3640347"/>
                  <a:gd name="connsiteY76" fmla="*/ 957532 h 1299864"/>
                  <a:gd name="connsiteX77" fmla="*/ 310551 w 3640347"/>
                  <a:gd name="connsiteY77" fmla="*/ 1035170 h 1299864"/>
                  <a:gd name="connsiteX78" fmla="*/ 301925 w 3640347"/>
                  <a:gd name="connsiteY78" fmla="*/ 1078302 h 1299864"/>
                  <a:gd name="connsiteX79" fmla="*/ 327804 w 3640347"/>
                  <a:gd name="connsiteY79"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983411 w 3640347"/>
                  <a:gd name="connsiteY12" fmla="*/ 552091 h 1299864"/>
                  <a:gd name="connsiteX13" fmla="*/ 1112808 w 3640347"/>
                  <a:gd name="connsiteY13" fmla="*/ 534838 h 1299864"/>
                  <a:gd name="connsiteX14" fmla="*/ 1190445 w 3640347"/>
                  <a:gd name="connsiteY14" fmla="*/ 474453 h 1299864"/>
                  <a:gd name="connsiteX15" fmla="*/ 1268083 w 3640347"/>
                  <a:gd name="connsiteY15" fmla="*/ 422695 h 1299864"/>
                  <a:gd name="connsiteX16" fmla="*/ 1388853 w 3640347"/>
                  <a:gd name="connsiteY16" fmla="*/ 301925 h 1299864"/>
                  <a:gd name="connsiteX17" fmla="*/ 1535502 w 3640347"/>
                  <a:gd name="connsiteY17" fmla="*/ 129397 h 1299864"/>
                  <a:gd name="connsiteX18" fmla="*/ 1613140 w 3640347"/>
                  <a:gd name="connsiteY18" fmla="*/ 77638 h 1299864"/>
                  <a:gd name="connsiteX19" fmla="*/ 1742536 w 3640347"/>
                  <a:gd name="connsiteY19" fmla="*/ 17253 h 1299864"/>
                  <a:gd name="connsiteX20" fmla="*/ 1794294 w 3640347"/>
                  <a:gd name="connsiteY20" fmla="*/ 0 h 1299864"/>
                  <a:gd name="connsiteX21" fmla="*/ 3200400 w 3640347"/>
                  <a:gd name="connsiteY21" fmla="*/ 8627 h 1299864"/>
                  <a:gd name="connsiteX22" fmla="*/ 3226279 w 3640347"/>
                  <a:gd name="connsiteY22" fmla="*/ 17253 h 1299864"/>
                  <a:gd name="connsiteX23" fmla="*/ 3243532 w 3640347"/>
                  <a:gd name="connsiteY23" fmla="*/ 43132 h 1299864"/>
                  <a:gd name="connsiteX24" fmla="*/ 3303917 w 3640347"/>
                  <a:gd name="connsiteY24" fmla="*/ 94891 h 1299864"/>
                  <a:gd name="connsiteX25" fmla="*/ 3338423 w 3640347"/>
                  <a:gd name="connsiteY25" fmla="*/ 138023 h 1299864"/>
                  <a:gd name="connsiteX26" fmla="*/ 3390181 w 3640347"/>
                  <a:gd name="connsiteY26" fmla="*/ 207034 h 1299864"/>
                  <a:gd name="connsiteX27" fmla="*/ 3407434 w 3640347"/>
                  <a:gd name="connsiteY27" fmla="*/ 232914 h 1299864"/>
                  <a:gd name="connsiteX28" fmla="*/ 3441940 w 3640347"/>
                  <a:gd name="connsiteY28" fmla="*/ 310551 h 1299864"/>
                  <a:gd name="connsiteX29" fmla="*/ 3450566 w 3640347"/>
                  <a:gd name="connsiteY29" fmla="*/ 345057 h 1299864"/>
                  <a:gd name="connsiteX30" fmla="*/ 3502325 w 3640347"/>
                  <a:gd name="connsiteY30" fmla="*/ 414068 h 1299864"/>
                  <a:gd name="connsiteX31" fmla="*/ 3519577 w 3640347"/>
                  <a:gd name="connsiteY31" fmla="*/ 439947 h 1299864"/>
                  <a:gd name="connsiteX32" fmla="*/ 3545457 w 3640347"/>
                  <a:gd name="connsiteY32" fmla="*/ 457200 h 1299864"/>
                  <a:gd name="connsiteX33" fmla="*/ 3597215 w 3640347"/>
                  <a:gd name="connsiteY33" fmla="*/ 569344 h 1299864"/>
                  <a:gd name="connsiteX34" fmla="*/ 3614468 w 3640347"/>
                  <a:gd name="connsiteY34" fmla="*/ 612476 h 1299864"/>
                  <a:gd name="connsiteX35" fmla="*/ 3623094 w 3640347"/>
                  <a:gd name="connsiteY35" fmla="*/ 646981 h 1299864"/>
                  <a:gd name="connsiteX36" fmla="*/ 3640347 w 3640347"/>
                  <a:gd name="connsiteY36" fmla="*/ 707366 h 1299864"/>
                  <a:gd name="connsiteX37" fmla="*/ 3631721 w 3640347"/>
                  <a:gd name="connsiteY37" fmla="*/ 1017917 h 1299864"/>
                  <a:gd name="connsiteX38" fmla="*/ 3614468 w 3640347"/>
                  <a:gd name="connsiteY38" fmla="*/ 1043797 h 1299864"/>
                  <a:gd name="connsiteX39" fmla="*/ 3597215 w 3640347"/>
                  <a:gd name="connsiteY39" fmla="*/ 1078302 h 1299864"/>
                  <a:gd name="connsiteX40" fmla="*/ 3545457 w 3640347"/>
                  <a:gd name="connsiteY40" fmla="*/ 1173193 h 1299864"/>
                  <a:gd name="connsiteX41" fmla="*/ 3528204 w 3640347"/>
                  <a:gd name="connsiteY41" fmla="*/ 1199072 h 1299864"/>
                  <a:gd name="connsiteX42" fmla="*/ 3502325 w 3640347"/>
                  <a:gd name="connsiteY42" fmla="*/ 1207698 h 1299864"/>
                  <a:gd name="connsiteX43" fmla="*/ 3364302 w 3640347"/>
                  <a:gd name="connsiteY43" fmla="*/ 1199072 h 1299864"/>
                  <a:gd name="connsiteX44" fmla="*/ 3355676 w 3640347"/>
                  <a:gd name="connsiteY44" fmla="*/ 1173193 h 1299864"/>
                  <a:gd name="connsiteX45" fmla="*/ 3347049 w 3640347"/>
                  <a:gd name="connsiteY45" fmla="*/ 871268 h 1299864"/>
                  <a:gd name="connsiteX46" fmla="*/ 3286664 w 3640347"/>
                  <a:gd name="connsiteY46" fmla="*/ 802257 h 1299864"/>
                  <a:gd name="connsiteX47" fmla="*/ 3252159 w 3640347"/>
                  <a:gd name="connsiteY47" fmla="*/ 776378 h 1299864"/>
                  <a:gd name="connsiteX48" fmla="*/ 3217653 w 3640347"/>
                  <a:gd name="connsiteY48" fmla="*/ 759125 h 1299864"/>
                  <a:gd name="connsiteX49" fmla="*/ 3157268 w 3640347"/>
                  <a:gd name="connsiteY49" fmla="*/ 750498 h 1299864"/>
                  <a:gd name="connsiteX50" fmla="*/ 2777706 w 3640347"/>
                  <a:gd name="connsiteY50" fmla="*/ 759125 h 1299864"/>
                  <a:gd name="connsiteX51" fmla="*/ 2734574 w 3640347"/>
                  <a:gd name="connsiteY51" fmla="*/ 802257 h 1299864"/>
                  <a:gd name="connsiteX52" fmla="*/ 2717321 w 3640347"/>
                  <a:gd name="connsiteY52" fmla="*/ 854015 h 1299864"/>
                  <a:gd name="connsiteX53" fmla="*/ 2691442 w 3640347"/>
                  <a:gd name="connsiteY53" fmla="*/ 940280 h 1299864"/>
                  <a:gd name="connsiteX54" fmla="*/ 2665562 w 3640347"/>
                  <a:gd name="connsiteY54" fmla="*/ 966159 h 1299864"/>
                  <a:gd name="connsiteX55" fmla="*/ 2613804 w 3640347"/>
                  <a:gd name="connsiteY55" fmla="*/ 1069676 h 1299864"/>
                  <a:gd name="connsiteX56" fmla="*/ 2605177 w 3640347"/>
                  <a:gd name="connsiteY56" fmla="*/ 1112808 h 1299864"/>
                  <a:gd name="connsiteX57" fmla="*/ 2622430 w 3640347"/>
                  <a:gd name="connsiteY57" fmla="*/ 1259457 h 1299864"/>
                  <a:gd name="connsiteX58" fmla="*/ 2596551 w 3640347"/>
                  <a:gd name="connsiteY58" fmla="*/ 1268083 h 1299864"/>
                  <a:gd name="connsiteX59" fmla="*/ 2225615 w 3640347"/>
                  <a:gd name="connsiteY59" fmla="*/ 1259457 h 1299864"/>
                  <a:gd name="connsiteX60" fmla="*/ 1794294 w 3640347"/>
                  <a:gd name="connsiteY60" fmla="*/ 1268083 h 1299864"/>
                  <a:gd name="connsiteX61" fmla="*/ 1595887 w 3640347"/>
                  <a:gd name="connsiteY61" fmla="*/ 1276710 h 1299864"/>
                  <a:gd name="connsiteX62" fmla="*/ 1475117 w 3640347"/>
                  <a:gd name="connsiteY62" fmla="*/ 1285336 h 1299864"/>
                  <a:gd name="connsiteX63" fmla="*/ 1293962 w 3640347"/>
                  <a:gd name="connsiteY63" fmla="*/ 1293963 h 1299864"/>
                  <a:gd name="connsiteX64" fmla="*/ 1086928 w 3640347"/>
                  <a:gd name="connsiteY64" fmla="*/ 1242204 h 1299864"/>
                  <a:gd name="connsiteX65" fmla="*/ 1061049 w 3640347"/>
                  <a:gd name="connsiteY65" fmla="*/ 1207698 h 1299864"/>
                  <a:gd name="connsiteX66" fmla="*/ 1035170 w 3640347"/>
                  <a:gd name="connsiteY66" fmla="*/ 1069676 h 1299864"/>
                  <a:gd name="connsiteX67" fmla="*/ 1026544 w 3640347"/>
                  <a:gd name="connsiteY67" fmla="*/ 1017917 h 1299864"/>
                  <a:gd name="connsiteX68" fmla="*/ 1000664 w 3640347"/>
                  <a:gd name="connsiteY68" fmla="*/ 923027 h 1299864"/>
                  <a:gd name="connsiteX69" fmla="*/ 957532 w 3640347"/>
                  <a:gd name="connsiteY69" fmla="*/ 871268 h 1299864"/>
                  <a:gd name="connsiteX70" fmla="*/ 897147 w 3640347"/>
                  <a:gd name="connsiteY70" fmla="*/ 819510 h 1299864"/>
                  <a:gd name="connsiteX71" fmla="*/ 785004 w 3640347"/>
                  <a:gd name="connsiteY71" fmla="*/ 759125 h 1299864"/>
                  <a:gd name="connsiteX72" fmla="*/ 629728 w 3640347"/>
                  <a:gd name="connsiteY72" fmla="*/ 750498 h 1299864"/>
                  <a:gd name="connsiteX73" fmla="*/ 508959 w 3640347"/>
                  <a:gd name="connsiteY73" fmla="*/ 776378 h 1299864"/>
                  <a:gd name="connsiteX74" fmla="*/ 422694 w 3640347"/>
                  <a:gd name="connsiteY74" fmla="*/ 879895 h 1299864"/>
                  <a:gd name="connsiteX75" fmla="*/ 353683 w 3640347"/>
                  <a:gd name="connsiteY75" fmla="*/ 957532 h 1299864"/>
                  <a:gd name="connsiteX76" fmla="*/ 310551 w 3640347"/>
                  <a:gd name="connsiteY76" fmla="*/ 1035170 h 1299864"/>
                  <a:gd name="connsiteX77" fmla="*/ 301925 w 3640347"/>
                  <a:gd name="connsiteY77" fmla="*/ 1078302 h 1299864"/>
                  <a:gd name="connsiteX78" fmla="*/ 327804 w 3640347"/>
                  <a:gd name="connsiteY78"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983411 w 3640347"/>
                  <a:gd name="connsiteY12" fmla="*/ 552091 h 1299864"/>
                  <a:gd name="connsiteX13" fmla="*/ 1112808 w 3640347"/>
                  <a:gd name="connsiteY13" fmla="*/ 534838 h 1299864"/>
                  <a:gd name="connsiteX14" fmla="*/ 1190445 w 3640347"/>
                  <a:gd name="connsiteY14" fmla="*/ 474453 h 1299864"/>
                  <a:gd name="connsiteX15" fmla="*/ 1268083 w 3640347"/>
                  <a:gd name="connsiteY15" fmla="*/ 422695 h 1299864"/>
                  <a:gd name="connsiteX16" fmla="*/ 1388853 w 3640347"/>
                  <a:gd name="connsiteY16" fmla="*/ 301925 h 1299864"/>
                  <a:gd name="connsiteX17" fmla="*/ 1535502 w 3640347"/>
                  <a:gd name="connsiteY17" fmla="*/ 129397 h 1299864"/>
                  <a:gd name="connsiteX18" fmla="*/ 1613140 w 3640347"/>
                  <a:gd name="connsiteY18" fmla="*/ 77638 h 1299864"/>
                  <a:gd name="connsiteX19" fmla="*/ 1742536 w 3640347"/>
                  <a:gd name="connsiteY19" fmla="*/ 17253 h 1299864"/>
                  <a:gd name="connsiteX20" fmla="*/ 1794294 w 3640347"/>
                  <a:gd name="connsiteY20" fmla="*/ 0 h 1299864"/>
                  <a:gd name="connsiteX21" fmla="*/ 3200400 w 3640347"/>
                  <a:gd name="connsiteY21" fmla="*/ 8627 h 1299864"/>
                  <a:gd name="connsiteX22" fmla="*/ 3226279 w 3640347"/>
                  <a:gd name="connsiteY22" fmla="*/ 17253 h 1299864"/>
                  <a:gd name="connsiteX23" fmla="*/ 3303917 w 3640347"/>
                  <a:gd name="connsiteY23" fmla="*/ 94891 h 1299864"/>
                  <a:gd name="connsiteX24" fmla="*/ 3338423 w 3640347"/>
                  <a:gd name="connsiteY24" fmla="*/ 138023 h 1299864"/>
                  <a:gd name="connsiteX25" fmla="*/ 3390181 w 3640347"/>
                  <a:gd name="connsiteY25" fmla="*/ 207034 h 1299864"/>
                  <a:gd name="connsiteX26" fmla="*/ 3407434 w 3640347"/>
                  <a:gd name="connsiteY26" fmla="*/ 232914 h 1299864"/>
                  <a:gd name="connsiteX27" fmla="*/ 3441940 w 3640347"/>
                  <a:gd name="connsiteY27" fmla="*/ 310551 h 1299864"/>
                  <a:gd name="connsiteX28" fmla="*/ 3450566 w 3640347"/>
                  <a:gd name="connsiteY28" fmla="*/ 345057 h 1299864"/>
                  <a:gd name="connsiteX29" fmla="*/ 3502325 w 3640347"/>
                  <a:gd name="connsiteY29" fmla="*/ 414068 h 1299864"/>
                  <a:gd name="connsiteX30" fmla="*/ 3519577 w 3640347"/>
                  <a:gd name="connsiteY30" fmla="*/ 439947 h 1299864"/>
                  <a:gd name="connsiteX31" fmla="*/ 3545457 w 3640347"/>
                  <a:gd name="connsiteY31" fmla="*/ 457200 h 1299864"/>
                  <a:gd name="connsiteX32" fmla="*/ 3597215 w 3640347"/>
                  <a:gd name="connsiteY32" fmla="*/ 569344 h 1299864"/>
                  <a:gd name="connsiteX33" fmla="*/ 3614468 w 3640347"/>
                  <a:gd name="connsiteY33" fmla="*/ 612476 h 1299864"/>
                  <a:gd name="connsiteX34" fmla="*/ 3623094 w 3640347"/>
                  <a:gd name="connsiteY34" fmla="*/ 646981 h 1299864"/>
                  <a:gd name="connsiteX35" fmla="*/ 3640347 w 3640347"/>
                  <a:gd name="connsiteY35" fmla="*/ 707366 h 1299864"/>
                  <a:gd name="connsiteX36" fmla="*/ 3631721 w 3640347"/>
                  <a:gd name="connsiteY36" fmla="*/ 1017917 h 1299864"/>
                  <a:gd name="connsiteX37" fmla="*/ 3614468 w 3640347"/>
                  <a:gd name="connsiteY37" fmla="*/ 1043797 h 1299864"/>
                  <a:gd name="connsiteX38" fmla="*/ 3597215 w 3640347"/>
                  <a:gd name="connsiteY38" fmla="*/ 1078302 h 1299864"/>
                  <a:gd name="connsiteX39" fmla="*/ 3545457 w 3640347"/>
                  <a:gd name="connsiteY39" fmla="*/ 1173193 h 1299864"/>
                  <a:gd name="connsiteX40" fmla="*/ 3528204 w 3640347"/>
                  <a:gd name="connsiteY40" fmla="*/ 1199072 h 1299864"/>
                  <a:gd name="connsiteX41" fmla="*/ 3502325 w 3640347"/>
                  <a:gd name="connsiteY41" fmla="*/ 1207698 h 1299864"/>
                  <a:gd name="connsiteX42" fmla="*/ 3364302 w 3640347"/>
                  <a:gd name="connsiteY42" fmla="*/ 1199072 h 1299864"/>
                  <a:gd name="connsiteX43" fmla="*/ 3355676 w 3640347"/>
                  <a:gd name="connsiteY43" fmla="*/ 1173193 h 1299864"/>
                  <a:gd name="connsiteX44" fmla="*/ 3347049 w 3640347"/>
                  <a:gd name="connsiteY44" fmla="*/ 871268 h 1299864"/>
                  <a:gd name="connsiteX45" fmla="*/ 3286664 w 3640347"/>
                  <a:gd name="connsiteY45" fmla="*/ 802257 h 1299864"/>
                  <a:gd name="connsiteX46" fmla="*/ 3252159 w 3640347"/>
                  <a:gd name="connsiteY46" fmla="*/ 776378 h 1299864"/>
                  <a:gd name="connsiteX47" fmla="*/ 3217653 w 3640347"/>
                  <a:gd name="connsiteY47" fmla="*/ 759125 h 1299864"/>
                  <a:gd name="connsiteX48" fmla="*/ 3157268 w 3640347"/>
                  <a:gd name="connsiteY48" fmla="*/ 750498 h 1299864"/>
                  <a:gd name="connsiteX49" fmla="*/ 2777706 w 3640347"/>
                  <a:gd name="connsiteY49" fmla="*/ 759125 h 1299864"/>
                  <a:gd name="connsiteX50" fmla="*/ 2734574 w 3640347"/>
                  <a:gd name="connsiteY50" fmla="*/ 802257 h 1299864"/>
                  <a:gd name="connsiteX51" fmla="*/ 2717321 w 3640347"/>
                  <a:gd name="connsiteY51" fmla="*/ 854015 h 1299864"/>
                  <a:gd name="connsiteX52" fmla="*/ 2691442 w 3640347"/>
                  <a:gd name="connsiteY52" fmla="*/ 940280 h 1299864"/>
                  <a:gd name="connsiteX53" fmla="*/ 2665562 w 3640347"/>
                  <a:gd name="connsiteY53" fmla="*/ 966159 h 1299864"/>
                  <a:gd name="connsiteX54" fmla="*/ 2613804 w 3640347"/>
                  <a:gd name="connsiteY54" fmla="*/ 1069676 h 1299864"/>
                  <a:gd name="connsiteX55" fmla="*/ 2605177 w 3640347"/>
                  <a:gd name="connsiteY55" fmla="*/ 1112808 h 1299864"/>
                  <a:gd name="connsiteX56" fmla="*/ 2622430 w 3640347"/>
                  <a:gd name="connsiteY56" fmla="*/ 1259457 h 1299864"/>
                  <a:gd name="connsiteX57" fmla="*/ 2596551 w 3640347"/>
                  <a:gd name="connsiteY57" fmla="*/ 1268083 h 1299864"/>
                  <a:gd name="connsiteX58" fmla="*/ 2225615 w 3640347"/>
                  <a:gd name="connsiteY58" fmla="*/ 1259457 h 1299864"/>
                  <a:gd name="connsiteX59" fmla="*/ 1794294 w 3640347"/>
                  <a:gd name="connsiteY59" fmla="*/ 1268083 h 1299864"/>
                  <a:gd name="connsiteX60" fmla="*/ 1595887 w 3640347"/>
                  <a:gd name="connsiteY60" fmla="*/ 1276710 h 1299864"/>
                  <a:gd name="connsiteX61" fmla="*/ 1475117 w 3640347"/>
                  <a:gd name="connsiteY61" fmla="*/ 1285336 h 1299864"/>
                  <a:gd name="connsiteX62" fmla="*/ 1293962 w 3640347"/>
                  <a:gd name="connsiteY62" fmla="*/ 1293963 h 1299864"/>
                  <a:gd name="connsiteX63" fmla="*/ 1086928 w 3640347"/>
                  <a:gd name="connsiteY63" fmla="*/ 1242204 h 1299864"/>
                  <a:gd name="connsiteX64" fmla="*/ 1061049 w 3640347"/>
                  <a:gd name="connsiteY64" fmla="*/ 1207698 h 1299864"/>
                  <a:gd name="connsiteX65" fmla="*/ 1035170 w 3640347"/>
                  <a:gd name="connsiteY65" fmla="*/ 1069676 h 1299864"/>
                  <a:gd name="connsiteX66" fmla="*/ 1026544 w 3640347"/>
                  <a:gd name="connsiteY66" fmla="*/ 1017917 h 1299864"/>
                  <a:gd name="connsiteX67" fmla="*/ 1000664 w 3640347"/>
                  <a:gd name="connsiteY67" fmla="*/ 923027 h 1299864"/>
                  <a:gd name="connsiteX68" fmla="*/ 957532 w 3640347"/>
                  <a:gd name="connsiteY68" fmla="*/ 871268 h 1299864"/>
                  <a:gd name="connsiteX69" fmla="*/ 897147 w 3640347"/>
                  <a:gd name="connsiteY69" fmla="*/ 819510 h 1299864"/>
                  <a:gd name="connsiteX70" fmla="*/ 785004 w 3640347"/>
                  <a:gd name="connsiteY70" fmla="*/ 759125 h 1299864"/>
                  <a:gd name="connsiteX71" fmla="*/ 629728 w 3640347"/>
                  <a:gd name="connsiteY71" fmla="*/ 750498 h 1299864"/>
                  <a:gd name="connsiteX72" fmla="*/ 508959 w 3640347"/>
                  <a:gd name="connsiteY72" fmla="*/ 776378 h 1299864"/>
                  <a:gd name="connsiteX73" fmla="*/ 422694 w 3640347"/>
                  <a:gd name="connsiteY73" fmla="*/ 879895 h 1299864"/>
                  <a:gd name="connsiteX74" fmla="*/ 353683 w 3640347"/>
                  <a:gd name="connsiteY74" fmla="*/ 957532 h 1299864"/>
                  <a:gd name="connsiteX75" fmla="*/ 310551 w 3640347"/>
                  <a:gd name="connsiteY75" fmla="*/ 1035170 h 1299864"/>
                  <a:gd name="connsiteX76" fmla="*/ 301925 w 3640347"/>
                  <a:gd name="connsiteY76" fmla="*/ 1078302 h 1299864"/>
                  <a:gd name="connsiteX77" fmla="*/ 327804 w 3640347"/>
                  <a:gd name="connsiteY77"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983411 w 3640347"/>
                  <a:gd name="connsiteY12" fmla="*/ 552091 h 1299864"/>
                  <a:gd name="connsiteX13" fmla="*/ 1112808 w 3640347"/>
                  <a:gd name="connsiteY13" fmla="*/ 534838 h 1299864"/>
                  <a:gd name="connsiteX14" fmla="*/ 1190445 w 3640347"/>
                  <a:gd name="connsiteY14" fmla="*/ 474453 h 1299864"/>
                  <a:gd name="connsiteX15" fmla="*/ 1268083 w 3640347"/>
                  <a:gd name="connsiteY15" fmla="*/ 422695 h 1299864"/>
                  <a:gd name="connsiteX16" fmla="*/ 1388853 w 3640347"/>
                  <a:gd name="connsiteY16" fmla="*/ 301925 h 1299864"/>
                  <a:gd name="connsiteX17" fmla="*/ 1535502 w 3640347"/>
                  <a:gd name="connsiteY17" fmla="*/ 129397 h 1299864"/>
                  <a:gd name="connsiteX18" fmla="*/ 1613140 w 3640347"/>
                  <a:gd name="connsiteY18" fmla="*/ 77638 h 1299864"/>
                  <a:gd name="connsiteX19" fmla="*/ 1742536 w 3640347"/>
                  <a:gd name="connsiteY19" fmla="*/ 17253 h 1299864"/>
                  <a:gd name="connsiteX20" fmla="*/ 1794294 w 3640347"/>
                  <a:gd name="connsiteY20" fmla="*/ 0 h 1299864"/>
                  <a:gd name="connsiteX21" fmla="*/ 3200400 w 3640347"/>
                  <a:gd name="connsiteY21" fmla="*/ 8627 h 1299864"/>
                  <a:gd name="connsiteX22" fmla="*/ 3226279 w 3640347"/>
                  <a:gd name="connsiteY22" fmla="*/ 17253 h 1299864"/>
                  <a:gd name="connsiteX23" fmla="*/ 3303917 w 3640347"/>
                  <a:gd name="connsiteY23" fmla="*/ 94891 h 1299864"/>
                  <a:gd name="connsiteX24" fmla="*/ 3390181 w 3640347"/>
                  <a:gd name="connsiteY24" fmla="*/ 207034 h 1299864"/>
                  <a:gd name="connsiteX25" fmla="*/ 3407434 w 3640347"/>
                  <a:gd name="connsiteY25" fmla="*/ 232914 h 1299864"/>
                  <a:gd name="connsiteX26" fmla="*/ 3441940 w 3640347"/>
                  <a:gd name="connsiteY26" fmla="*/ 310551 h 1299864"/>
                  <a:gd name="connsiteX27" fmla="*/ 3450566 w 3640347"/>
                  <a:gd name="connsiteY27" fmla="*/ 345057 h 1299864"/>
                  <a:gd name="connsiteX28" fmla="*/ 3502325 w 3640347"/>
                  <a:gd name="connsiteY28" fmla="*/ 414068 h 1299864"/>
                  <a:gd name="connsiteX29" fmla="*/ 3519577 w 3640347"/>
                  <a:gd name="connsiteY29" fmla="*/ 439947 h 1299864"/>
                  <a:gd name="connsiteX30" fmla="*/ 3545457 w 3640347"/>
                  <a:gd name="connsiteY30" fmla="*/ 457200 h 1299864"/>
                  <a:gd name="connsiteX31" fmla="*/ 3597215 w 3640347"/>
                  <a:gd name="connsiteY31" fmla="*/ 569344 h 1299864"/>
                  <a:gd name="connsiteX32" fmla="*/ 3614468 w 3640347"/>
                  <a:gd name="connsiteY32" fmla="*/ 612476 h 1299864"/>
                  <a:gd name="connsiteX33" fmla="*/ 3623094 w 3640347"/>
                  <a:gd name="connsiteY33" fmla="*/ 646981 h 1299864"/>
                  <a:gd name="connsiteX34" fmla="*/ 3640347 w 3640347"/>
                  <a:gd name="connsiteY34" fmla="*/ 707366 h 1299864"/>
                  <a:gd name="connsiteX35" fmla="*/ 3631721 w 3640347"/>
                  <a:gd name="connsiteY35" fmla="*/ 1017917 h 1299864"/>
                  <a:gd name="connsiteX36" fmla="*/ 3614468 w 3640347"/>
                  <a:gd name="connsiteY36" fmla="*/ 1043797 h 1299864"/>
                  <a:gd name="connsiteX37" fmla="*/ 3597215 w 3640347"/>
                  <a:gd name="connsiteY37" fmla="*/ 1078302 h 1299864"/>
                  <a:gd name="connsiteX38" fmla="*/ 3545457 w 3640347"/>
                  <a:gd name="connsiteY38" fmla="*/ 1173193 h 1299864"/>
                  <a:gd name="connsiteX39" fmla="*/ 3528204 w 3640347"/>
                  <a:gd name="connsiteY39" fmla="*/ 1199072 h 1299864"/>
                  <a:gd name="connsiteX40" fmla="*/ 3502325 w 3640347"/>
                  <a:gd name="connsiteY40" fmla="*/ 1207698 h 1299864"/>
                  <a:gd name="connsiteX41" fmla="*/ 3364302 w 3640347"/>
                  <a:gd name="connsiteY41" fmla="*/ 1199072 h 1299864"/>
                  <a:gd name="connsiteX42" fmla="*/ 3355676 w 3640347"/>
                  <a:gd name="connsiteY42" fmla="*/ 1173193 h 1299864"/>
                  <a:gd name="connsiteX43" fmla="*/ 3347049 w 3640347"/>
                  <a:gd name="connsiteY43" fmla="*/ 871268 h 1299864"/>
                  <a:gd name="connsiteX44" fmla="*/ 3286664 w 3640347"/>
                  <a:gd name="connsiteY44" fmla="*/ 802257 h 1299864"/>
                  <a:gd name="connsiteX45" fmla="*/ 3252159 w 3640347"/>
                  <a:gd name="connsiteY45" fmla="*/ 776378 h 1299864"/>
                  <a:gd name="connsiteX46" fmla="*/ 3217653 w 3640347"/>
                  <a:gd name="connsiteY46" fmla="*/ 759125 h 1299864"/>
                  <a:gd name="connsiteX47" fmla="*/ 3157268 w 3640347"/>
                  <a:gd name="connsiteY47" fmla="*/ 750498 h 1299864"/>
                  <a:gd name="connsiteX48" fmla="*/ 2777706 w 3640347"/>
                  <a:gd name="connsiteY48" fmla="*/ 759125 h 1299864"/>
                  <a:gd name="connsiteX49" fmla="*/ 2734574 w 3640347"/>
                  <a:gd name="connsiteY49" fmla="*/ 802257 h 1299864"/>
                  <a:gd name="connsiteX50" fmla="*/ 2717321 w 3640347"/>
                  <a:gd name="connsiteY50" fmla="*/ 854015 h 1299864"/>
                  <a:gd name="connsiteX51" fmla="*/ 2691442 w 3640347"/>
                  <a:gd name="connsiteY51" fmla="*/ 940280 h 1299864"/>
                  <a:gd name="connsiteX52" fmla="*/ 2665562 w 3640347"/>
                  <a:gd name="connsiteY52" fmla="*/ 966159 h 1299864"/>
                  <a:gd name="connsiteX53" fmla="*/ 2613804 w 3640347"/>
                  <a:gd name="connsiteY53" fmla="*/ 1069676 h 1299864"/>
                  <a:gd name="connsiteX54" fmla="*/ 2605177 w 3640347"/>
                  <a:gd name="connsiteY54" fmla="*/ 1112808 h 1299864"/>
                  <a:gd name="connsiteX55" fmla="*/ 2622430 w 3640347"/>
                  <a:gd name="connsiteY55" fmla="*/ 1259457 h 1299864"/>
                  <a:gd name="connsiteX56" fmla="*/ 2596551 w 3640347"/>
                  <a:gd name="connsiteY56" fmla="*/ 1268083 h 1299864"/>
                  <a:gd name="connsiteX57" fmla="*/ 2225615 w 3640347"/>
                  <a:gd name="connsiteY57" fmla="*/ 1259457 h 1299864"/>
                  <a:gd name="connsiteX58" fmla="*/ 1794294 w 3640347"/>
                  <a:gd name="connsiteY58" fmla="*/ 1268083 h 1299864"/>
                  <a:gd name="connsiteX59" fmla="*/ 1595887 w 3640347"/>
                  <a:gd name="connsiteY59" fmla="*/ 1276710 h 1299864"/>
                  <a:gd name="connsiteX60" fmla="*/ 1475117 w 3640347"/>
                  <a:gd name="connsiteY60" fmla="*/ 1285336 h 1299864"/>
                  <a:gd name="connsiteX61" fmla="*/ 1293962 w 3640347"/>
                  <a:gd name="connsiteY61" fmla="*/ 1293963 h 1299864"/>
                  <a:gd name="connsiteX62" fmla="*/ 1086928 w 3640347"/>
                  <a:gd name="connsiteY62" fmla="*/ 1242204 h 1299864"/>
                  <a:gd name="connsiteX63" fmla="*/ 1061049 w 3640347"/>
                  <a:gd name="connsiteY63" fmla="*/ 1207698 h 1299864"/>
                  <a:gd name="connsiteX64" fmla="*/ 1035170 w 3640347"/>
                  <a:gd name="connsiteY64" fmla="*/ 1069676 h 1299864"/>
                  <a:gd name="connsiteX65" fmla="*/ 1026544 w 3640347"/>
                  <a:gd name="connsiteY65" fmla="*/ 1017917 h 1299864"/>
                  <a:gd name="connsiteX66" fmla="*/ 1000664 w 3640347"/>
                  <a:gd name="connsiteY66" fmla="*/ 923027 h 1299864"/>
                  <a:gd name="connsiteX67" fmla="*/ 957532 w 3640347"/>
                  <a:gd name="connsiteY67" fmla="*/ 871268 h 1299864"/>
                  <a:gd name="connsiteX68" fmla="*/ 897147 w 3640347"/>
                  <a:gd name="connsiteY68" fmla="*/ 819510 h 1299864"/>
                  <a:gd name="connsiteX69" fmla="*/ 785004 w 3640347"/>
                  <a:gd name="connsiteY69" fmla="*/ 759125 h 1299864"/>
                  <a:gd name="connsiteX70" fmla="*/ 629728 w 3640347"/>
                  <a:gd name="connsiteY70" fmla="*/ 750498 h 1299864"/>
                  <a:gd name="connsiteX71" fmla="*/ 508959 w 3640347"/>
                  <a:gd name="connsiteY71" fmla="*/ 776378 h 1299864"/>
                  <a:gd name="connsiteX72" fmla="*/ 422694 w 3640347"/>
                  <a:gd name="connsiteY72" fmla="*/ 879895 h 1299864"/>
                  <a:gd name="connsiteX73" fmla="*/ 353683 w 3640347"/>
                  <a:gd name="connsiteY73" fmla="*/ 957532 h 1299864"/>
                  <a:gd name="connsiteX74" fmla="*/ 310551 w 3640347"/>
                  <a:gd name="connsiteY74" fmla="*/ 1035170 h 1299864"/>
                  <a:gd name="connsiteX75" fmla="*/ 301925 w 3640347"/>
                  <a:gd name="connsiteY75" fmla="*/ 1078302 h 1299864"/>
                  <a:gd name="connsiteX76" fmla="*/ 327804 w 3640347"/>
                  <a:gd name="connsiteY76"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983411 w 3640347"/>
                  <a:gd name="connsiteY12" fmla="*/ 552091 h 1299864"/>
                  <a:gd name="connsiteX13" fmla="*/ 1112808 w 3640347"/>
                  <a:gd name="connsiteY13" fmla="*/ 534838 h 1299864"/>
                  <a:gd name="connsiteX14" fmla="*/ 1190445 w 3640347"/>
                  <a:gd name="connsiteY14" fmla="*/ 474453 h 1299864"/>
                  <a:gd name="connsiteX15" fmla="*/ 1268083 w 3640347"/>
                  <a:gd name="connsiteY15" fmla="*/ 422695 h 1299864"/>
                  <a:gd name="connsiteX16" fmla="*/ 1388853 w 3640347"/>
                  <a:gd name="connsiteY16" fmla="*/ 301925 h 1299864"/>
                  <a:gd name="connsiteX17" fmla="*/ 1535502 w 3640347"/>
                  <a:gd name="connsiteY17" fmla="*/ 129397 h 1299864"/>
                  <a:gd name="connsiteX18" fmla="*/ 1613140 w 3640347"/>
                  <a:gd name="connsiteY18" fmla="*/ 77638 h 1299864"/>
                  <a:gd name="connsiteX19" fmla="*/ 1742536 w 3640347"/>
                  <a:gd name="connsiteY19" fmla="*/ 17253 h 1299864"/>
                  <a:gd name="connsiteX20" fmla="*/ 1794294 w 3640347"/>
                  <a:gd name="connsiteY20" fmla="*/ 0 h 1299864"/>
                  <a:gd name="connsiteX21" fmla="*/ 3200400 w 3640347"/>
                  <a:gd name="connsiteY21" fmla="*/ 8627 h 1299864"/>
                  <a:gd name="connsiteX22" fmla="*/ 3226279 w 3640347"/>
                  <a:gd name="connsiteY22" fmla="*/ 17253 h 1299864"/>
                  <a:gd name="connsiteX23" fmla="*/ 3303917 w 3640347"/>
                  <a:gd name="connsiteY23" fmla="*/ 94891 h 1299864"/>
                  <a:gd name="connsiteX24" fmla="*/ 3390181 w 3640347"/>
                  <a:gd name="connsiteY24" fmla="*/ 207034 h 1299864"/>
                  <a:gd name="connsiteX25" fmla="*/ 3441940 w 3640347"/>
                  <a:gd name="connsiteY25" fmla="*/ 310551 h 1299864"/>
                  <a:gd name="connsiteX26" fmla="*/ 3450566 w 3640347"/>
                  <a:gd name="connsiteY26" fmla="*/ 345057 h 1299864"/>
                  <a:gd name="connsiteX27" fmla="*/ 3502325 w 3640347"/>
                  <a:gd name="connsiteY27" fmla="*/ 414068 h 1299864"/>
                  <a:gd name="connsiteX28" fmla="*/ 3519577 w 3640347"/>
                  <a:gd name="connsiteY28" fmla="*/ 439947 h 1299864"/>
                  <a:gd name="connsiteX29" fmla="*/ 3545457 w 3640347"/>
                  <a:gd name="connsiteY29" fmla="*/ 457200 h 1299864"/>
                  <a:gd name="connsiteX30" fmla="*/ 3597215 w 3640347"/>
                  <a:gd name="connsiteY30" fmla="*/ 569344 h 1299864"/>
                  <a:gd name="connsiteX31" fmla="*/ 3614468 w 3640347"/>
                  <a:gd name="connsiteY31" fmla="*/ 612476 h 1299864"/>
                  <a:gd name="connsiteX32" fmla="*/ 3623094 w 3640347"/>
                  <a:gd name="connsiteY32" fmla="*/ 646981 h 1299864"/>
                  <a:gd name="connsiteX33" fmla="*/ 3640347 w 3640347"/>
                  <a:gd name="connsiteY33" fmla="*/ 707366 h 1299864"/>
                  <a:gd name="connsiteX34" fmla="*/ 3631721 w 3640347"/>
                  <a:gd name="connsiteY34" fmla="*/ 1017917 h 1299864"/>
                  <a:gd name="connsiteX35" fmla="*/ 3614468 w 3640347"/>
                  <a:gd name="connsiteY35" fmla="*/ 1043797 h 1299864"/>
                  <a:gd name="connsiteX36" fmla="*/ 3597215 w 3640347"/>
                  <a:gd name="connsiteY36" fmla="*/ 1078302 h 1299864"/>
                  <a:gd name="connsiteX37" fmla="*/ 3545457 w 3640347"/>
                  <a:gd name="connsiteY37" fmla="*/ 1173193 h 1299864"/>
                  <a:gd name="connsiteX38" fmla="*/ 3528204 w 3640347"/>
                  <a:gd name="connsiteY38" fmla="*/ 1199072 h 1299864"/>
                  <a:gd name="connsiteX39" fmla="*/ 3502325 w 3640347"/>
                  <a:gd name="connsiteY39" fmla="*/ 1207698 h 1299864"/>
                  <a:gd name="connsiteX40" fmla="*/ 3364302 w 3640347"/>
                  <a:gd name="connsiteY40" fmla="*/ 1199072 h 1299864"/>
                  <a:gd name="connsiteX41" fmla="*/ 3355676 w 3640347"/>
                  <a:gd name="connsiteY41" fmla="*/ 1173193 h 1299864"/>
                  <a:gd name="connsiteX42" fmla="*/ 3347049 w 3640347"/>
                  <a:gd name="connsiteY42" fmla="*/ 871268 h 1299864"/>
                  <a:gd name="connsiteX43" fmla="*/ 3286664 w 3640347"/>
                  <a:gd name="connsiteY43" fmla="*/ 802257 h 1299864"/>
                  <a:gd name="connsiteX44" fmla="*/ 3252159 w 3640347"/>
                  <a:gd name="connsiteY44" fmla="*/ 776378 h 1299864"/>
                  <a:gd name="connsiteX45" fmla="*/ 3217653 w 3640347"/>
                  <a:gd name="connsiteY45" fmla="*/ 759125 h 1299864"/>
                  <a:gd name="connsiteX46" fmla="*/ 3157268 w 3640347"/>
                  <a:gd name="connsiteY46" fmla="*/ 750498 h 1299864"/>
                  <a:gd name="connsiteX47" fmla="*/ 2777706 w 3640347"/>
                  <a:gd name="connsiteY47" fmla="*/ 759125 h 1299864"/>
                  <a:gd name="connsiteX48" fmla="*/ 2734574 w 3640347"/>
                  <a:gd name="connsiteY48" fmla="*/ 802257 h 1299864"/>
                  <a:gd name="connsiteX49" fmla="*/ 2717321 w 3640347"/>
                  <a:gd name="connsiteY49" fmla="*/ 854015 h 1299864"/>
                  <a:gd name="connsiteX50" fmla="*/ 2691442 w 3640347"/>
                  <a:gd name="connsiteY50" fmla="*/ 940280 h 1299864"/>
                  <a:gd name="connsiteX51" fmla="*/ 2665562 w 3640347"/>
                  <a:gd name="connsiteY51" fmla="*/ 966159 h 1299864"/>
                  <a:gd name="connsiteX52" fmla="*/ 2613804 w 3640347"/>
                  <a:gd name="connsiteY52" fmla="*/ 1069676 h 1299864"/>
                  <a:gd name="connsiteX53" fmla="*/ 2605177 w 3640347"/>
                  <a:gd name="connsiteY53" fmla="*/ 1112808 h 1299864"/>
                  <a:gd name="connsiteX54" fmla="*/ 2622430 w 3640347"/>
                  <a:gd name="connsiteY54" fmla="*/ 1259457 h 1299864"/>
                  <a:gd name="connsiteX55" fmla="*/ 2596551 w 3640347"/>
                  <a:gd name="connsiteY55" fmla="*/ 1268083 h 1299864"/>
                  <a:gd name="connsiteX56" fmla="*/ 2225615 w 3640347"/>
                  <a:gd name="connsiteY56" fmla="*/ 1259457 h 1299864"/>
                  <a:gd name="connsiteX57" fmla="*/ 1794294 w 3640347"/>
                  <a:gd name="connsiteY57" fmla="*/ 1268083 h 1299864"/>
                  <a:gd name="connsiteX58" fmla="*/ 1595887 w 3640347"/>
                  <a:gd name="connsiteY58" fmla="*/ 1276710 h 1299864"/>
                  <a:gd name="connsiteX59" fmla="*/ 1475117 w 3640347"/>
                  <a:gd name="connsiteY59" fmla="*/ 1285336 h 1299864"/>
                  <a:gd name="connsiteX60" fmla="*/ 1293962 w 3640347"/>
                  <a:gd name="connsiteY60" fmla="*/ 1293963 h 1299864"/>
                  <a:gd name="connsiteX61" fmla="*/ 1086928 w 3640347"/>
                  <a:gd name="connsiteY61" fmla="*/ 1242204 h 1299864"/>
                  <a:gd name="connsiteX62" fmla="*/ 1061049 w 3640347"/>
                  <a:gd name="connsiteY62" fmla="*/ 1207698 h 1299864"/>
                  <a:gd name="connsiteX63" fmla="*/ 1035170 w 3640347"/>
                  <a:gd name="connsiteY63" fmla="*/ 1069676 h 1299864"/>
                  <a:gd name="connsiteX64" fmla="*/ 1026544 w 3640347"/>
                  <a:gd name="connsiteY64" fmla="*/ 1017917 h 1299864"/>
                  <a:gd name="connsiteX65" fmla="*/ 1000664 w 3640347"/>
                  <a:gd name="connsiteY65" fmla="*/ 923027 h 1299864"/>
                  <a:gd name="connsiteX66" fmla="*/ 957532 w 3640347"/>
                  <a:gd name="connsiteY66" fmla="*/ 871268 h 1299864"/>
                  <a:gd name="connsiteX67" fmla="*/ 897147 w 3640347"/>
                  <a:gd name="connsiteY67" fmla="*/ 819510 h 1299864"/>
                  <a:gd name="connsiteX68" fmla="*/ 785004 w 3640347"/>
                  <a:gd name="connsiteY68" fmla="*/ 759125 h 1299864"/>
                  <a:gd name="connsiteX69" fmla="*/ 629728 w 3640347"/>
                  <a:gd name="connsiteY69" fmla="*/ 750498 h 1299864"/>
                  <a:gd name="connsiteX70" fmla="*/ 508959 w 3640347"/>
                  <a:gd name="connsiteY70" fmla="*/ 776378 h 1299864"/>
                  <a:gd name="connsiteX71" fmla="*/ 422694 w 3640347"/>
                  <a:gd name="connsiteY71" fmla="*/ 879895 h 1299864"/>
                  <a:gd name="connsiteX72" fmla="*/ 353683 w 3640347"/>
                  <a:gd name="connsiteY72" fmla="*/ 957532 h 1299864"/>
                  <a:gd name="connsiteX73" fmla="*/ 310551 w 3640347"/>
                  <a:gd name="connsiteY73" fmla="*/ 1035170 h 1299864"/>
                  <a:gd name="connsiteX74" fmla="*/ 301925 w 3640347"/>
                  <a:gd name="connsiteY74" fmla="*/ 1078302 h 1299864"/>
                  <a:gd name="connsiteX75" fmla="*/ 327804 w 3640347"/>
                  <a:gd name="connsiteY75"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983411 w 3640347"/>
                  <a:gd name="connsiteY12" fmla="*/ 552091 h 1299864"/>
                  <a:gd name="connsiteX13" fmla="*/ 1112808 w 3640347"/>
                  <a:gd name="connsiteY13" fmla="*/ 534838 h 1299864"/>
                  <a:gd name="connsiteX14" fmla="*/ 1190445 w 3640347"/>
                  <a:gd name="connsiteY14" fmla="*/ 474453 h 1299864"/>
                  <a:gd name="connsiteX15" fmla="*/ 1268083 w 3640347"/>
                  <a:gd name="connsiteY15" fmla="*/ 422695 h 1299864"/>
                  <a:gd name="connsiteX16" fmla="*/ 1388853 w 3640347"/>
                  <a:gd name="connsiteY16" fmla="*/ 301925 h 1299864"/>
                  <a:gd name="connsiteX17" fmla="*/ 1535502 w 3640347"/>
                  <a:gd name="connsiteY17" fmla="*/ 129397 h 1299864"/>
                  <a:gd name="connsiteX18" fmla="*/ 1613140 w 3640347"/>
                  <a:gd name="connsiteY18" fmla="*/ 77638 h 1299864"/>
                  <a:gd name="connsiteX19" fmla="*/ 1742536 w 3640347"/>
                  <a:gd name="connsiteY19" fmla="*/ 17253 h 1299864"/>
                  <a:gd name="connsiteX20" fmla="*/ 1794294 w 3640347"/>
                  <a:gd name="connsiteY20" fmla="*/ 0 h 1299864"/>
                  <a:gd name="connsiteX21" fmla="*/ 3200400 w 3640347"/>
                  <a:gd name="connsiteY21" fmla="*/ 8627 h 1299864"/>
                  <a:gd name="connsiteX22" fmla="*/ 3226279 w 3640347"/>
                  <a:gd name="connsiteY22" fmla="*/ 17253 h 1299864"/>
                  <a:gd name="connsiteX23" fmla="*/ 3303917 w 3640347"/>
                  <a:gd name="connsiteY23" fmla="*/ 94891 h 1299864"/>
                  <a:gd name="connsiteX24" fmla="*/ 3390181 w 3640347"/>
                  <a:gd name="connsiteY24" fmla="*/ 207034 h 1299864"/>
                  <a:gd name="connsiteX25" fmla="*/ 3441940 w 3640347"/>
                  <a:gd name="connsiteY25" fmla="*/ 310551 h 1299864"/>
                  <a:gd name="connsiteX26" fmla="*/ 3450566 w 3640347"/>
                  <a:gd name="connsiteY26" fmla="*/ 345057 h 1299864"/>
                  <a:gd name="connsiteX27" fmla="*/ 3519577 w 3640347"/>
                  <a:gd name="connsiteY27" fmla="*/ 439947 h 1299864"/>
                  <a:gd name="connsiteX28" fmla="*/ 3545457 w 3640347"/>
                  <a:gd name="connsiteY28" fmla="*/ 457200 h 1299864"/>
                  <a:gd name="connsiteX29" fmla="*/ 3597215 w 3640347"/>
                  <a:gd name="connsiteY29" fmla="*/ 569344 h 1299864"/>
                  <a:gd name="connsiteX30" fmla="*/ 3614468 w 3640347"/>
                  <a:gd name="connsiteY30" fmla="*/ 612476 h 1299864"/>
                  <a:gd name="connsiteX31" fmla="*/ 3623094 w 3640347"/>
                  <a:gd name="connsiteY31" fmla="*/ 646981 h 1299864"/>
                  <a:gd name="connsiteX32" fmla="*/ 3640347 w 3640347"/>
                  <a:gd name="connsiteY32" fmla="*/ 707366 h 1299864"/>
                  <a:gd name="connsiteX33" fmla="*/ 3631721 w 3640347"/>
                  <a:gd name="connsiteY33" fmla="*/ 1017917 h 1299864"/>
                  <a:gd name="connsiteX34" fmla="*/ 3614468 w 3640347"/>
                  <a:gd name="connsiteY34" fmla="*/ 1043797 h 1299864"/>
                  <a:gd name="connsiteX35" fmla="*/ 3597215 w 3640347"/>
                  <a:gd name="connsiteY35" fmla="*/ 1078302 h 1299864"/>
                  <a:gd name="connsiteX36" fmla="*/ 3545457 w 3640347"/>
                  <a:gd name="connsiteY36" fmla="*/ 1173193 h 1299864"/>
                  <a:gd name="connsiteX37" fmla="*/ 3528204 w 3640347"/>
                  <a:gd name="connsiteY37" fmla="*/ 1199072 h 1299864"/>
                  <a:gd name="connsiteX38" fmla="*/ 3502325 w 3640347"/>
                  <a:gd name="connsiteY38" fmla="*/ 1207698 h 1299864"/>
                  <a:gd name="connsiteX39" fmla="*/ 3364302 w 3640347"/>
                  <a:gd name="connsiteY39" fmla="*/ 1199072 h 1299864"/>
                  <a:gd name="connsiteX40" fmla="*/ 3355676 w 3640347"/>
                  <a:gd name="connsiteY40" fmla="*/ 1173193 h 1299864"/>
                  <a:gd name="connsiteX41" fmla="*/ 3347049 w 3640347"/>
                  <a:gd name="connsiteY41" fmla="*/ 871268 h 1299864"/>
                  <a:gd name="connsiteX42" fmla="*/ 3286664 w 3640347"/>
                  <a:gd name="connsiteY42" fmla="*/ 802257 h 1299864"/>
                  <a:gd name="connsiteX43" fmla="*/ 3252159 w 3640347"/>
                  <a:gd name="connsiteY43" fmla="*/ 776378 h 1299864"/>
                  <a:gd name="connsiteX44" fmla="*/ 3217653 w 3640347"/>
                  <a:gd name="connsiteY44" fmla="*/ 759125 h 1299864"/>
                  <a:gd name="connsiteX45" fmla="*/ 3157268 w 3640347"/>
                  <a:gd name="connsiteY45" fmla="*/ 750498 h 1299864"/>
                  <a:gd name="connsiteX46" fmla="*/ 2777706 w 3640347"/>
                  <a:gd name="connsiteY46" fmla="*/ 759125 h 1299864"/>
                  <a:gd name="connsiteX47" fmla="*/ 2734574 w 3640347"/>
                  <a:gd name="connsiteY47" fmla="*/ 802257 h 1299864"/>
                  <a:gd name="connsiteX48" fmla="*/ 2717321 w 3640347"/>
                  <a:gd name="connsiteY48" fmla="*/ 854015 h 1299864"/>
                  <a:gd name="connsiteX49" fmla="*/ 2691442 w 3640347"/>
                  <a:gd name="connsiteY49" fmla="*/ 940280 h 1299864"/>
                  <a:gd name="connsiteX50" fmla="*/ 2665562 w 3640347"/>
                  <a:gd name="connsiteY50" fmla="*/ 966159 h 1299864"/>
                  <a:gd name="connsiteX51" fmla="*/ 2613804 w 3640347"/>
                  <a:gd name="connsiteY51" fmla="*/ 1069676 h 1299864"/>
                  <a:gd name="connsiteX52" fmla="*/ 2605177 w 3640347"/>
                  <a:gd name="connsiteY52" fmla="*/ 1112808 h 1299864"/>
                  <a:gd name="connsiteX53" fmla="*/ 2622430 w 3640347"/>
                  <a:gd name="connsiteY53" fmla="*/ 1259457 h 1299864"/>
                  <a:gd name="connsiteX54" fmla="*/ 2596551 w 3640347"/>
                  <a:gd name="connsiteY54" fmla="*/ 1268083 h 1299864"/>
                  <a:gd name="connsiteX55" fmla="*/ 2225615 w 3640347"/>
                  <a:gd name="connsiteY55" fmla="*/ 1259457 h 1299864"/>
                  <a:gd name="connsiteX56" fmla="*/ 1794294 w 3640347"/>
                  <a:gd name="connsiteY56" fmla="*/ 1268083 h 1299864"/>
                  <a:gd name="connsiteX57" fmla="*/ 1595887 w 3640347"/>
                  <a:gd name="connsiteY57" fmla="*/ 1276710 h 1299864"/>
                  <a:gd name="connsiteX58" fmla="*/ 1475117 w 3640347"/>
                  <a:gd name="connsiteY58" fmla="*/ 1285336 h 1299864"/>
                  <a:gd name="connsiteX59" fmla="*/ 1293962 w 3640347"/>
                  <a:gd name="connsiteY59" fmla="*/ 1293963 h 1299864"/>
                  <a:gd name="connsiteX60" fmla="*/ 1086928 w 3640347"/>
                  <a:gd name="connsiteY60" fmla="*/ 1242204 h 1299864"/>
                  <a:gd name="connsiteX61" fmla="*/ 1061049 w 3640347"/>
                  <a:gd name="connsiteY61" fmla="*/ 1207698 h 1299864"/>
                  <a:gd name="connsiteX62" fmla="*/ 1035170 w 3640347"/>
                  <a:gd name="connsiteY62" fmla="*/ 1069676 h 1299864"/>
                  <a:gd name="connsiteX63" fmla="*/ 1026544 w 3640347"/>
                  <a:gd name="connsiteY63" fmla="*/ 1017917 h 1299864"/>
                  <a:gd name="connsiteX64" fmla="*/ 1000664 w 3640347"/>
                  <a:gd name="connsiteY64" fmla="*/ 923027 h 1299864"/>
                  <a:gd name="connsiteX65" fmla="*/ 957532 w 3640347"/>
                  <a:gd name="connsiteY65" fmla="*/ 871268 h 1299864"/>
                  <a:gd name="connsiteX66" fmla="*/ 897147 w 3640347"/>
                  <a:gd name="connsiteY66" fmla="*/ 819510 h 1299864"/>
                  <a:gd name="connsiteX67" fmla="*/ 785004 w 3640347"/>
                  <a:gd name="connsiteY67" fmla="*/ 759125 h 1299864"/>
                  <a:gd name="connsiteX68" fmla="*/ 629728 w 3640347"/>
                  <a:gd name="connsiteY68" fmla="*/ 750498 h 1299864"/>
                  <a:gd name="connsiteX69" fmla="*/ 508959 w 3640347"/>
                  <a:gd name="connsiteY69" fmla="*/ 776378 h 1299864"/>
                  <a:gd name="connsiteX70" fmla="*/ 422694 w 3640347"/>
                  <a:gd name="connsiteY70" fmla="*/ 879895 h 1299864"/>
                  <a:gd name="connsiteX71" fmla="*/ 353683 w 3640347"/>
                  <a:gd name="connsiteY71" fmla="*/ 957532 h 1299864"/>
                  <a:gd name="connsiteX72" fmla="*/ 310551 w 3640347"/>
                  <a:gd name="connsiteY72" fmla="*/ 1035170 h 1299864"/>
                  <a:gd name="connsiteX73" fmla="*/ 301925 w 3640347"/>
                  <a:gd name="connsiteY73" fmla="*/ 1078302 h 1299864"/>
                  <a:gd name="connsiteX74" fmla="*/ 327804 w 3640347"/>
                  <a:gd name="connsiteY74"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983411 w 3640347"/>
                  <a:gd name="connsiteY12" fmla="*/ 552091 h 1299864"/>
                  <a:gd name="connsiteX13" fmla="*/ 1112808 w 3640347"/>
                  <a:gd name="connsiteY13" fmla="*/ 534838 h 1299864"/>
                  <a:gd name="connsiteX14" fmla="*/ 1190445 w 3640347"/>
                  <a:gd name="connsiteY14" fmla="*/ 474453 h 1299864"/>
                  <a:gd name="connsiteX15" fmla="*/ 1268083 w 3640347"/>
                  <a:gd name="connsiteY15" fmla="*/ 422695 h 1299864"/>
                  <a:gd name="connsiteX16" fmla="*/ 1388853 w 3640347"/>
                  <a:gd name="connsiteY16" fmla="*/ 301925 h 1299864"/>
                  <a:gd name="connsiteX17" fmla="*/ 1535502 w 3640347"/>
                  <a:gd name="connsiteY17" fmla="*/ 129397 h 1299864"/>
                  <a:gd name="connsiteX18" fmla="*/ 1613140 w 3640347"/>
                  <a:gd name="connsiteY18" fmla="*/ 77638 h 1299864"/>
                  <a:gd name="connsiteX19" fmla="*/ 1742536 w 3640347"/>
                  <a:gd name="connsiteY19" fmla="*/ 17253 h 1299864"/>
                  <a:gd name="connsiteX20" fmla="*/ 1794294 w 3640347"/>
                  <a:gd name="connsiteY20" fmla="*/ 0 h 1299864"/>
                  <a:gd name="connsiteX21" fmla="*/ 3200400 w 3640347"/>
                  <a:gd name="connsiteY21" fmla="*/ 8627 h 1299864"/>
                  <a:gd name="connsiteX22" fmla="*/ 3226279 w 3640347"/>
                  <a:gd name="connsiteY22" fmla="*/ 17253 h 1299864"/>
                  <a:gd name="connsiteX23" fmla="*/ 3303917 w 3640347"/>
                  <a:gd name="connsiteY23" fmla="*/ 94891 h 1299864"/>
                  <a:gd name="connsiteX24" fmla="*/ 3390181 w 3640347"/>
                  <a:gd name="connsiteY24" fmla="*/ 207034 h 1299864"/>
                  <a:gd name="connsiteX25" fmla="*/ 3441940 w 3640347"/>
                  <a:gd name="connsiteY25" fmla="*/ 310551 h 1299864"/>
                  <a:gd name="connsiteX26" fmla="*/ 3519577 w 3640347"/>
                  <a:gd name="connsiteY26" fmla="*/ 439947 h 1299864"/>
                  <a:gd name="connsiteX27" fmla="*/ 3545457 w 3640347"/>
                  <a:gd name="connsiteY27" fmla="*/ 457200 h 1299864"/>
                  <a:gd name="connsiteX28" fmla="*/ 3597215 w 3640347"/>
                  <a:gd name="connsiteY28" fmla="*/ 569344 h 1299864"/>
                  <a:gd name="connsiteX29" fmla="*/ 3614468 w 3640347"/>
                  <a:gd name="connsiteY29" fmla="*/ 612476 h 1299864"/>
                  <a:gd name="connsiteX30" fmla="*/ 3623094 w 3640347"/>
                  <a:gd name="connsiteY30" fmla="*/ 646981 h 1299864"/>
                  <a:gd name="connsiteX31" fmla="*/ 3640347 w 3640347"/>
                  <a:gd name="connsiteY31" fmla="*/ 707366 h 1299864"/>
                  <a:gd name="connsiteX32" fmla="*/ 3631721 w 3640347"/>
                  <a:gd name="connsiteY32" fmla="*/ 1017917 h 1299864"/>
                  <a:gd name="connsiteX33" fmla="*/ 3614468 w 3640347"/>
                  <a:gd name="connsiteY33" fmla="*/ 1043797 h 1299864"/>
                  <a:gd name="connsiteX34" fmla="*/ 3597215 w 3640347"/>
                  <a:gd name="connsiteY34" fmla="*/ 1078302 h 1299864"/>
                  <a:gd name="connsiteX35" fmla="*/ 3545457 w 3640347"/>
                  <a:gd name="connsiteY35" fmla="*/ 1173193 h 1299864"/>
                  <a:gd name="connsiteX36" fmla="*/ 3528204 w 3640347"/>
                  <a:gd name="connsiteY36" fmla="*/ 1199072 h 1299864"/>
                  <a:gd name="connsiteX37" fmla="*/ 3502325 w 3640347"/>
                  <a:gd name="connsiteY37" fmla="*/ 1207698 h 1299864"/>
                  <a:gd name="connsiteX38" fmla="*/ 3364302 w 3640347"/>
                  <a:gd name="connsiteY38" fmla="*/ 1199072 h 1299864"/>
                  <a:gd name="connsiteX39" fmla="*/ 3355676 w 3640347"/>
                  <a:gd name="connsiteY39" fmla="*/ 1173193 h 1299864"/>
                  <a:gd name="connsiteX40" fmla="*/ 3347049 w 3640347"/>
                  <a:gd name="connsiteY40" fmla="*/ 871268 h 1299864"/>
                  <a:gd name="connsiteX41" fmla="*/ 3286664 w 3640347"/>
                  <a:gd name="connsiteY41" fmla="*/ 802257 h 1299864"/>
                  <a:gd name="connsiteX42" fmla="*/ 3252159 w 3640347"/>
                  <a:gd name="connsiteY42" fmla="*/ 776378 h 1299864"/>
                  <a:gd name="connsiteX43" fmla="*/ 3217653 w 3640347"/>
                  <a:gd name="connsiteY43" fmla="*/ 759125 h 1299864"/>
                  <a:gd name="connsiteX44" fmla="*/ 3157268 w 3640347"/>
                  <a:gd name="connsiteY44" fmla="*/ 750498 h 1299864"/>
                  <a:gd name="connsiteX45" fmla="*/ 2777706 w 3640347"/>
                  <a:gd name="connsiteY45" fmla="*/ 759125 h 1299864"/>
                  <a:gd name="connsiteX46" fmla="*/ 2734574 w 3640347"/>
                  <a:gd name="connsiteY46" fmla="*/ 802257 h 1299864"/>
                  <a:gd name="connsiteX47" fmla="*/ 2717321 w 3640347"/>
                  <a:gd name="connsiteY47" fmla="*/ 854015 h 1299864"/>
                  <a:gd name="connsiteX48" fmla="*/ 2691442 w 3640347"/>
                  <a:gd name="connsiteY48" fmla="*/ 940280 h 1299864"/>
                  <a:gd name="connsiteX49" fmla="*/ 2665562 w 3640347"/>
                  <a:gd name="connsiteY49" fmla="*/ 966159 h 1299864"/>
                  <a:gd name="connsiteX50" fmla="*/ 2613804 w 3640347"/>
                  <a:gd name="connsiteY50" fmla="*/ 1069676 h 1299864"/>
                  <a:gd name="connsiteX51" fmla="*/ 2605177 w 3640347"/>
                  <a:gd name="connsiteY51" fmla="*/ 1112808 h 1299864"/>
                  <a:gd name="connsiteX52" fmla="*/ 2622430 w 3640347"/>
                  <a:gd name="connsiteY52" fmla="*/ 1259457 h 1299864"/>
                  <a:gd name="connsiteX53" fmla="*/ 2596551 w 3640347"/>
                  <a:gd name="connsiteY53" fmla="*/ 1268083 h 1299864"/>
                  <a:gd name="connsiteX54" fmla="*/ 2225615 w 3640347"/>
                  <a:gd name="connsiteY54" fmla="*/ 1259457 h 1299864"/>
                  <a:gd name="connsiteX55" fmla="*/ 1794294 w 3640347"/>
                  <a:gd name="connsiteY55" fmla="*/ 1268083 h 1299864"/>
                  <a:gd name="connsiteX56" fmla="*/ 1595887 w 3640347"/>
                  <a:gd name="connsiteY56" fmla="*/ 1276710 h 1299864"/>
                  <a:gd name="connsiteX57" fmla="*/ 1475117 w 3640347"/>
                  <a:gd name="connsiteY57" fmla="*/ 1285336 h 1299864"/>
                  <a:gd name="connsiteX58" fmla="*/ 1293962 w 3640347"/>
                  <a:gd name="connsiteY58" fmla="*/ 1293963 h 1299864"/>
                  <a:gd name="connsiteX59" fmla="*/ 1086928 w 3640347"/>
                  <a:gd name="connsiteY59" fmla="*/ 1242204 h 1299864"/>
                  <a:gd name="connsiteX60" fmla="*/ 1061049 w 3640347"/>
                  <a:gd name="connsiteY60" fmla="*/ 1207698 h 1299864"/>
                  <a:gd name="connsiteX61" fmla="*/ 1035170 w 3640347"/>
                  <a:gd name="connsiteY61" fmla="*/ 1069676 h 1299864"/>
                  <a:gd name="connsiteX62" fmla="*/ 1026544 w 3640347"/>
                  <a:gd name="connsiteY62" fmla="*/ 1017917 h 1299864"/>
                  <a:gd name="connsiteX63" fmla="*/ 1000664 w 3640347"/>
                  <a:gd name="connsiteY63" fmla="*/ 923027 h 1299864"/>
                  <a:gd name="connsiteX64" fmla="*/ 957532 w 3640347"/>
                  <a:gd name="connsiteY64" fmla="*/ 871268 h 1299864"/>
                  <a:gd name="connsiteX65" fmla="*/ 897147 w 3640347"/>
                  <a:gd name="connsiteY65" fmla="*/ 819510 h 1299864"/>
                  <a:gd name="connsiteX66" fmla="*/ 785004 w 3640347"/>
                  <a:gd name="connsiteY66" fmla="*/ 759125 h 1299864"/>
                  <a:gd name="connsiteX67" fmla="*/ 629728 w 3640347"/>
                  <a:gd name="connsiteY67" fmla="*/ 750498 h 1299864"/>
                  <a:gd name="connsiteX68" fmla="*/ 508959 w 3640347"/>
                  <a:gd name="connsiteY68" fmla="*/ 776378 h 1299864"/>
                  <a:gd name="connsiteX69" fmla="*/ 422694 w 3640347"/>
                  <a:gd name="connsiteY69" fmla="*/ 879895 h 1299864"/>
                  <a:gd name="connsiteX70" fmla="*/ 353683 w 3640347"/>
                  <a:gd name="connsiteY70" fmla="*/ 957532 h 1299864"/>
                  <a:gd name="connsiteX71" fmla="*/ 310551 w 3640347"/>
                  <a:gd name="connsiteY71" fmla="*/ 1035170 h 1299864"/>
                  <a:gd name="connsiteX72" fmla="*/ 301925 w 3640347"/>
                  <a:gd name="connsiteY72" fmla="*/ 1078302 h 1299864"/>
                  <a:gd name="connsiteX73" fmla="*/ 327804 w 3640347"/>
                  <a:gd name="connsiteY73"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983411 w 3640347"/>
                  <a:gd name="connsiteY12" fmla="*/ 552091 h 1299864"/>
                  <a:gd name="connsiteX13" fmla="*/ 1112808 w 3640347"/>
                  <a:gd name="connsiteY13" fmla="*/ 534838 h 1299864"/>
                  <a:gd name="connsiteX14" fmla="*/ 1190445 w 3640347"/>
                  <a:gd name="connsiteY14" fmla="*/ 474453 h 1299864"/>
                  <a:gd name="connsiteX15" fmla="*/ 1268083 w 3640347"/>
                  <a:gd name="connsiteY15" fmla="*/ 422695 h 1299864"/>
                  <a:gd name="connsiteX16" fmla="*/ 1388853 w 3640347"/>
                  <a:gd name="connsiteY16" fmla="*/ 301925 h 1299864"/>
                  <a:gd name="connsiteX17" fmla="*/ 1535502 w 3640347"/>
                  <a:gd name="connsiteY17" fmla="*/ 129397 h 1299864"/>
                  <a:gd name="connsiteX18" fmla="*/ 1613140 w 3640347"/>
                  <a:gd name="connsiteY18" fmla="*/ 77638 h 1299864"/>
                  <a:gd name="connsiteX19" fmla="*/ 1742536 w 3640347"/>
                  <a:gd name="connsiteY19" fmla="*/ 17253 h 1299864"/>
                  <a:gd name="connsiteX20" fmla="*/ 1794294 w 3640347"/>
                  <a:gd name="connsiteY20" fmla="*/ 0 h 1299864"/>
                  <a:gd name="connsiteX21" fmla="*/ 3200400 w 3640347"/>
                  <a:gd name="connsiteY21" fmla="*/ 8627 h 1299864"/>
                  <a:gd name="connsiteX22" fmla="*/ 3226279 w 3640347"/>
                  <a:gd name="connsiteY22" fmla="*/ 17253 h 1299864"/>
                  <a:gd name="connsiteX23" fmla="*/ 3303917 w 3640347"/>
                  <a:gd name="connsiteY23" fmla="*/ 94891 h 1299864"/>
                  <a:gd name="connsiteX24" fmla="*/ 3390181 w 3640347"/>
                  <a:gd name="connsiteY24" fmla="*/ 207034 h 1299864"/>
                  <a:gd name="connsiteX25" fmla="*/ 3441940 w 3640347"/>
                  <a:gd name="connsiteY25" fmla="*/ 310551 h 1299864"/>
                  <a:gd name="connsiteX26" fmla="*/ 3519577 w 3640347"/>
                  <a:gd name="connsiteY26" fmla="*/ 439947 h 1299864"/>
                  <a:gd name="connsiteX27" fmla="*/ 3597215 w 3640347"/>
                  <a:gd name="connsiteY27" fmla="*/ 569344 h 1299864"/>
                  <a:gd name="connsiteX28" fmla="*/ 3614468 w 3640347"/>
                  <a:gd name="connsiteY28" fmla="*/ 612476 h 1299864"/>
                  <a:gd name="connsiteX29" fmla="*/ 3623094 w 3640347"/>
                  <a:gd name="connsiteY29" fmla="*/ 646981 h 1299864"/>
                  <a:gd name="connsiteX30" fmla="*/ 3640347 w 3640347"/>
                  <a:gd name="connsiteY30" fmla="*/ 707366 h 1299864"/>
                  <a:gd name="connsiteX31" fmla="*/ 3631721 w 3640347"/>
                  <a:gd name="connsiteY31" fmla="*/ 1017917 h 1299864"/>
                  <a:gd name="connsiteX32" fmla="*/ 3614468 w 3640347"/>
                  <a:gd name="connsiteY32" fmla="*/ 1043797 h 1299864"/>
                  <a:gd name="connsiteX33" fmla="*/ 3597215 w 3640347"/>
                  <a:gd name="connsiteY33" fmla="*/ 1078302 h 1299864"/>
                  <a:gd name="connsiteX34" fmla="*/ 3545457 w 3640347"/>
                  <a:gd name="connsiteY34" fmla="*/ 1173193 h 1299864"/>
                  <a:gd name="connsiteX35" fmla="*/ 3528204 w 3640347"/>
                  <a:gd name="connsiteY35" fmla="*/ 1199072 h 1299864"/>
                  <a:gd name="connsiteX36" fmla="*/ 3502325 w 3640347"/>
                  <a:gd name="connsiteY36" fmla="*/ 1207698 h 1299864"/>
                  <a:gd name="connsiteX37" fmla="*/ 3364302 w 3640347"/>
                  <a:gd name="connsiteY37" fmla="*/ 1199072 h 1299864"/>
                  <a:gd name="connsiteX38" fmla="*/ 3355676 w 3640347"/>
                  <a:gd name="connsiteY38" fmla="*/ 1173193 h 1299864"/>
                  <a:gd name="connsiteX39" fmla="*/ 3347049 w 3640347"/>
                  <a:gd name="connsiteY39" fmla="*/ 871268 h 1299864"/>
                  <a:gd name="connsiteX40" fmla="*/ 3286664 w 3640347"/>
                  <a:gd name="connsiteY40" fmla="*/ 802257 h 1299864"/>
                  <a:gd name="connsiteX41" fmla="*/ 3252159 w 3640347"/>
                  <a:gd name="connsiteY41" fmla="*/ 776378 h 1299864"/>
                  <a:gd name="connsiteX42" fmla="*/ 3217653 w 3640347"/>
                  <a:gd name="connsiteY42" fmla="*/ 759125 h 1299864"/>
                  <a:gd name="connsiteX43" fmla="*/ 3157268 w 3640347"/>
                  <a:gd name="connsiteY43" fmla="*/ 750498 h 1299864"/>
                  <a:gd name="connsiteX44" fmla="*/ 2777706 w 3640347"/>
                  <a:gd name="connsiteY44" fmla="*/ 759125 h 1299864"/>
                  <a:gd name="connsiteX45" fmla="*/ 2734574 w 3640347"/>
                  <a:gd name="connsiteY45" fmla="*/ 802257 h 1299864"/>
                  <a:gd name="connsiteX46" fmla="*/ 2717321 w 3640347"/>
                  <a:gd name="connsiteY46" fmla="*/ 854015 h 1299864"/>
                  <a:gd name="connsiteX47" fmla="*/ 2691442 w 3640347"/>
                  <a:gd name="connsiteY47" fmla="*/ 940280 h 1299864"/>
                  <a:gd name="connsiteX48" fmla="*/ 2665562 w 3640347"/>
                  <a:gd name="connsiteY48" fmla="*/ 966159 h 1299864"/>
                  <a:gd name="connsiteX49" fmla="*/ 2613804 w 3640347"/>
                  <a:gd name="connsiteY49" fmla="*/ 1069676 h 1299864"/>
                  <a:gd name="connsiteX50" fmla="*/ 2605177 w 3640347"/>
                  <a:gd name="connsiteY50" fmla="*/ 1112808 h 1299864"/>
                  <a:gd name="connsiteX51" fmla="*/ 2622430 w 3640347"/>
                  <a:gd name="connsiteY51" fmla="*/ 1259457 h 1299864"/>
                  <a:gd name="connsiteX52" fmla="*/ 2596551 w 3640347"/>
                  <a:gd name="connsiteY52" fmla="*/ 1268083 h 1299864"/>
                  <a:gd name="connsiteX53" fmla="*/ 2225615 w 3640347"/>
                  <a:gd name="connsiteY53" fmla="*/ 1259457 h 1299864"/>
                  <a:gd name="connsiteX54" fmla="*/ 1794294 w 3640347"/>
                  <a:gd name="connsiteY54" fmla="*/ 1268083 h 1299864"/>
                  <a:gd name="connsiteX55" fmla="*/ 1595887 w 3640347"/>
                  <a:gd name="connsiteY55" fmla="*/ 1276710 h 1299864"/>
                  <a:gd name="connsiteX56" fmla="*/ 1475117 w 3640347"/>
                  <a:gd name="connsiteY56" fmla="*/ 1285336 h 1299864"/>
                  <a:gd name="connsiteX57" fmla="*/ 1293962 w 3640347"/>
                  <a:gd name="connsiteY57" fmla="*/ 1293963 h 1299864"/>
                  <a:gd name="connsiteX58" fmla="*/ 1086928 w 3640347"/>
                  <a:gd name="connsiteY58" fmla="*/ 1242204 h 1299864"/>
                  <a:gd name="connsiteX59" fmla="*/ 1061049 w 3640347"/>
                  <a:gd name="connsiteY59" fmla="*/ 1207698 h 1299864"/>
                  <a:gd name="connsiteX60" fmla="*/ 1035170 w 3640347"/>
                  <a:gd name="connsiteY60" fmla="*/ 1069676 h 1299864"/>
                  <a:gd name="connsiteX61" fmla="*/ 1026544 w 3640347"/>
                  <a:gd name="connsiteY61" fmla="*/ 1017917 h 1299864"/>
                  <a:gd name="connsiteX62" fmla="*/ 1000664 w 3640347"/>
                  <a:gd name="connsiteY62" fmla="*/ 923027 h 1299864"/>
                  <a:gd name="connsiteX63" fmla="*/ 957532 w 3640347"/>
                  <a:gd name="connsiteY63" fmla="*/ 871268 h 1299864"/>
                  <a:gd name="connsiteX64" fmla="*/ 897147 w 3640347"/>
                  <a:gd name="connsiteY64" fmla="*/ 819510 h 1299864"/>
                  <a:gd name="connsiteX65" fmla="*/ 785004 w 3640347"/>
                  <a:gd name="connsiteY65" fmla="*/ 759125 h 1299864"/>
                  <a:gd name="connsiteX66" fmla="*/ 629728 w 3640347"/>
                  <a:gd name="connsiteY66" fmla="*/ 750498 h 1299864"/>
                  <a:gd name="connsiteX67" fmla="*/ 508959 w 3640347"/>
                  <a:gd name="connsiteY67" fmla="*/ 776378 h 1299864"/>
                  <a:gd name="connsiteX68" fmla="*/ 422694 w 3640347"/>
                  <a:gd name="connsiteY68" fmla="*/ 879895 h 1299864"/>
                  <a:gd name="connsiteX69" fmla="*/ 353683 w 3640347"/>
                  <a:gd name="connsiteY69" fmla="*/ 957532 h 1299864"/>
                  <a:gd name="connsiteX70" fmla="*/ 310551 w 3640347"/>
                  <a:gd name="connsiteY70" fmla="*/ 1035170 h 1299864"/>
                  <a:gd name="connsiteX71" fmla="*/ 301925 w 3640347"/>
                  <a:gd name="connsiteY71" fmla="*/ 1078302 h 1299864"/>
                  <a:gd name="connsiteX72" fmla="*/ 327804 w 3640347"/>
                  <a:gd name="connsiteY72"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983411 w 3640347"/>
                  <a:gd name="connsiteY12" fmla="*/ 552091 h 1299864"/>
                  <a:gd name="connsiteX13" fmla="*/ 1112808 w 3640347"/>
                  <a:gd name="connsiteY13" fmla="*/ 534838 h 1299864"/>
                  <a:gd name="connsiteX14" fmla="*/ 1190445 w 3640347"/>
                  <a:gd name="connsiteY14" fmla="*/ 474453 h 1299864"/>
                  <a:gd name="connsiteX15" fmla="*/ 1268083 w 3640347"/>
                  <a:gd name="connsiteY15" fmla="*/ 422695 h 1299864"/>
                  <a:gd name="connsiteX16" fmla="*/ 1388853 w 3640347"/>
                  <a:gd name="connsiteY16" fmla="*/ 301925 h 1299864"/>
                  <a:gd name="connsiteX17" fmla="*/ 1535502 w 3640347"/>
                  <a:gd name="connsiteY17" fmla="*/ 129397 h 1299864"/>
                  <a:gd name="connsiteX18" fmla="*/ 1613140 w 3640347"/>
                  <a:gd name="connsiteY18" fmla="*/ 77638 h 1299864"/>
                  <a:gd name="connsiteX19" fmla="*/ 1742536 w 3640347"/>
                  <a:gd name="connsiteY19" fmla="*/ 17253 h 1299864"/>
                  <a:gd name="connsiteX20" fmla="*/ 1794294 w 3640347"/>
                  <a:gd name="connsiteY20" fmla="*/ 0 h 1299864"/>
                  <a:gd name="connsiteX21" fmla="*/ 3200400 w 3640347"/>
                  <a:gd name="connsiteY21" fmla="*/ 8627 h 1299864"/>
                  <a:gd name="connsiteX22" fmla="*/ 3226279 w 3640347"/>
                  <a:gd name="connsiteY22" fmla="*/ 17253 h 1299864"/>
                  <a:gd name="connsiteX23" fmla="*/ 3303917 w 3640347"/>
                  <a:gd name="connsiteY23" fmla="*/ 94891 h 1299864"/>
                  <a:gd name="connsiteX24" fmla="*/ 3390181 w 3640347"/>
                  <a:gd name="connsiteY24" fmla="*/ 207034 h 1299864"/>
                  <a:gd name="connsiteX25" fmla="*/ 3441940 w 3640347"/>
                  <a:gd name="connsiteY25" fmla="*/ 310551 h 1299864"/>
                  <a:gd name="connsiteX26" fmla="*/ 3519577 w 3640347"/>
                  <a:gd name="connsiteY26" fmla="*/ 439947 h 1299864"/>
                  <a:gd name="connsiteX27" fmla="*/ 3597215 w 3640347"/>
                  <a:gd name="connsiteY27" fmla="*/ 569344 h 1299864"/>
                  <a:gd name="connsiteX28" fmla="*/ 3614468 w 3640347"/>
                  <a:gd name="connsiteY28" fmla="*/ 612476 h 1299864"/>
                  <a:gd name="connsiteX29" fmla="*/ 3640347 w 3640347"/>
                  <a:gd name="connsiteY29" fmla="*/ 707366 h 1299864"/>
                  <a:gd name="connsiteX30" fmla="*/ 3631721 w 3640347"/>
                  <a:gd name="connsiteY30" fmla="*/ 1017917 h 1299864"/>
                  <a:gd name="connsiteX31" fmla="*/ 3614468 w 3640347"/>
                  <a:gd name="connsiteY31" fmla="*/ 1043797 h 1299864"/>
                  <a:gd name="connsiteX32" fmla="*/ 3597215 w 3640347"/>
                  <a:gd name="connsiteY32" fmla="*/ 1078302 h 1299864"/>
                  <a:gd name="connsiteX33" fmla="*/ 3545457 w 3640347"/>
                  <a:gd name="connsiteY33" fmla="*/ 1173193 h 1299864"/>
                  <a:gd name="connsiteX34" fmla="*/ 3528204 w 3640347"/>
                  <a:gd name="connsiteY34" fmla="*/ 1199072 h 1299864"/>
                  <a:gd name="connsiteX35" fmla="*/ 3502325 w 3640347"/>
                  <a:gd name="connsiteY35" fmla="*/ 1207698 h 1299864"/>
                  <a:gd name="connsiteX36" fmla="*/ 3364302 w 3640347"/>
                  <a:gd name="connsiteY36" fmla="*/ 1199072 h 1299864"/>
                  <a:gd name="connsiteX37" fmla="*/ 3355676 w 3640347"/>
                  <a:gd name="connsiteY37" fmla="*/ 1173193 h 1299864"/>
                  <a:gd name="connsiteX38" fmla="*/ 3347049 w 3640347"/>
                  <a:gd name="connsiteY38" fmla="*/ 871268 h 1299864"/>
                  <a:gd name="connsiteX39" fmla="*/ 3286664 w 3640347"/>
                  <a:gd name="connsiteY39" fmla="*/ 802257 h 1299864"/>
                  <a:gd name="connsiteX40" fmla="*/ 3252159 w 3640347"/>
                  <a:gd name="connsiteY40" fmla="*/ 776378 h 1299864"/>
                  <a:gd name="connsiteX41" fmla="*/ 3217653 w 3640347"/>
                  <a:gd name="connsiteY41" fmla="*/ 759125 h 1299864"/>
                  <a:gd name="connsiteX42" fmla="*/ 3157268 w 3640347"/>
                  <a:gd name="connsiteY42" fmla="*/ 750498 h 1299864"/>
                  <a:gd name="connsiteX43" fmla="*/ 2777706 w 3640347"/>
                  <a:gd name="connsiteY43" fmla="*/ 759125 h 1299864"/>
                  <a:gd name="connsiteX44" fmla="*/ 2734574 w 3640347"/>
                  <a:gd name="connsiteY44" fmla="*/ 802257 h 1299864"/>
                  <a:gd name="connsiteX45" fmla="*/ 2717321 w 3640347"/>
                  <a:gd name="connsiteY45" fmla="*/ 854015 h 1299864"/>
                  <a:gd name="connsiteX46" fmla="*/ 2691442 w 3640347"/>
                  <a:gd name="connsiteY46" fmla="*/ 940280 h 1299864"/>
                  <a:gd name="connsiteX47" fmla="*/ 2665562 w 3640347"/>
                  <a:gd name="connsiteY47" fmla="*/ 966159 h 1299864"/>
                  <a:gd name="connsiteX48" fmla="*/ 2613804 w 3640347"/>
                  <a:gd name="connsiteY48" fmla="*/ 1069676 h 1299864"/>
                  <a:gd name="connsiteX49" fmla="*/ 2605177 w 3640347"/>
                  <a:gd name="connsiteY49" fmla="*/ 1112808 h 1299864"/>
                  <a:gd name="connsiteX50" fmla="*/ 2622430 w 3640347"/>
                  <a:gd name="connsiteY50" fmla="*/ 1259457 h 1299864"/>
                  <a:gd name="connsiteX51" fmla="*/ 2596551 w 3640347"/>
                  <a:gd name="connsiteY51" fmla="*/ 1268083 h 1299864"/>
                  <a:gd name="connsiteX52" fmla="*/ 2225615 w 3640347"/>
                  <a:gd name="connsiteY52" fmla="*/ 1259457 h 1299864"/>
                  <a:gd name="connsiteX53" fmla="*/ 1794294 w 3640347"/>
                  <a:gd name="connsiteY53" fmla="*/ 1268083 h 1299864"/>
                  <a:gd name="connsiteX54" fmla="*/ 1595887 w 3640347"/>
                  <a:gd name="connsiteY54" fmla="*/ 1276710 h 1299864"/>
                  <a:gd name="connsiteX55" fmla="*/ 1475117 w 3640347"/>
                  <a:gd name="connsiteY55" fmla="*/ 1285336 h 1299864"/>
                  <a:gd name="connsiteX56" fmla="*/ 1293962 w 3640347"/>
                  <a:gd name="connsiteY56" fmla="*/ 1293963 h 1299864"/>
                  <a:gd name="connsiteX57" fmla="*/ 1086928 w 3640347"/>
                  <a:gd name="connsiteY57" fmla="*/ 1242204 h 1299864"/>
                  <a:gd name="connsiteX58" fmla="*/ 1061049 w 3640347"/>
                  <a:gd name="connsiteY58" fmla="*/ 1207698 h 1299864"/>
                  <a:gd name="connsiteX59" fmla="*/ 1035170 w 3640347"/>
                  <a:gd name="connsiteY59" fmla="*/ 1069676 h 1299864"/>
                  <a:gd name="connsiteX60" fmla="*/ 1026544 w 3640347"/>
                  <a:gd name="connsiteY60" fmla="*/ 1017917 h 1299864"/>
                  <a:gd name="connsiteX61" fmla="*/ 1000664 w 3640347"/>
                  <a:gd name="connsiteY61" fmla="*/ 923027 h 1299864"/>
                  <a:gd name="connsiteX62" fmla="*/ 957532 w 3640347"/>
                  <a:gd name="connsiteY62" fmla="*/ 871268 h 1299864"/>
                  <a:gd name="connsiteX63" fmla="*/ 897147 w 3640347"/>
                  <a:gd name="connsiteY63" fmla="*/ 819510 h 1299864"/>
                  <a:gd name="connsiteX64" fmla="*/ 785004 w 3640347"/>
                  <a:gd name="connsiteY64" fmla="*/ 759125 h 1299864"/>
                  <a:gd name="connsiteX65" fmla="*/ 629728 w 3640347"/>
                  <a:gd name="connsiteY65" fmla="*/ 750498 h 1299864"/>
                  <a:gd name="connsiteX66" fmla="*/ 508959 w 3640347"/>
                  <a:gd name="connsiteY66" fmla="*/ 776378 h 1299864"/>
                  <a:gd name="connsiteX67" fmla="*/ 422694 w 3640347"/>
                  <a:gd name="connsiteY67" fmla="*/ 879895 h 1299864"/>
                  <a:gd name="connsiteX68" fmla="*/ 353683 w 3640347"/>
                  <a:gd name="connsiteY68" fmla="*/ 957532 h 1299864"/>
                  <a:gd name="connsiteX69" fmla="*/ 310551 w 3640347"/>
                  <a:gd name="connsiteY69" fmla="*/ 1035170 h 1299864"/>
                  <a:gd name="connsiteX70" fmla="*/ 301925 w 3640347"/>
                  <a:gd name="connsiteY70" fmla="*/ 1078302 h 1299864"/>
                  <a:gd name="connsiteX71" fmla="*/ 327804 w 3640347"/>
                  <a:gd name="connsiteY71"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983411 w 3640347"/>
                  <a:gd name="connsiteY12" fmla="*/ 552091 h 1299864"/>
                  <a:gd name="connsiteX13" fmla="*/ 1112808 w 3640347"/>
                  <a:gd name="connsiteY13" fmla="*/ 534838 h 1299864"/>
                  <a:gd name="connsiteX14" fmla="*/ 1190445 w 3640347"/>
                  <a:gd name="connsiteY14" fmla="*/ 474453 h 1299864"/>
                  <a:gd name="connsiteX15" fmla="*/ 1268083 w 3640347"/>
                  <a:gd name="connsiteY15" fmla="*/ 422695 h 1299864"/>
                  <a:gd name="connsiteX16" fmla="*/ 1388853 w 3640347"/>
                  <a:gd name="connsiteY16" fmla="*/ 301925 h 1299864"/>
                  <a:gd name="connsiteX17" fmla="*/ 1535502 w 3640347"/>
                  <a:gd name="connsiteY17" fmla="*/ 129397 h 1299864"/>
                  <a:gd name="connsiteX18" fmla="*/ 1613140 w 3640347"/>
                  <a:gd name="connsiteY18" fmla="*/ 77638 h 1299864"/>
                  <a:gd name="connsiteX19" fmla="*/ 1742536 w 3640347"/>
                  <a:gd name="connsiteY19" fmla="*/ 17253 h 1299864"/>
                  <a:gd name="connsiteX20" fmla="*/ 1794294 w 3640347"/>
                  <a:gd name="connsiteY20" fmla="*/ 0 h 1299864"/>
                  <a:gd name="connsiteX21" fmla="*/ 3200400 w 3640347"/>
                  <a:gd name="connsiteY21" fmla="*/ 8627 h 1299864"/>
                  <a:gd name="connsiteX22" fmla="*/ 3226279 w 3640347"/>
                  <a:gd name="connsiteY22" fmla="*/ 17253 h 1299864"/>
                  <a:gd name="connsiteX23" fmla="*/ 3303917 w 3640347"/>
                  <a:gd name="connsiteY23" fmla="*/ 94891 h 1299864"/>
                  <a:gd name="connsiteX24" fmla="*/ 3390181 w 3640347"/>
                  <a:gd name="connsiteY24" fmla="*/ 207034 h 1299864"/>
                  <a:gd name="connsiteX25" fmla="*/ 3441940 w 3640347"/>
                  <a:gd name="connsiteY25" fmla="*/ 310551 h 1299864"/>
                  <a:gd name="connsiteX26" fmla="*/ 3519577 w 3640347"/>
                  <a:gd name="connsiteY26" fmla="*/ 439947 h 1299864"/>
                  <a:gd name="connsiteX27" fmla="*/ 3597215 w 3640347"/>
                  <a:gd name="connsiteY27" fmla="*/ 569344 h 1299864"/>
                  <a:gd name="connsiteX28" fmla="*/ 3640347 w 3640347"/>
                  <a:gd name="connsiteY28" fmla="*/ 707366 h 1299864"/>
                  <a:gd name="connsiteX29" fmla="*/ 3631721 w 3640347"/>
                  <a:gd name="connsiteY29" fmla="*/ 1017917 h 1299864"/>
                  <a:gd name="connsiteX30" fmla="*/ 3614468 w 3640347"/>
                  <a:gd name="connsiteY30" fmla="*/ 1043797 h 1299864"/>
                  <a:gd name="connsiteX31" fmla="*/ 3597215 w 3640347"/>
                  <a:gd name="connsiteY31" fmla="*/ 1078302 h 1299864"/>
                  <a:gd name="connsiteX32" fmla="*/ 3545457 w 3640347"/>
                  <a:gd name="connsiteY32" fmla="*/ 1173193 h 1299864"/>
                  <a:gd name="connsiteX33" fmla="*/ 3528204 w 3640347"/>
                  <a:gd name="connsiteY33" fmla="*/ 1199072 h 1299864"/>
                  <a:gd name="connsiteX34" fmla="*/ 3502325 w 3640347"/>
                  <a:gd name="connsiteY34" fmla="*/ 1207698 h 1299864"/>
                  <a:gd name="connsiteX35" fmla="*/ 3364302 w 3640347"/>
                  <a:gd name="connsiteY35" fmla="*/ 1199072 h 1299864"/>
                  <a:gd name="connsiteX36" fmla="*/ 3355676 w 3640347"/>
                  <a:gd name="connsiteY36" fmla="*/ 1173193 h 1299864"/>
                  <a:gd name="connsiteX37" fmla="*/ 3347049 w 3640347"/>
                  <a:gd name="connsiteY37" fmla="*/ 871268 h 1299864"/>
                  <a:gd name="connsiteX38" fmla="*/ 3286664 w 3640347"/>
                  <a:gd name="connsiteY38" fmla="*/ 802257 h 1299864"/>
                  <a:gd name="connsiteX39" fmla="*/ 3252159 w 3640347"/>
                  <a:gd name="connsiteY39" fmla="*/ 776378 h 1299864"/>
                  <a:gd name="connsiteX40" fmla="*/ 3217653 w 3640347"/>
                  <a:gd name="connsiteY40" fmla="*/ 759125 h 1299864"/>
                  <a:gd name="connsiteX41" fmla="*/ 3157268 w 3640347"/>
                  <a:gd name="connsiteY41" fmla="*/ 750498 h 1299864"/>
                  <a:gd name="connsiteX42" fmla="*/ 2777706 w 3640347"/>
                  <a:gd name="connsiteY42" fmla="*/ 759125 h 1299864"/>
                  <a:gd name="connsiteX43" fmla="*/ 2734574 w 3640347"/>
                  <a:gd name="connsiteY43" fmla="*/ 802257 h 1299864"/>
                  <a:gd name="connsiteX44" fmla="*/ 2717321 w 3640347"/>
                  <a:gd name="connsiteY44" fmla="*/ 854015 h 1299864"/>
                  <a:gd name="connsiteX45" fmla="*/ 2691442 w 3640347"/>
                  <a:gd name="connsiteY45" fmla="*/ 940280 h 1299864"/>
                  <a:gd name="connsiteX46" fmla="*/ 2665562 w 3640347"/>
                  <a:gd name="connsiteY46" fmla="*/ 966159 h 1299864"/>
                  <a:gd name="connsiteX47" fmla="*/ 2613804 w 3640347"/>
                  <a:gd name="connsiteY47" fmla="*/ 1069676 h 1299864"/>
                  <a:gd name="connsiteX48" fmla="*/ 2605177 w 3640347"/>
                  <a:gd name="connsiteY48" fmla="*/ 1112808 h 1299864"/>
                  <a:gd name="connsiteX49" fmla="*/ 2622430 w 3640347"/>
                  <a:gd name="connsiteY49" fmla="*/ 1259457 h 1299864"/>
                  <a:gd name="connsiteX50" fmla="*/ 2596551 w 3640347"/>
                  <a:gd name="connsiteY50" fmla="*/ 1268083 h 1299864"/>
                  <a:gd name="connsiteX51" fmla="*/ 2225615 w 3640347"/>
                  <a:gd name="connsiteY51" fmla="*/ 1259457 h 1299864"/>
                  <a:gd name="connsiteX52" fmla="*/ 1794294 w 3640347"/>
                  <a:gd name="connsiteY52" fmla="*/ 1268083 h 1299864"/>
                  <a:gd name="connsiteX53" fmla="*/ 1595887 w 3640347"/>
                  <a:gd name="connsiteY53" fmla="*/ 1276710 h 1299864"/>
                  <a:gd name="connsiteX54" fmla="*/ 1475117 w 3640347"/>
                  <a:gd name="connsiteY54" fmla="*/ 1285336 h 1299864"/>
                  <a:gd name="connsiteX55" fmla="*/ 1293962 w 3640347"/>
                  <a:gd name="connsiteY55" fmla="*/ 1293963 h 1299864"/>
                  <a:gd name="connsiteX56" fmla="*/ 1086928 w 3640347"/>
                  <a:gd name="connsiteY56" fmla="*/ 1242204 h 1299864"/>
                  <a:gd name="connsiteX57" fmla="*/ 1061049 w 3640347"/>
                  <a:gd name="connsiteY57" fmla="*/ 1207698 h 1299864"/>
                  <a:gd name="connsiteX58" fmla="*/ 1035170 w 3640347"/>
                  <a:gd name="connsiteY58" fmla="*/ 1069676 h 1299864"/>
                  <a:gd name="connsiteX59" fmla="*/ 1026544 w 3640347"/>
                  <a:gd name="connsiteY59" fmla="*/ 1017917 h 1299864"/>
                  <a:gd name="connsiteX60" fmla="*/ 1000664 w 3640347"/>
                  <a:gd name="connsiteY60" fmla="*/ 923027 h 1299864"/>
                  <a:gd name="connsiteX61" fmla="*/ 957532 w 3640347"/>
                  <a:gd name="connsiteY61" fmla="*/ 871268 h 1299864"/>
                  <a:gd name="connsiteX62" fmla="*/ 897147 w 3640347"/>
                  <a:gd name="connsiteY62" fmla="*/ 819510 h 1299864"/>
                  <a:gd name="connsiteX63" fmla="*/ 785004 w 3640347"/>
                  <a:gd name="connsiteY63" fmla="*/ 759125 h 1299864"/>
                  <a:gd name="connsiteX64" fmla="*/ 629728 w 3640347"/>
                  <a:gd name="connsiteY64" fmla="*/ 750498 h 1299864"/>
                  <a:gd name="connsiteX65" fmla="*/ 508959 w 3640347"/>
                  <a:gd name="connsiteY65" fmla="*/ 776378 h 1299864"/>
                  <a:gd name="connsiteX66" fmla="*/ 422694 w 3640347"/>
                  <a:gd name="connsiteY66" fmla="*/ 879895 h 1299864"/>
                  <a:gd name="connsiteX67" fmla="*/ 353683 w 3640347"/>
                  <a:gd name="connsiteY67" fmla="*/ 957532 h 1299864"/>
                  <a:gd name="connsiteX68" fmla="*/ 310551 w 3640347"/>
                  <a:gd name="connsiteY68" fmla="*/ 1035170 h 1299864"/>
                  <a:gd name="connsiteX69" fmla="*/ 301925 w 3640347"/>
                  <a:gd name="connsiteY69" fmla="*/ 1078302 h 1299864"/>
                  <a:gd name="connsiteX70" fmla="*/ 327804 w 3640347"/>
                  <a:gd name="connsiteY70"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983411 w 3640347"/>
                  <a:gd name="connsiteY12" fmla="*/ 552091 h 1299864"/>
                  <a:gd name="connsiteX13" fmla="*/ 1112808 w 3640347"/>
                  <a:gd name="connsiteY13" fmla="*/ 534838 h 1299864"/>
                  <a:gd name="connsiteX14" fmla="*/ 1190445 w 3640347"/>
                  <a:gd name="connsiteY14" fmla="*/ 474453 h 1299864"/>
                  <a:gd name="connsiteX15" fmla="*/ 1268083 w 3640347"/>
                  <a:gd name="connsiteY15" fmla="*/ 422695 h 1299864"/>
                  <a:gd name="connsiteX16" fmla="*/ 1388853 w 3640347"/>
                  <a:gd name="connsiteY16" fmla="*/ 301925 h 1299864"/>
                  <a:gd name="connsiteX17" fmla="*/ 1535502 w 3640347"/>
                  <a:gd name="connsiteY17" fmla="*/ 129397 h 1299864"/>
                  <a:gd name="connsiteX18" fmla="*/ 1613140 w 3640347"/>
                  <a:gd name="connsiteY18" fmla="*/ 77638 h 1299864"/>
                  <a:gd name="connsiteX19" fmla="*/ 1742536 w 3640347"/>
                  <a:gd name="connsiteY19" fmla="*/ 17253 h 1299864"/>
                  <a:gd name="connsiteX20" fmla="*/ 1794294 w 3640347"/>
                  <a:gd name="connsiteY20" fmla="*/ 0 h 1299864"/>
                  <a:gd name="connsiteX21" fmla="*/ 3200400 w 3640347"/>
                  <a:gd name="connsiteY21" fmla="*/ 8627 h 1299864"/>
                  <a:gd name="connsiteX22" fmla="*/ 3226279 w 3640347"/>
                  <a:gd name="connsiteY22" fmla="*/ 17253 h 1299864"/>
                  <a:gd name="connsiteX23" fmla="*/ 3303917 w 3640347"/>
                  <a:gd name="connsiteY23" fmla="*/ 94891 h 1299864"/>
                  <a:gd name="connsiteX24" fmla="*/ 3390181 w 3640347"/>
                  <a:gd name="connsiteY24" fmla="*/ 207034 h 1299864"/>
                  <a:gd name="connsiteX25" fmla="*/ 3441940 w 3640347"/>
                  <a:gd name="connsiteY25" fmla="*/ 310551 h 1299864"/>
                  <a:gd name="connsiteX26" fmla="*/ 3519577 w 3640347"/>
                  <a:gd name="connsiteY26" fmla="*/ 439947 h 1299864"/>
                  <a:gd name="connsiteX27" fmla="*/ 3597215 w 3640347"/>
                  <a:gd name="connsiteY27" fmla="*/ 569344 h 1299864"/>
                  <a:gd name="connsiteX28" fmla="*/ 3640347 w 3640347"/>
                  <a:gd name="connsiteY28" fmla="*/ 707366 h 1299864"/>
                  <a:gd name="connsiteX29" fmla="*/ 3631721 w 3640347"/>
                  <a:gd name="connsiteY29" fmla="*/ 1017917 h 1299864"/>
                  <a:gd name="connsiteX30" fmla="*/ 3614468 w 3640347"/>
                  <a:gd name="connsiteY30" fmla="*/ 1043797 h 1299864"/>
                  <a:gd name="connsiteX31" fmla="*/ 3545457 w 3640347"/>
                  <a:gd name="connsiteY31" fmla="*/ 1173193 h 1299864"/>
                  <a:gd name="connsiteX32" fmla="*/ 3528204 w 3640347"/>
                  <a:gd name="connsiteY32" fmla="*/ 1199072 h 1299864"/>
                  <a:gd name="connsiteX33" fmla="*/ 3502325 w 3640347"/>
                  <a:gd name="connsiteY33" fmla="*/ 1207698 h 1299864"/>
                  <a:gd name="connsiteX34" fmla="*/ 3364302 w 3640347"/>
                  <a:gd name="connsiteY34" fmla="*/ 1199072 h 1299864"/>
                  <a:gd name="connsiteX35" fmla="*/ 3355676 w 3640347"/>
                  <a:gd name="connsiteY35" fmla="*/ 1173193 h 1299864"/>
                  <a:gd name="connsiteX36" fmla="*/ 3347049 w 3640347"/>
                  <a:gd name="connsiteY36" fmla="*/ 871268 h 1299864"/>
                  <a:gd name="connsiteX37" fmla="*/ 3286664 w 3640347"/>
                  <a:gd name="connsiteY37" fmla="*/ 802257 h 1299864"/>
                  <a:gd name="connsiteX38" fmla="*/ 3252159 w 3640347"/>
                  <a:gd name="connsiteY38" fmla="*/ 776378 h 1299864"/>
                  <a:gd name="connsiteX39" fmla="*/ 3217653 w 3640347"/>
                  <a:gd name="connsiteY39" fmla="*/ 759125 h 1299864"/>
                  <a:gd name="connsiteX40" fmla="*/ 3157268 w 3640347"/>
                  <a:gd name="connsiteY40" fmla="*/ 750498 h 1299864"/>
                  <a:gd name="connsiteX41" fmla="*/ 2777706 w 3640347"/>
                  <a:gd name="connsiteY41" fmla="*/ 759125 h 1299864"/>
                  <a:gd name="connsiteX42" fmla="*/ 2734574 w 3640347"/>
                  <a:gd name="connsiteY42" fmla="*/ 802257 h 1299864"/>
                  <a:gd name="connsiteX43" fmla="*/ 2717321 w 3640347"/>
                  <a:gd name="connsiteY43" fmla="*/ 854015 h 1299864"/>
                  <a:gd name="connsiteX44" fmla="*/ 2691442 w 3640347"/>
                  <a:gd name="connsiteY44" fmla="*/ 940280 h 1299864"/>
                  <a:gd name="connsiteX45" fmla="*/ 2665562 w 3640347"/>
                  <a:gd name="connsiteY45" fmla="*/ 966159 h 1299864"/>
                  <a:gd name="connsiteX46" fmla="*/ 2613804 w 3640347"/>
                  <a:gd name="connsiteY46" fmla="*/ 1069676 h 1299864"/>
                  <a:gd name="connsiteX47" fmla="*/ 2605177 w 3640347"/>
                  <a:gd name="connsiteY47" fmla="*/ 1112808 h 1299864"/>
                  <a:gd name="connsiteX48" fmla="*/ 2622430 w 3640347"/>
                  <a:gd name="connsiteY48" fmla="*/ 1259457 h 1299864"/>
                  <a:gd name="connsiteX49" fmla="*/ 2596551 w 3640347"/>
                  <a:gd name="connsiteY49" fmla="*/ 1268083 h 1299864"/>
                  <a:gd name="connsiteX50" fmla="*/ 2225615 w 3640347"/>
                  <a:gd name="connsiteY50" fmla="*/ 1259457 h 1299864"/>
                  <a:gd name="connsiteX51" fmla="*/ 1794294 w 3640347"/>
                  <a:gd name="connsiteY51" fmla="*/ 1268083 h 1299864"/>
                  <a:gd name="connsiteX52" fmla="*/ 1595887 w 3640347"/>
                  <a:gd name="connsiteY52" fmla="*/ 1276710 h 1299864"/>
                  <a:gd name="connsiteX53" fmla="*/ 1475117 w 3640347"/>
                  <a:gd name="connsiteY53" fmla="*/ 1285336 h 1299864"/>
                  <a:gd name="connsiteX54" fmla="*/ 1293962 w 3640347"/>
                  <a:gd name="connsiteY54" fmla="*/ 1293963 h 1299864"/>
                  <a:gd name="connsiteX55" fmla="*/ 1086928 w 3640347"/>
                  <a:gd name="connsiteY55" fmla="*/ 1242204 h 1299864"/>
                  <a:gd name="connsiteX56" fmla="*/ 1061049 w 3640347"/>
                  <a:gd name="connsiteY56" fmla="*/ 1207698 h 1299864"/>
                  <a:gd name="connsiteX57" fmla="*/ 1035170 w 3640347"/>
                  <a:gd name="connsiteY57" fmla="*/ 1069676 h 1299864"/>
                  <a:gd name="connsiteX58" fmla="*/ 1026544 w 3640347"/>
                  <a:gd name="connsiteY58" fmla="*/ 1017917 h 1299864"/>
                  <a:gd name="connsiteX59" fmla="*/ 1000664 w 3640347"/>
                  <a:gd name="connsiteY59" fmla="*/ 923027 h 1299864"/>
                  <a:gd name="connsiteX60" fmla="*/ 957532 w 3640347"/>
                  <a:gd name="connsiteY60" fmla="*/ 871268 h 1299864"/>
                  <a:gd name="connsiteX61" fmla="*/ 897147 w 3640347"/>
                  <a:gd name="connsiteY61" fmla="*/ 819510 h 1299864"/>
                  <a:gd name="connsiteX62" fmla="*/ 785004 w 3640347"/>
                  <a:gd name="connsiteY62" fmla="*/ 759125 h 1299864"/>
                  <a:gd name="connsiteX63" fmla="*/ 629728 w 3640347"/>
                  <a:gd name="connsiteY63" fmla="*/ 750498 h 1299864"/>
                  <a:gd name="connsiteX64" fmla="*/ 508959 w 3640347"/>
                  <a:gd name="connsiteY64" fmla="*/ 776378 h 1299864"/>
                  <a:gd name="connsiteX65" fmla="*/ 422694 w 3640347"/>
                  <a:gd name="connsiteY65" fmla="*/ 879895 h 1299864"/>
                  <a:gd name="connsiteX66" fmla="*/ 353683 w 3640347"/>
                  <a:gd name="connsiteY66" fmla="*/ 957532 h 1299864"/>
                  <a:gd name="connsiteX67" fmla="*/ 310551 w 3640347"/>
                  <a:gd name="connsiteY67" fmla="*/ 1035170 h 1299864"/>
                  <a:gd name="connsiteX68" fmla="*/ 301925 w 3640347"/>
                  <a:gd name="connsiteY68" fmla="*/ 1078302 h 1299864"/>
                  <a:gd name="connsiteX69" fmla="*/ 327804 w 3640347"/>
                  <a:gd name="connsiteY69" fmla="*/ 1233578 h 1299864"/>
                  <a:gd name="connsiteX0" fmla="*/ 327804 w 3640900"/>
                  <a:gd name="connsiteY0" fmla="*/ 1233578 h 1299864"/>
                  <a:gd name="connsiteX1" fmla="*/ 284672 w 3640900"/>
                  <a:gd name="connsiteY1" fmla="*/ 1259457 h 1299864"/>
                  <a:gd name="connsiteX2" fmla="*/ 215661 w 3640900"/>
                  <a:gd name="connsiteY2" fmla="*/ 1250831 h 1299864"/>
                  <a:gd name="connsiteX3" fmla="*/ 103517 w 3640900"/>
                  <a:gd name="connsiteY3" fmla="*/ 1259457 h 1299864"/>
                  <a:gd name="connsiteX4" fmla="*/ 17253 w 3640900"/>
                  <a:gd name="connsiteY4" fmla="*/ 1000664 h 1299864"/>
                  <a:gd name="connsiteX5" fmla="*/ 0 w 3640900"/>
                  <a:gd name="connsiteY5" fmla="*/ 940280 h 1299864"/>
                  <a:gd name="connsiteX6" fmla="*/ 8627 w 3640900"/>
                  <a:gd name="connsiteY6" fmla="*/ 871268 h 1299864"/>
                  <a:gd name="connsiteX7" fmla="*/ 69011 w 3640900"/>
                  <a:gd name="connsiteY7" fmla="*/ 767751 h 1299864"/>
                  <a:gd name="connsiteX8" fmla="*/ 172528 w 3640900"/>
                  <a:gd name="connsiteY8" fmla="*/ 655608 h 1299864"/>
                  <a:gd name="connsiteX9" fmla="*/ 198408 w 3640900"/>
                  <a:gd name="connsiteY9" fmla="*/ 629729 h 1299864"/>
                  <a:gd name="connsiteX10" fmla="*/ 327804 w 3640900"/>
                  <a:gd name="connsiteY10" fmla="*/ 595223 h 1299864"/>
                  <a:gd name="connsiteX11" fmla="*/ 802257 w 3640900"/>
                  <a:gd name="connsiteY11" fmla="*/ 577970 h 1299864"/>
                  <a:gd name="connsiteX12" fmla="*/ 983411 w 3640900"/>
                  <a:gd name="connsiteY12" fmla="*/ 552091 h 1299864"/>
                  <a:gd name="connsiteX13" fmla="*/ 1112808 w 3640900"/>
                  <a:gd name="connsiteY13" fmla="*/ 534838 h 1299864"/>
                  <a:gd name="connsiteX14" fmla="*/ 1190445 w 3640900"/>
                  <a:gd name="connsiteY14" fmla="*/ 474453 h 1299864"/>
                  <a:gd name="connsiteX15" fmla="*/ 1268083 w 3640900"/>
                  <a:gd name="connsiteY15" fmla="*/ 422695 h 1299864"/>
                  <a:gd name="connsiteX16" fmla="*/ 1388853 w 3640900"/>
                  <a:gd name="connsiteY16" fmla="*/ 301925 h 1299864"/>
                  <a:gd name="connsiteX17" fmla="*/ 1535502 w 3640900"/>
                  <a:gd name="connsiteY17" fmla="*/ 129397 h 1299864"/>
                  <a:gd name="connsiteX18" fmla="*/ 1613140 w 3640900"/>
                  <a:gd name="connsiteY18" fmla="*/ 77638 h 1299864"/>
                  <a:gd name="connsiteX19" fmla="*/ 1742536 w 3640900"/>
                  <a:gd name="connsiteY19" fmla="*/ 17253 h 1299864"/>
                  <a:gd name="connsiteX20" fmla="*/ 1794294 w 3640900"/>
                  <a:gd name="connsiteY20" fmla="*/ 0 h 1299864"/>
                  <a:gd name="connsiteX21" fmla="*/ 3200400 w 3640900"/>
                  <a:gd name="connsiteY21" fmla="*/ 8627 h 1299864"/>
                  <a:gd name="connsiteX22" fmla="*/ 3226279 w 3640900"/>
                  <a:gd name="connsiteY22" fmla="*/ 17253 h 1299864"/>
                  <a:gd name="connsiteX23" fmla="*/ 3303917 w 3640900"/>
                  <a:gd name="connsiteY23" fmla="*/ 94891 h 1299864"/>
                  <a:gd name="connsiteX24" fmla="*/ 3390181 w 3640900"/>
                  <a:gd name="connsiteY24" fmla="*/ 207034 h 1299864"/>
                  <a:gd name="connsiteX25" fmla="*/ 3441940 w 3640900"/>
                  <a:gd name="connsiteY25" fmla="*/ 310551 h 1299864"/>
                  <a:gd name="connsiteX26" fmla="*/ 3519577 w 3640900"/>
                  <a:gd name="connsiteY26" fmla="*/ 439947 h 1299864"/>
                  <a:gd name="connsiteX27" fmla="*/ 3597215 w 3640900"/>
                  <a:gd name="connsiteY27" fmla="*/ 569344 h 1299864"/>
                  <a:gd name="connsiteX28" fmla="*/ 3640347 w 3640900"/>
                  <a:gd name="connsiteY28" fmla="*/ 707366 h 1299864"/>
                  <a:gd name="connsiteX29" fmla="*/ 3631721 w 3640900"/>
                  <a:gd name="connsiteY29" fmla="*/ 1017917 h 1299864"/>
                  <a:gd name="connsiteX30" fmla="*/ 3545457 w 3640900"/>
                  <a:gd name="connsiteY30" fmla="*/ 1173193 h 1299864"/>
                  <a:gd name="connsiteX31" fmla="*/ 3528204 w 3640900"/>
                  <a:gd name="connsiteY31" fmla="*/ 1199072 h 1299864"/>
                  <a:gd name="connsiteX32" fmla="*/ 3502325 w 3640900"/>
                  <a:gd name="connsiteY32" fmla="*/ 1207698 h 1299864"/>
                  <a:gd name="connsiteX33" fmla="*/ 3364302 w 3640900"/>
                  <a:gd name="connsiteY33" fmla="*/ 1199072 h 1299864"/>
                  <a:gd name="connsiteX34" fmla="*/ 3355676 w 3640900"/>
                  <a:gd name="connsiteY34" fmla="*/ 1173193 h 1299864"/>
                  <a:gd name="connsiteX35" fmla="*/ 3347049 w 3640900"/>
                  <a:gd name="connsiteY35" fmla="*/ 871268 h 1299864"/>
                  <a:gd name="connsiteX36" fmla="*/ 3286664 w 3640900"/>
                  <a:gd name="connsiteY36" fmla="*/ 802257 h 1299864"/>
                  <a:gd name="connsiteX37" fmla="*/ 3252159 w 3640900"/>
                  <a:gd name="connsiteY37" fmla="*/ 776378 h 1299864"/>
                  <a:gd name="connsiteX38" fmla="*/ 3217653 w 3640900"/>
                  <a:gd name="connsiteY38" fmla="*/ 759125 h 1299864"/>
                  <a:gd name="connsiteX39" fmla="*/ 3157268 w 3640900"/>
                  <a:gd name="connsiteY39" fmla="*/ 750498 h 1299864"/>
                  <a:gd name="connsiteX40" fmla="*/ 2777706 w 3640900"/>
                  <a:gd name="connsiteY40" fmla="*/ 759125 h 1299864"/>
                  <a:gd name="connsiteX41" fmla="*/ 2734574 w 3640900"/>
                  <a:gd name="connsiteY41" fmla="*/ 802257 h 1299864"/>
                  <a:gd name="connsiteX42" fmla="*/ 2717321 w 3640900"/>
                  <a:gd name="connsiteY42" fmla="*/ 854015 h 1299864"/>
                  <a:gd name="connsiteX43" fmla="*/ 2691442 w 3640900"/>
                  <a:gd name="connsiteY43" fmla="*/ 940280 h 1299864"/>
                  <a:gd name="connsiteX44" fmla="*/ 2665562 w 3640900"/>
                  <a:gd name="connsiteY44" fmla="*/ 966159 h 1299864"/>
                  <a:gd name="connsiteX45" fmla="*/ 2613804 w 3640900"/>
                  <a:gd name="connsiteY45" fmla="*/ 1069676 h 1299864"/>
                  <a:gd name="connsiteX46" fmla="*/ 2605177 w 3640900"/>
                  <a:gd name="connsiteY46" fmla="*/ 1112808 h 1299864"/>
                  <a:gd name="connsiteX47" fmla="*/ 2622430 w 3640900"/>
                  <a:gd name="connsiteY47" fmla="*/ 1259457 h 1299864"/>
                  <a:gd name="connsiteX48" fmla="*/ 2596551 w 3640900"/>
                  <a:gd name="connsiteY48" fmla="*/ 1268083 h 1299864"/>
                  <a:gd name="connsiteX49" fmla="*/ 2225615 w 3640900"/>
                  <a:gd name="connsiteY49" fmla="*/ 1259457 h 1299864"/>
                  <a:gd name="connsiteX50" fmla="*/ 1794294 w 3640900"/>
                  <a:gd name="connsiteY50" fmla="*/ 1268083 h 1299864"/>
                  <a:gd name="connsiteX51" fmla="*/ 1595887 w 3640900"/>
                  <a:gd name="connsiteY51" fmla="*/ 1276710 h 1299864"/>
                  <a:gd name="connsiteX52" fmla="*/ 1475117 w 3640900"/>
                  <a:gd name="connsiteY52" fmla="*/ 1285336 h 1299864"/>
                  <a:gd name="connsiteX53" fmla="*/ 1293962 w 3640900"/>
                  <a:gd name="connsiteY53" fmla="*/ 1293963 h 1299864"/>
                  <a:gd name="connsiteX54" fmla="*/ 1086928 w 3640900"/>
                  <a:gd name="connsiteY54" fmla="*/ 1242204 h 1299864"/>
                  <a:gd name="connsiteX55" fmla="*/ 1061049 w 3640900"/>
                  <a:gd name="connsiteY55" fmla="*/ 1207698 h 1299864"/>
                  <a:gd name="connsiteX56" fmla="*/ 1035170 w 3640900"/>
                  <a:gd name="connsiteY56" fmla="*/ 1069676 h 1299864"/>
                  <a:gd name="connsiteX57" fmla="*/ 1026544 w 3640900"/>
                  <a:gd name="connsiteY57" fmla="*/ 1017917 h 1299864"/>
                  <a:gd name="connsiteX58" fmla="*/ 1000664 w 3640900"/>
                  <a:gd name="connsiteY58" fmla="*/ 923027 h 1299864"/>
                  <a:gd name="connsiteX59" fmla="*/ 957532 w 3640900"/>
                  <a:gd name="connsiteY59" fmla="*/ 871268 h 1299864"/>
                  <a:gd name="connsiteX60" fmla="*/ 897147 w 3640900"/>
                  <a:gd name="connsiteY60" fmla="*/ 819510 h 1299864"/>
                  <a:gd name="connsiteX61" fmla="*/ 785004 w 3640900"/>
                  <a:gd name="connsiteY61" fmla="*/ 759125 h 1299864"/>
                  <a:gd name="connsiteX62" fmla="*/ 629728 w 3640900"/>
                  <a:gd name="connsiteY62" fmla="*/ 750498 h 1299864"/>
                  <a:gd name="connsiteX63" fmla="*/ 508959 w 3640900"/>
                  <a:gd name="connsiteY63" fmla="*/ 776378 h 1299864"/>
                  <a:gd name="connsiteX64" fmla="*/ 422694 w 3640900"/>
                  <a:gd name="connsiteY64" fmla="*/ 879895 h 1299864"/>
                  <a:gd name="connsiteX65" fmla="*/ 353683 w 3640900"/>
                  <a:gd name="connsiteY65" fmla="*/ 957532 h 1299864"/>
                  <a:gd name="connsiteX66" fmla="*/ 310551 w 3640900"/>
                  <a:gd name="connsiteY66" fmla="*/ 1035170 h 1299864"/>
                  <a:gd name="connsiteX67" fmla="*/ 301925 w 3640900"/>
                  <a:gd name="connsiteY67" fmla="*/ 1078302 h 1299864"/>
                  <a:gd name="connsiteX68" fmla="*/ 327804 w 3640900"/>
                  <a:gd name="connsiteY68" fmla="*/ 1233578 h 1299864"/>
                  <a:gd name="connsiteX0" fmla="*/ 327804 w 3640900"/>
                  <a:gd name="connsiteY0" fmla="*/ 1233578 h 1299864"/>
                  <a:gd name="connsiteX1" fmla="*/ 284672 w 3640900"/>
                  <a:gd name="connsiteY1" fmla="*/ 1259457 h 1299864"/>
                  <a:gd name="connsiteX2" fmla="*/ 215661 w 3640900"/>
                  <a:gd name="connsiteY2" fmla="*/ 1250831 h 1299864"/>
                  <a:gd name="connsiteX3" fmla="*/ 103517 w 3640900"/>
                  <a:gd name="connsiteY3" fmla="*/ 1259457 h 1299864"/>
                  <a:gd name="connsiteX4" fmla="*/ 17253 w 3640900"/>
                  <a:gd name="connsiteY4" fmla="*/ 1000664 h 1299864"/>
                  <a:gd name="connsiteX5" fmla="*/ 0 w 3640900"/>
                  <a:gd name="connsiteY5" fmla="*/ 940280 h 1299864"/>
                  <a:gd name="connsiteX6" fmla="*/ 8627 w 3640900"/>
                  <a:gd name="connsiteY6" fmla="*/ 871268 h 1299864"/>
                  <a:gd name="connsiteX7" fmla="*/ 69011 w 3640900"/>
                  <a:gd name="connsiteY7" fmla="*/ 767751 h 1299864"/>
                  <a:gd name="connsiteX8" fmla="*/ 172528 w 3640900"/>
                  <a:gd name="connsiteY8" fmla="*/ 655608 h 1299864"/>
                  <a:gd name="connsiteX9" fmla="*/ 198408 w 3640900"/>
                  <a:gd name="connsiteY9" fmla="*/ 629729 h 1299864"/>
                  <a:gd name="connsiteX10" fmla="*/ 327804 w 3640900"/>
                  <a:gd name="connsiteY10" fmla="*/ 595223 h 1299864"/>
                  <a:gd name="connsiteX11" fmla="*/ 802257 w 3640900"/>
                  <a:gd name="connsiteY11" fmla="*/ 577970 h 1299864"/>
                  <a:gd name="connsiteX12" fmla="*/ 983411 w 3640900"/>
                  <a:gd name="connsiteY12" fmla="*/ 552091 h 1299864"/>
                  <a:gd name="connsiteX13" fmla="*/ 1112808 w 3640900"/>
                  <a:gd name="connsiteY13" fmla="*/ 534838 h 1299864"/>
                  <a:gd name="connsiteX14" fmla="*/ 1190445 w 3640900"/>
                  <a:gd name="connsiteY14" fmla="*/ 474453 h 1299864"/>
                  <a:gd name="connsiteX15" fmla="*/ 1268083 w 3640900"/>
                  <a:gd name="connsiteY15" fmla="*/ 422695 h 1299864"/>
                  <a:gd name="connsiteX16" fmla="*/ 1388853 w 3640900"/>
                  <a:gd name="connsiteY16" fmla="*/ 301925 h 1299864"/>
                  <a:gd name="connsiteX17" fmla="*/ 1535502 w 3640900"/>
                  <a:gd name="connsiteY17" fmla="*/ 129397 h 1299864"/>
                  <a:gd name="connsiteX18" fmla="*/ 1613140 w 3640900"/>
                  <a:gd name="connsiteY18" fmla="*/ 77638 h 1299864"/>
                  <a:gd name="connsiteX19" fmla="*/ 1742536 w 3640900"/>
                  <a:gd name="connsiteY19" fmla="*/ 17253 h 1299864"/>
                  <a:gd name="connsiteX20" fmla="*/ 1794294 w 3640900"/>
                  <a:gd name="connsiteY20" fmla="*/ 0 h 1299864"/>
                  <a:gd name="connsiteX21" fmla="*/ 3200400 w 3640900"/>
                  <a:gd name="connsiteY21" fmla="*/ 8627 h 1299864"/>
                  <a:gd name="connsiteX22" fmla="*/ 3226279 w 3640900"/>
                  <a:gd name="connsiteY22" fmla="*/ 17253 h 1299864"/>
                  <a:gd name="connsiteX23" fmla="*/ 3303917 w 3640900"/>
                  <a:gd name="connsiteY23" fmla="*/ 94891 h 1299864"/>
                  <a:gd name="connsiteX24" fmla="*/ 3390181 w 3640900"/>
                  <a:gd name="connsiteY24" fmla="*/ 207034 h 1299864"/>
                  <a:gd name="connsiteX25" fmla="*/ 3441940 w 3640900"/>
                  <a:gd name="connsiteY25" fmla="*/ 310551 h 1299864"/>
                  <a:gd name="connsiteX26" fmla="*/ 3519577 w 3640900"/>
                  <a:gd name="connsiteY26" fmla="*/ 439947 h 1299864"/>
                  <a:gd name="connsiteX27" fmla="*/ 3597215 w 3640900"/>
                  <a:gd name="connsiteY27" fmla="*/ 569344 h 1299864"/>
                  <a:gd name="connsiteX28" fmla="*/ 3640347 w 3640900"/>
                  <a:gd name="connsiteY28" fmla="*/ 707366 h 1299864"/>
                  <a:gd name="connsiteX29" fmla="*/ 3631721 w 3640900"/>
                  <a:gd name="connsiteY29" fmla="*/ 1017917 h 1299864"/>
                  <a:gd name="connsiteX30" fmla="*/ 3545457 w 3640900"/>
                  <a:gd name="connsiteY30" fmla="*/ 1173193 h 1299864"/>
                  <a:gd name="connsiteX31" fmla="*/ 3528204 w 3640900"/>
                  <a:gd name="connsiteY31" fmla="*/ 1199072 h 1299864"/>
                  <a:gd name="connsiteX32" fmla="*/ 3364302 w 3640900"/>
                  <a:gd name="connsiteY32" fmla="*/ 1199072 h 1299864"/>
                  <a:gd name="connsiteX33" fmla="*/ 3355676 w 3640900"/>
                  <a:gd name="connsiteY33" fmla="*/ 1173193 h 1299864"/>
                  <a:gd name="connsiteX34" fmla="*/ 3347049 w 3640900"/>
                  <a:gd name="connsiteY34" fmla="*/ 871268 h 1299864"/>
                  <a:gd name="connsiteX35" fmla="*/ 3286664 w 3640900"/>
                  <a:gd name="connsiteY35" fmla="*/ 802257 h 1299864"/>
                  <a:gd name="connsiteX36" fmla="*/ 3252159 w 3640900"/>
                  <a:gd name="connsiteY36" fmla="*/ 776378 h 1299864"/>
                  <a:gd name="connsiteX37" fmla="*/ 3217653 w 3640900"/>
                  <a:gd name="connsiteY37" fmla="*/ 759125 h 1299864"/>
                  <a:gd name="connsiteX38" fmla="*/ 3157268 w 3640900"/>
                  <a:gd name="connsiteY38" fmla="*/ 750498 h 1299864"/>
                  <a:gd name="connsiteX39" fmla="*/ 2777706 w 3640900"/>
                  <a:gd name="connsiteY39" fmla="*/ 759125 h 1299864"/>
                  <a:gd name="connsiteX40" fmla="*/ 2734574 w 3640900"/>
                  <a:gd name="connsiteY40" fmla="*/ 802257 h 1299864"/>
                  <a:gd name="connsiteX41" fmla="*/ 2717321 w 3640900"/>
                  <a:gd name="connsiteY41" fmla="*/ 854015 h 1299864"/>
                  <a:gd name="connsiteX42" fmla="*/ 2691442 w 3640900"/>
                  <a:gd name="connsiteY42" fmla="*/ 940280 h 1299864"/>
                  <a:gd name="connsiteX43" fmla="*/ 2665562 w 3640900"/>
                  <a:gd name="connsiteY43" fmla="*/ 966159 h 1299864"/>
                  <a:gd name="connsiteX44" fmla="*/ 2613804 w 3640900"/>
                  <a:gd name="connsiteY44" fmla="*/ 1069676 h 1299864"/>
                  <a:gd name="connsiteX45" fmla="*/ 2605177 w 3640900"/>
                  <a:gd name="connsiteY45" fmla="*/ 1112808 h 1299864"/>
                  <a:gd name="connsiteX46" fmla="*/ 2622430 w 3640900"/>
                  <a:gd name="connsiteY46" fmla="*/ 1259457 h 1299864"/>
                  <a:gd name="connsiteX47" fmla="*/ 2596551 w 3640900"/>
                  <a:gd name="connsiteY47" fmla="*/ 1268083 h 1299864"/>
                  <a:gd name="connsiteX48" fmla="*/ 2225615 w 3640900"/>
                  <a:gd name="connsiteY48" fmla="*/ 1259457 h 1299864"/>
                  <a:gd name="connsiteX49" fmla="*/ 1794294 w 3640900"/>
                  <a:gd name="connsiteY49" fmla="*/ 1268083 h 1299864"/>
                  <a:gd name="connsiteX50" fmla="*/ 1595887 w 3640900"/>
                  <a:gd name="connsiteY50" fmla="*/ 1276710 h 1299864"/>
                  <a:gd name="connsiteX51" fmla="*/ 1475117 w 3640900"/>
                  <a:gd name="connsiteY51" fmla="*/ 1285336 h 1299864"/>
                  <a:gd name="connsiteX52" fmla="*/ 1293962 w 3640900"/>
                  <a:gd name="connsiteY52" fmla="*/ 1293963 h 1299864"/>
                  <a:gd name="connsiteX53" fmla="*/ 1086928 w 3640900"/>
                  <a:gd name="connsiteY53" fmla="*/ 1242204 h 1299864"/>
                  <a:gd name="connsiteX54" fmla="*/ 1061049 w 3640900"/>
                  <a:gd name="connsiteY54" fmla="*/ 1207698 h 1299864"/>
                  <a:gd name="connsiteX55" fmla="*/ 1035170 w 3640900"/>
                  <a:gd name="connsiteY55" fmla="*/ 1069676 h 1299864"/>
                  <a:gd name="connsiteX56" fmla="*/ 1026544 w 3640900"/>
                  <a:gd name="connsiteY56" fmla="*/ 1017917 h 1299864"/>
                  <a:gd name="connsiteX57" fmla="*/ 1000664 w 3640900"/>
                  <a:gd name="connsiteY57" fmla="*/ 923027 h 1299864"/>
                  <a:gd name="connsiteX58" fmla="*/ 957532 w 3640900"/>
                  <a:gd name="connsiteY58" fmla="*/ 871268 h 1299864"/>
                  <a:gd name="connsiteX59" fmla="*/ 897147 w 3640900"/>
                  <a:gd name="connsiteY59" fmla="*/ 819510 h 1299864"/>
                  <a:gd name="connsiteX60" fmla="*/ 785004 w 3640900"/>
                  <a:gd name="connsiteY60" fmla="*/ 759125 h 1299864"/>
                  <a:gd name="connsiteX61" fmla="*/ 629728 w 3640900"/>
                  <a:gd name="connsiteY61" fmla="*/ 750498 h 1299864"/>
                  <a:gd name="connsiteX62" fmla="*/ 508959 w 3640900"/>
                  <a:gd name="connsiteY62" fmla="*/ 776378 h 1299864"/>
                  <a:gd name="connsiteX63" fmla="*/ 422694 w 3640900"/>
                  <a:gd name="connsiteY63" fmla="*/ 879895 h 1299864"/>
                  <a:gd name="connsiteX64" fmla="*/ 353683 w 3640900"/>
                  <a:gd name="connsiteY64" fmla="*/ 957532 h 1299864"/>
                  <a:gd name="connsiteX65" fmla="*/ 310551 w 3640900"/>
                  <a:gd name="connsiteY65" fmla="*/ 1035170 h 1299864"/>
                  <a:gd name="connsiteX66" fmla="*/ 301925 w 3640900"/>
                  <a:gd name="connsiteY66" fmla="*/ 1078302 h 1299864"/>
                  <a:gd name="connsiteX67" fmla="*/ 327804 w 3640900"/>
                  <a:gd name="connsiteY67" fmla="*/ 1233578 h 1299864"/>
                  <a:gd name="connsiteX0" fmla="*/ 327804 w 3640900"/>
                  <a:gd name="connsiteY0" fmla="*/ 1233578 h 1299864"/>
                  <a:gd name="connsiteX1" fmla="*/ 284672 w 3640900"/>
                  <a:gd name="connsiteY1" fmla="*/ 1259457 h 1299864"/>
                  <a:gd name="connsiteX2" fmla="*/ 215661 w 3640900"/>
                  <a:gd name="connsiteY2" fmla="*/ 1250831 h 1299864"/>
                  <a:gd name="connsiteX3" fmla="*/ 103517 w 3640900"/>
                  <a:gd name="connsiteY3" fmla="*/ 1259457 h 1299864"/>
                  <a:gd name="connsiteX4" fmla="*/ 17253 w 3640900"/>
                  <a:gd name="connsiteY4" fmla="*/ 1000664 h 1299864"/>
                  <a:gd name="connsiteX5" fmla="*/ 0 w 3640900"/>
                  <a:gd name="connsiteY5" fmla="*/ 940280 h 1299864"/>
                  <a:gd name="connsiteX6" fmla="*/ 8627 w 3640900"/>
                  <a:gd name="connsiteY6" fmla="*/ 871268 h 1299864"/>
                  <a:gd name="connsiteX7" fmla="*/ 69011 w 3640900"/>
                  <a:gd name="connsiteY7" fmla="*/ 767751 h 1299864"/>
                  <a:gd name="connsiteX8" fmla="*/ 172528 w 3640900"/>
                  <a:gd name="connsiteY8" fmla="*/ 655608 h 1299864"/>
                  <a:gd name="connsiteX9" fmla="*/ 198408 w 3640900"/>
                  <a:gd name="connsiteY9" fmla="*/ 629729 h 1299864"/>
                  <a:gd name="connsiteX10" fmla="*/ 327804 w 3640900"/>
                  <a:gd name="connsiteY10" fmla="*/ 595223 h 1299864"/>
                  <a:gd name="connsiteX11" fmla="*/ 802257 w 3640900"/>
                  <a:gd name="connsiteY11" fmla="*/ 577970 h 1299864"/>
                  <a:gd name="connsiteX12" fmla="*/ 983411 w 3640900"/>
                  <a:gd name="connsiteY12" fmla="*/ 552091 h 1299864"/>
                  <a:gd name="connsiteX13" fmla="*/ 1112808 w 3640900"/>
                  <a:gd name="connsiteY13" fmla="*/ 534838 h 1299864"/>
                  <a:gd name="connsiteX14" fmla="*/ 1190445 w 3640900"/>
                  <a:gd name="connsiteY14" fmla="*/ 474453 h 1299864"/>
                  <a:gd name="connsiteX15" fmla="*/ 1268083 w 3640900"/>
                  <a:gd name="connsiteY15" fmla="*/ 422695 h 1299864"/>
                  <a:gd name="connsiteX16" fmla="*/ 1388853 w 3640900"/>
                  <a:gd name="connsiteY16" fmla="*/ 301925 h 1299864"/>
                  <a:gd name="connsiteX17" fmla="*/ 1535502 w 3640900"/>
                  <a:gd name="connsiteY17" fmla="*/ 129397 h 1299864"/>
                  <a:gd name="connsiteX18" fmla="*/ 1613140 w 3640900"/>
                  <a:gd name="connsiteY18" fmla="*/ 77638 h 1299864"/>
                  <a:gd name="connsiteX19" fmla="*/ 1742536 w 3640900"/>
                  <a:gd name="connsiteY19" fmla="*/ 17253 h 1299864"/>
                  <a:gd name="connsiteX20" fmla="*/ 1794294 w 3640900"/>
                  <a:gd name="connsiteY20" fmla="*/ 0 h 1299864"/>
                  <a:gd name="connsiteX21" fmla="*/ 3200400 w 3640900"/>
                  <a:gd name="connsiteY21" fmla="*/ 8627 h 1299864"/>
                  <a:gd name="connsiteX22" fmla="*/ 3226279 w 3640900"/>
                  <a:gd name="connsiteY22" fmla="*/ 17253 h 1299864"/>
                  <a:gd name="connsiteX23" fmla="*/ 3303917 w 3640900"/>
                  <a:gd name="connsiteY23" fmla="*/ 94891 h 1299864"/>
                  <a:gd name="connsiteX24" fmla="*/ 3390181 w 3640900"/>
                  <a:gd name="connsiteY24" fmla="*/ 207034 h 1299864"/>
                  <a:gd name="connsiteX25" fmla="*/ 3441940 w 3640900"/>
                  <a:gd name="connsiteY25" fmla="*/ 310551 h 1299864"/>
                  <a:gd name="connsiteX26" fmla="*/ 3519577 w 3640900"/>
                  <a:gd name="connsiteY26" fmla="*/ 439947 h 1299864"/>
                  <a:gd name="connsiteX27" fmla="*/ 3597215 w 3640900"/>
                  <a:gd name="connsiteY27" fmla="*/ 569344 h 1299864"/>
                  <a:gd name="connsiteX28" fmla="*/ 3640347 w 3640900"/>
                  <a:gd name="connsiteY28" fmla="*/ 707366 h 1299864"/>
                  <a:gd name="connsiteX29" fmla="*/ 3631721 w 3640900"/>
                  <a:gd name="connsiteY29" fmla="*/ 1017917 h 1299864"/>
                  <a:gd name="connsiteX30" fmla="*/ 3545457 w 3640900"/>
                  <a:gd name="connsiteY30" fmla="*/ 1173193 h 1299864"/>
                  <a:gd name="connsiteX31" fmla="*/ 3510951 w 3640900"/>
                  <a:gd name="connsiteY31" fmla="*/ 1216325 h 1299864"/>
                  <a:gd name="connsiteX32" fmla="*/ 3364302 w 3640900"/>
                  <a:gd name="connsiteY32" fmla="*/ 1199072 h 1299864"/>
                  <a:gd name="connsiteX33" fmla="*/ 3355676 w 3640900"/>
                  <a:gd name="connsiteY33" fmla="*/ 1173193 h 1299864"/>
                  <a:gd name="connsiteX34" fmla="*/ 3347049 w 3640900"/>
                  <a:gd name="connsiteY34" fmla="*/ 871268 h 1299864"/>
                  <a:gd name="connsiteX35" fmla="*/ 3286664 w 3640900"/>
                  <a:gd name="connsiteY35" fmla="*/ 802257 h 1299864"/>
                  <a:gd name="connsiteX36" fmla="*/ 3252159 w 3640900"/>
                  <a:gd name="connsiteY36" fmla="*/ 776378 h 1299864"/>
                  <a:gd name="connsiteX37" fmla="*/ 3217653 w 3640900"/>
                  <a:gd name="connsiteY37" fmla="*/ 759125 h 1299864"/>
                  <a:gd name="connsiteX38" fmla="*/ 3157268 w 3640900"/>
                  <a:gd name="connsiteY38" fmla="*/ 750498 h 1299864"/>
                  <a:gd name="connsiteX39" fmla="*/ 2777706 w 3640900"/>
                  <a:gd name="connsiteY39" fmla="*/ 759125 h 1299864"/>
                  <a:gd name="connsiteX40" fmla="*/ 2734574 w 3640900"/>
                  <a:gd name="connsiteY40" fmla="*/ 802257 h 1299864"/>
                  <a:gd name="connsiteX41" fmla="*/ 2717321 w 3640900"/>
                  <a:gd name="connsiteY41" fmla="*/ 854015 h 1299864"/>
                  <a:gd name="connsiteX42" fmla="*/ 2691442 w 3640900"/>
                  <a:gd name="connsiteY42" fmla="*/ 940280 h 1299864"/>
                  <a:gd name="connsiteX43" fmla="*/ 2665562 w 3640900"/>
                  <a:gd name="connsiteY43" fmla="*/ 966159 h 1299864"/>
                  <a:gd name="connsiteX44" fmla="*/ 2613804 w 3640900"/>
                  <a:gd name="connsiteY44" fmla="*/ 1069676 h 1299864"/>
                  <a:gd name="connsiteX45" fmla="*/ 2605177 w 3640900"/>
                  <a:gd name="connsiteY45" fmla="*/ 1112808 h 1299864"/>
                  <a:gd name="connsiteX46" fmla="*/ 2622430 w 3640900"/>
                  <a:gd name="connsiteY46" fmla="*/ 1259457 h 1299864"/>
                  <a:gd name="connsiteX47" fmla="*/ 2596551 w 3640900"/>
                  <a:gd name="connsiteY47" fmla="*/ 1268083 h 1299864"/>
                  <a:gd name="connsiteX48" fmla="*/ 2225615 w 3640900"/>
                  <a:gd name="connsiteY48" fmla="*/ 1259457 h 1299864"/>
                  <a:gd name="connsiteX49" fmla="*/ 1794294 w 3640900"/>
                  <a:gd name="connsiteY49" fmla="*/ 1268083 h 1299864"/>
                  <a:gd name="connsiteX50" fmla="*/ 1595887 w 3640900"/>
                  <a:gd name="connsiteY50" fmla="*/ 1276710 h 1299864"/>
                  <a:gd name="connsiteX51" fmla="*/ 1475117 w 3640900"/>
                  <a:gd name="connsiteY51" fmla="*/ 1285336 h 1299864"/>
                  <a:gd name="connsiteX52" fmla="*/ 1293962 w 3640900"/>
                  <a:gd name="connsiteY52" fmla="*/ 1293963 h 1299864"/>
                  <a:gd name="connsiteX53" fmla="*/ 1086928 w 3640900"/>
                  <a:gd name="connsiteY53" fmla="*/ 1242204 h 1299864"/>
                  <a:gd name="connsiteX54" fmla="*/ 1061049 w 3640900"/>
                  <a:gd name="connsiteY54" fmla="*/ 1207698 h 1299864"/>
                  <a:gd name="connsiteX55" fmla="*/ 1035170 w 3640900"/>
                  <a:gd name="connsiteY55" fmla="*/ 1069676 h 1299864"/>
                  <a:gd name="connsiteX56" fmla="*/ 1026544 w 3640900"/>
                  <a:gd name="connsiteY56" fmla="*/ 1017917 h 1299864"/>
                  <a:gd name="connsiteX57" fmla="*/ 1000664 w 3640900"/>
                  <a:gd name="connsiteY57" fmla="*/ 923027 h 1299864"/>
                  <a:gd name="connsiteX58" fmla="*/ 957532 w 3640900"/>
                  <a:gd name="connsiteY58" fmla="*/ 871268 h 1299864"/>
                  <a:gd name="connsiteX59" fmla="*/ 897147 w 3640900"/>
                  <a:gd name="connsiteY59" fmla="*/ 819510 h 1299864"/>
                  <a:gd name="connsiteX60" fmla="*/ 785004 w 3640900"/>
                  <a:gd name="connsiteY60" fmla="*/ 759125 h 1299864"/>
                  <a:gd name="connsiteX61" fmla="*/ 629728 w 3640900"/>
                  <a:gd name="connsiteY61" fmla="*/ 750498 h 1299864"/>
                  <a:gd name="connsiteX62" fmla="*/ 508959 w 3640900"/>
                  <a:gd name="connsiteY62" fmla="*/ 776378 h 1299864"/>
                  <a:gd name="connsiteX63" fmla="*/ 422694 w 3640900"/>
                  <a:gd name="connsiteY63" fmla="*/ 879895 h 1299864"/>
                  <a:gd name="connsiteX64" fmla="*/ 353683 w 3640900"/>
                  <a:gd name="connsiteY64" fmla="*/ 957532 h 1299864"/>
                  <a:gd name="connsiteX65" fmla="*/ 310551 w 3640900"/>
                  <a:gd name="connsiteY65" fmla="*/ 1035170 h 1299864"/>
                  <a:gd name="connsiteX66" fmla="*/ 301925 w 3640900"/>
                  <a:gd name="connsiteY66" fmla="*/ 1078302 h 1299864"/>
                  <a:gd name="connsiteX67" fmla="*/ 327804 w 3640900"/>
                  <a:gd name="connsiteY67" fmla="*/ 1233578 h 1299864"/>
                  <a:gd name="connsiteX0" fmla="*/ 327804 w 3640900"/>
                  <a:gd name="connsiteY0" fmla="*/ 1233578 h 1299864"/>
                  <a:gd name="connsiteX1" fmla="*/ 284672 w 3640900"/>
                  <a:gd name="connsiteY1" fmla="*/ 1259457 h 1299864"/>
                  <a:gd name="connsiteX2" fmla="*/ 215661 w 3640900"/>
                  <a:gd name="connsiteY2" fmla="*/ 1250831 h 1299864"/>
                  <a:gd name="connsiteX3" fmla="*/ 103517 w 3640900"/>
                  <a:gd name="connsiteY3" fmla="*/ 1259457 h 1299864"/>
                  <a:gd name="connsiteX4" fmla="*/ 17253 w 3640900"/>
                  <a:gd name="connsiteY4" fmla="*/ 1000664 h 1299864"/>
                  <a:gd name="connsiteX5" fmla="*/ 0 w 3640900"/>
                  <a:gd name="connsiteY5" fmla="*/ 940280 h 1299864"/>
                  <a:gd name="connsiteX6" fmla="*/ 8627 w 3640900"/>
                  <a:gd name="connsiteY6" fmla="*/ 871268 h 1299864"/>
                  <a:gd name="connsiteX7" fmla="*/ 69011 w 3640900"/>
                  <a:gd name="connsiteY7" fmla="*/ 767751 h 1299864"/>
                  <a:gd name="connsiteX8" fmla="*/ 172528 w 3640900"/>
                  <a:gd name="connsiteY8" fmla="*/ 655608 h 1299864"/>
                  <a:gd name="connsiteX9" fmla="*/ 198408 w 3640900"/>
                  <a:gd name="connsiteY9" fmla="*/ 629729 h 1299864"/>
                  <a:gd name="connsiteX10" fmla="*/ 327804 w 3640900"/>
                  <a:gd name="connsiteY10" fmla="*/ 595223 h 1299864"/>
                  <a:gd name="connsiteX11" fmla="*/ 802257 w 3640900"/>
                  <a:gd name="connsiteY11" fmla="*/ 577970 h 1299864"/>
                  <a:gd name="connsiteX12" fmla="*/ 983411 w 3640900"/>
                  <a:gd name="connsiteY12" fmla="*/ 552091 h 1299864"/>
                  <a:gd name="connsiteX13" fmla="*/ 1112808 w 3640900"/>
                  <a:gd name="connsiteY13" fmla="*/ 534838 h 1299864"/>
                  <a:gd name="connsiteX14" fmla="*/ 1190445 w 3640900"/>
                  <a:gd name="connsiteY14" fmla="*/ 474453 h 1299864"/>
                  <a:gd name="connsiteX15" fmla="*/ 1268083 w 3640900"/>
                  <a:gd name="connsiteY15" fmla="*/ 422695 h 1299864"/>
                  <a:gd name="connsiteX16" fmla="*/ 1388853 w 3640900"/>
                  <a:gd name="connsiteY16" fmla="*/ 301925 h 1299864"/>
                  <a:gd name="connsiteX17" fmla="*/ 1535502 w 3640900"/>
                  <a:gd name="connsiteY17" fmla="*/ 129397 h 1299864"/>
                  <a:gd name="connsiteX18" fmla="*/ 1613140 w 3640900"/>
                  <a:gd name="connsiteY18" fmla="*/ 77638 h 1299864"/>
                  <a:gd name="connsiteX19" fmla="*/ 1742536 w 3640900"/>
                  <a:gd name="connsiteY19" fmla="*/ 17253 h 1299864"/>
                  <a:gd name="connsiteX20" fmla="*/ 1794294 w 3640900"/>
                  <a:gd name="connsiteY20" fmla="*/ 0 h 1299864"/>
                  <a:gd name="connsiteX21" fmla="*/ 3200400 w 3640900"/>
                  <a:gd name="connsiteY21" fmla="*/ 8627 h 1299864"/>
                  <a:gd name="connsiteX22" fmla="*/ 3226279 w 3640900"/>
                  <a:gd name="connsiteY22" fmla="*/ 17253 h 1299864"/>
                  <a:gd name="connsiteX23" fmla="*/ 3303917 w 3640900"/>
                  <a:gd name="connsiteY23" fmla="*/ 94891 h 1299864"/>
                  <a:gd name="connsiteX24" fmla="*/ 3390181 w 3640900"/>
                  <a:gd name="connsiteY24" fmla="*/ 207034 h 1299864"/>
                  <a:gd name="connsiteX25" fmla="*/ 3441940 w 3640900"/>
                  <a:gd name="connsiteY25" fmla="*/ 310551 h 1299864"/>
                  <a:gd name="connsiteX26" fmla="*/ 3519577 w 3640900"/>
                  <a:gd name="connsiteY26" fmla="*/ 439947 h 1299864"/>
                  <a:gd name="connsiteX27" fmla="*/ 3597215 w 3640900"/>
                  <a:gd name="connsiteY27" fmla="*/ 569344 h 1299864"/>
                  <a:gd name="connsiteX28" fmla="*/ 3640347 w 3640900"/>
                  <a:gd name="connsiteY28" fmla="*/ 707366 h 1299864"/>
                  <a:gd name="connsiteX29" fmla="*/ 3631721 w 3640900"/>
                  <a:gd name="connsiteY29" fmla="*/ 1017917 h 1299864"/>
                  <a:gd name="connsiteX30" fmla="*/ 3545457 w 3640900"/>
                  <a:gd name="connsiteY30" fmla="*/ 1173193 h 1299864"/>
                  <a:gd name="connsiteX31" fmla="*/ 3554083 w 3640900"/>
                  <a:gd name="connsiteY31" fmla="*/ 1250831 h 1299864"/>
                  <a:gd name="connsiteX32" fmla="*/ 3364302 w 3640900"/>
                  <a:gd name="connsiteY32" fmla="*/ 1199072 h 1299864"/>
                  <a:gd name="connsiteX33" fmla="*/ 3355676 w 3640900"/>
                  <a:gd name="connsiteY33" fmla="*/ 1173193 h 1299864"/>
                  <a:gd name="connsiteX34" fmla="*/ 3347049 w 3640900"/>
                  <a:gd name="connsiteY34" fmla="*/ 871268 h 1299864"/>
                  <a:gd name="connsiteX35" fmla="*/ 3286664 w 3640900"/>
                  <a:gd name="connsiteY35" fmla="*/ 802257 h 1299864"/>
                  <a:gd name="connsiteX36" fmla="*/ 3252159 w 3640900"/>
                  <a:gd name="connsiteY36" fmla="*/ 776378 h 1299864"/>
                  <a:gd name="connsiteX37" fmla="*/ 3217653 w 3640900"/>
                  <a:gd name="connsiteY37" fmla="*/ 759125 h 1299864"/>
                  <a:gd name="connsiteX38" fmla="*/ 3157268 w 3640900"/>
                  <a:gd name="connsiteY38" fmla="*/ 750498 h 1299864"/>
                  <a:gd name="connsiteX39" fmla="*/ 2777706 w 3640900"/>
                  <a:gd name="connsiteY39" fmla="*/ 759125 h 1299864"/>
                  <a:gd name="connsiteX40" fmla="*/ 2734574 w 3640900"/>
                  <a:gd name="connsiteY40" fmla="*/ 802257 h 1299864"/>
                  <a:gd name="connsiteX41" fmla="*/ 2717321 w 3640900"/>
                  <a:gd name="connsiteY41" fmla="*/ 854015 h 1299864"/>
                  <a:gd name="connsiteX42" fmla="*/ 2691442 w 3640900"/>
                  <a:gd name="connsiteY42" fmla="*/ 940280 h 1299864"/>
                  <a:gd name="connsiteX43" fmla="*/ 2665562 w 3640900"/>
                  <a:gd name="connsiteY43" fmla="*/ 966159 h 1299864"/>
                  <a:gd name="connsiteX44" fmla="*/ 2613804 w 3640900"/>
                  <a:gd name="connsiteY44" fmla="*/ 1069676 h 1299864"/>
                  <a:gd name="connsiteX45" fmla="*/ 2605177 w 3640900"/>
                  <a:gd name="connsiteY45" fmla="*/ 1112808 h 1299864"/>
                  <a:gd name="connsiteX46" fmla="*/ 2622430 w 3640900"/>
                  <a:gd name="connsiteY46" fmla="*/ 1259457 h 1299864"/>
                  <a:gd name="connsiteX47" fmla="*/ 2596551 w 3640900"/>
                  <a:gd name="connsiteY47" fmla="*/ 1268083 h 1299864"/>
                  <a:gd name="connsiteX48" fmla="*/ 2225615 w 3640900"/>
                  <a:gd name="connsiteY48" fmla="*/ 1259457 h 1299864"/>
                  <a:gd name="connsiteX49" fmla="*/ 1794294 w 3640900"/>
                  <a:gd name="connsiteY49" fmla="*/ 1268083 h 1299864"/>
                  <a:gd name="connsiteX50" fmla="*/ 1595887 w 3640900"/>
                  <a:gd name="connsiteY50" fmla="*/ 1276710 h 1299864"/>
                  <a:gd name="connsiteX51" fmla="*/ 1475117 w 3640900"/>
                  <a:gd name="connsiteY51" fmla="*/ 1285336 h 1299864"/>
                  <a:gd name="connsiteX52" fmla="*/ 1293962 w 3640900"/>
                  <a:gd name="connsiteY52" fmla="*/ 1293963 h 1299864"/>
                  <a:gd name="connsiteX53" fmla="*/ 1086928 w 3640900"/>
                  <a:gd name="connsiteY53" fmla="*/ 1242204 h 1299864"/>
                  <a:gd name="connsiteX54" fmla="*/ 1061049 w 3640900"/>
                  <a:gd name="connsiteY54" fmla="*/ 1207698 h 1299864"/>
                  <a:gd name="connsiteX55" fmla="*/ 1035170 w 3640900"/>
                  <a:gd name="connsiteY55" fmla="*/ 1069676 h 1299864"/>
                  <a:gd name="connsiteX56" fmla="*/ 1026544 w 3640900"/>
                  <a:gd name="connsiteY56" fmla="*/ 1017917 h 1299864"/>
                  <a:gd name="connsiteX57" fmla="*/ 1000664 w 3640900"/>
                  <a:gd name="connsiteY57" fmla="*/ 923027 h 1299864"/>
                  <a:gd name="connsiteX58" fmla="*/ 957532 w 3640900"/>
                  <a:gd name="connsiteY58" fmla="*/ 871268 h 1299864"/>
                  <a:gd name="connsiteX59" fmla="*/ 897147 w 3640900"/>
                  <a:gd name="connsiteY59" fmla="*/ 819510 h 1299864"/>
                  <a:gd name="connsiteX60" fmla="*/ 785004 w 3640900"/>
                  <a:gd name="connsiteY60" fmla="*/ 759125 h 1299864"/>
                  <a:gd name="connsiteX61" fmla="*/ 629728 w 3640900"/>
                  <a:gd name="connsiteY61" fmla="*/ 750498 h 1299864"/>
                  <a:gd name="connsiteX62" fmla="*/ 508959 w 3640900"/>
                  <a:gd name="connsiteY62" fmla="*/ 776378 h 1299864"/>
                  <a:gd name="connsiteX63" fmla="*/ 422694 w 3640900"/>
                  <a:gd name="connsiteY63" fmla="*/ 879895 h 1299864"/>
                  <a:gd name="connsiteX64" fmla="*/ 353683 w 3640900"/>
                  <a:gd name="connsiteY64" fmla="*/ 957532 h 1299864"/>
                  <a:gd name="connsiteX65" fmla="*/ 310551 w 3640900"/>
                  <a:gd name="connsiteY65" fmla="*/ 1035170 h 1299864"/>
                  <a:gd name="connsiteX66" fmla="*/ 301925 w 3640900"/>
                  <a:gd name="connsiteY66" fmla="*/ 1078302 h 1299864"/>
                  <a:gd name="connsiteX67" fmla="*/ 327804 w 3640900"/>
                  <a:gd name="connsiteY67"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983411 w 3640347"/>
                  <a:gd name="connsiteY12" fmla="*/ 552091 h 1299864"/>
                  <a:gd name="connsiteX13" fmla="*/ 1112808 w 3640347"/>
                  <a:gd name="connsiteY13" fmla="*/ 534838 h 1299864"/>
                  <a:gd name="connsiteX14" fmla="*/ 1190445 w 3640347"/>
                  <a:gd name="connsiteY14" fmla="*/ 474453 h 1299864"/>
                  <a:gd name="connsiteX15" fmla="*/ 1268083 w 3640347"/>
                  <a:gd name="connsiteY15" fmla="*/ 422695 h 1299864"/>
                  <a:gd name="connsiteX16" fmla="*/ 1388853 w 3640347"/>
                  <a:gd name="connsiteY16" fmla="*/ 301925 h 1299864"/>
                  <a:gd name="connsiteX17" fmla="*/ 1535502 w 3640347"/>
                  <a:gd name="connsiteY17" fmla="*/ 129397 h 1299864"/>
                  <a:gd name="connsiteX18" fmla="*/ 1613140 w 3640347"/>
                  <a:gd name="connsiteY18" fmla="*/ 77638 h 1299864"/>
                  <a:gd name="connsiteX19" fmla="*/ 1742536 w 3640347"/>
                  <a:gd name="connsiteY19" fmla="*/ 17253 h 1299864"/>
                  <a:gd name="connsiteX20" fmla="*/ 1794294 w 3640347"/>
                  <a:gd name="connsiteY20" fmla="*/ 0 h 1299864"/>
                  <a:gd name="connsiteX21" fmla="*/ 3200400 w 3640347"/>
                  <a:gd name="connsiteY21" fmla="*/ 8627 h 1299864"/>
                  <a:gd name="connsiteX22" fmla="*/ 3226279 w 3640347"/>
                  <a:gd name="connsiteY22" fmla="*/ 17253 h 1299864"/>
                  <a:gd name="connsiteX23" fmla="*/ 3303917 w 3640347"/>
                  <a:gd name="connsiteY23" fmla="*/ 94891 h 1299864"/>
                  <a:gd name="connsiteX24" fmla="*/ 3390181 w 3640347"/>
                  <a:gd name="connsiteY24" fmla="*/ 207034 h 1299864"/>
                  <a:gd name="connsiteX25" fmla="*/ 3441940 w 3640347"/>
                  <a:gd name="connsiteY25" fmla="*/ 310551 h 1299864"/>
                  <a:gd name="connsiteX26" fmla="*/ 3519577 w 3640347"/>
                  <a:gd name="connsiteY26" fmla="*/ 439947 h 1299864"/>
                  <a:gd name="connsiteX27" fmla="*/ 3597215 w 3640347"/>
                  <a:gd name="connsiteY27" fmla="*/ 569344 h 1299864"/>
                  <a:gd name="connsiteX28" fmla="*/ 3640347 w 3640347"/>
                  <a:gd name="connsiteY28" fmla="*/ 707366 h 1299864"/>
                  <a:gd name="connsiteX29" fmla="*/ 3631721 w 3640347"/>
                  <a:gd name="connsiteY29" fmla="*/ 1017917 h 1299864"/>
                  <a:gd name="connsiteX30" fmla="*/ 3588589 w 3640347"/>
                  <a:gd name="connsiteY30" fmla="*/ 1173193 h 1299864"/>
                  <a:gd name="connsiteX31" fmla="*/ 3554083 w 3640347"/>
                  <a:gd name="connsiteY31" fmla="*/ 1250831 h 1299864"/>
                  <a:gd name="connsiteX32" fmla="*/ 3364302 w 3640347"/>
                  <a:gd name="connsiteY32" fmla="*/ 1199072 h 1299864"/>
                  <a:gd name="connsiteX33" fmla="*/ 3355676 w 3640347"/>
                  <a:gd name="connsiteY33" fmla="*/ 1173193 h 1299864"/>
                  <a:gd name="connsiteX34" fmla="*/ 3347049 w 3640347"/>
                  <a:gd name="connsiteY34" fmla="*/ 871268 h 1299864"/>
                  <a:gd name="connsiteX35" fmla="*/ 3286664 w 3640347"/>
                  <a:gd name="connsiteY35" fmla="*/ 802257 h 1299864"/>
                  <a:gd name="connsiteX36" fmla="*/ 3252159 w 3640347"/>
                  <a:gd name="connsiteY36" fmla="*/ 776378 h 1299864"/>
                  <a:gd name="connsiteX37" fmla="*/ 3217653 w 3640347"/>
                  <a:gd name="connsiteY37" fmla="*/ 759125 h 1299864"/>
                  <a:gd name="connsiteX38" fmla="*/ 3157268 w 3640347"/>
                  <a:gd name="connsiteY38" fmla="*/ 750498 h 1299864"/>
                  <a:gd name="connsiteX39" fmla="*/ 2777706 w 3640347"/>
                  <a:gd name="connsiteY39" fmla="*/ 759125 h 1299864"/>
                  <a:gd name="connsiteX40" fmla="*/ 2734574 w 3640347"/>
                  <a:gd name="connsiteY40" fmla="*/ 802257 h 1299864"/>
                  <a:gd name="connsiteX41" fmla="*/ 2717321 w 3640347"/>
                  <a:gd name="connsiteY41" fmla="*/ 854015 h 1299864"/>
                  <a:gd name="connsiteX42" fmla="*/ 2691442 w 3640347"/>
                  <a:gd name="connsiteY42" fmla="*/ 940280 h 1299864"/>
                  <a:gd name="connsiteX43" fmla="*/ 2665562 w 3640347"/>
                  <a:gd name="connsiteY43" fmla="*/ 966159 h 1299864"/>
                  <a:gd name="connsiteX44" fmla="*/ 2613804 w 3640347"/>
                  <a:gd name="connsiteY44" fmla="*/ 1069676 h 1299864"/>
                  <a:gd name="connsiteX45" fmla="*/ 2605177 w 3640347"/>
                  <a:gd name="connsiteY45" fmla="*/ 1112808 h 1299864"/>
                  <a:gd name="connsiteX46" fmla="*/ 2622430 w 3640347"/>
                  <a:gd name="connsiteY46" fmla="*/ 1259457 h 1299864"/>
                  <a:gd name="connsiteX47" fmla="*/ 2596551 w 3640347"/>
                  <a:gd name="connsiteY47" fmla="*/ 1268083 h 1299864"/>
                  <a:gd name="connsiteX48" fmla="*/ 2225615 w 3640347"/>
                  <a:gd name="connsiteY48" fmla="*/ 1259457 h 1299864"/>
                  <a:gd name="connsiteX49" fmla="*/ 1794294 w 3640347"/>
                  <a:gd name="connsiteY49" fmla="*/ 1268083 h 1299864"/>
                  <a:gd name="connsiteX50" fmla="*/ 1595887 w 3640347"/>
                  <a:gd name="connsiteY50" fmla="*/ 1276710 h 1299864"/>
                  <a:gd name="connsiteX51" fmla="*/ 1475117 w 3640347"/>
                  <a:gd name="connsiteY51" fmla="*/ 1285336 h 1299864"/>
                  <a:gd name="connsiteX52" fmla="*/ 1293962 w 3640347"/>
                  <a:gd name="connsiteY52" fmla="*/ 1293963 h 1299864"/>
                  <a:gd name="connsiteX53" fmla="*/ 1086928 w 3640347"/>
                  <a:gd name="connsiteY53" fmla="*/ 1242204 h 1299864"/>
                  <a:gd name="connsiteX54" fmla="*/ 1061049 w 3640347"/>
                  <a:gd name="connsiteY54" fmla="*/ 1207698 h 1299864"/>
                  <a:gd name="connsiteX55" fmla="*/ 1035170 w 3640347"/>
                  <a:gd name="connsiteY55" fmla="*/ 1069676 h 1299864"/>
                  <a:gd name="connsiteX56" fmla="*/ 1026544 w 3640347"/>
                  <a:gd name="connsiteY56" fmla="*/ 1017917 h 1299864"/>
                  <a:gd name="connsiteX57" fmla="*/ 1000664 w 3640347"/>
                  <a:gd name="connsiteY57" fmla="*/ 923027 h 1299864"/>
                  <a:gd name="connsiteX58" fmla="*/ 957532 w 3640347"/>
                  <a:gd name="connsiteY58" fmla="*/ 871268 h 1299864"/>
                  <a:gd name="connsiteX59" fmla="*/ 897147 w 3640347"/>
                  <a:gd name="connsiteY59" fmla="*/ 819510 h 1299864"/>
                  <a:gd name="connsiteX60" fmla="*/ 785004 w 3640347"/>
                  <a:gd name="connsiteY60" fmla="*/ 759125 h 1299864"/>
                  <a:gd name="connsiteX61" fmla="*/ 629728 w 3640347"/>
                  <a:gd name="connsiteY61" fmla="*/ 750498 h 1299864"/>
                  <a:gd name="connsiteX62" fmla="*/ 508959 w 3640347"/>
                  <a:gd name="connsiteY62" fmla="*/ 776378 h 1299864"/>
                  <a:gd name="connsiteX63" fmla="*/ 422694 w 3640347"/>
                  <a:gd name="connsiteY63" fmla="*/ 879895 h 1299864"/>
                  <a:gd name="connsiteX64" fmla="*/ 353683 w 3640347"/>
                  <a:gd name="connsiteY64" fmla="*/ 957532 h 1299864"/>
                  <a:gd name="connsiteX65" fmla="*/ 310551 w 3640347"/>
                  <a:gd name="connsiteY65" fmla="*/ 1035170 h 1299864"/>
                  <a:gd name="connsiteX66" fmla="*/ 301925 w 3640347"/>
                  <a:gd name="connsiteY66" fmla="*/ 1078302 h 1299864"/>
                  <a:gd name="connsiteX67" fmla="*/ 327804 w 3640347"/>
                  <a:gd name="connsiteY67"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983411 w 3640347"/>
                  <a:gd name="connsiteY12" fmla="*/ 552091 h 1299864"/>
                  <a:gd name="connsiteX13" fmla="*/ 1112808 w 3640347"/>
                  <a:gd name="connsiteY13" fmla="*/ 534838 h 1299864"/>
                  <a:gd name="connsiteX14" fmla="*/ 1190445 w 3640347"/>
                  <a:gd name="connsiteY14" fmla="*/ 474453 h 1299864"/>
                  <a:gd name="connsiteX15" fmla="*/ 1268083 w 3640347"/>
                  <a:gd name="connsiteY15" fmla="*/ 422695 h 1299864"/>
                  <a:gd name="connsiteX16" fmla="*/ 1388853 w 3640347"/>
                  <a:gd name="connsiteY16" fmla="*/ 301925 h 1299864"/>
                  <a:gd name="connsiteX17" fmla="*/ 1535502 w 3640347"/>
                  <a:gd name="connsiteY17" fmla="*/ 129397 h 1299864"/>
                  <a:gd name="connsiteX18" fmla="*/ 1613140 w 3640347"/>
                  <a:gd name="connsiteY18" fmla="*/ 77638 h 1299864"/>
                  <a:gd name="connsiteX19" fmla="*/ 1742536 w 3640347"/>
                  <a:gd name="connsiteY19" fmla="*/ 17253 h 1299864"/>
                  <a:gd name="connsiteX20" fmla="*/ 1794294 w 3640347"/>
                  <a:gd name="connsiteY20" fmla="*/ 0 h 1299864"/>
                  <a:gd name="connsiteX21" fmla="*/ 3200400 w 3640347"/>
                  <a:gd name="connsiteY21" fmla="*/ 8627 h 1299864"/>
                  <a:gd name="connsiteX22" fmla="*/ 3226279 w 3640347"/>
                  <a:gd name="connsiteY22" fmla="*/ 17253 h 1299864"/>
                  <a:gd name="connsiteX23" fmla="*/ 3303917 w 3640347"/>
                  <a:gd name="connsiteY23" fmla="*/ 94891 h 1299864"/>
                  <a:gd name="connsiteX24" fmla="*/ 3390181 w 3640347"/>
                  <a:gd name="connsiteY24" fmla="*/ 207034 h 1299864"/>
                  <a:gd name="connsiteX25" fmla="*/ 3441940 w 3640347"/>
                  <a:gd name="connsiteY25" fmla="*/ 310551 h 1299864"/>
                  <a:gd name="connsiteX26" fmla="*/ 3519577 w 3640347"/>
                  <a:gd name="connsiteY26" fmla="*/ 439947 h 1299864"/>
                  <a:gd name="connsiteX27" fmla="*/ 3597215 w 3640347"/>
                  <a:gd name="connsiteY27" fmla="*/ 569344 h 1299864"/>
                  <a:gd name="connsiteX28" fmla="*/ 3640347 w 3640347"/>
                  <a:gd name="connsiteY28" fmla="*/ 707366 h 1299864"/>
                  <a:gd name="connsiteX29" fmla="*/ 3631721 w 3640347"/>
                  <a:gd name="connsiteY29" fmla="*/ 1017917 h 1299864"/>
                  <a:gd name="connsiteX30" fmla="*/ 3588589 w 3640347"/>
                  <a:gd name="connsiteY30" fmla="*/ 1173193 h 1299864"/>
                  <a:gd name="connsiteX31" fmla="*/ 3554083 w 3640347"/>
                  <a:gd name="connsiteY31" fmla="*/ 1250831 h 1299864"/>
                  <a:gd name="connsiteX32" fmla="*/ 3364302 w 3640347"/>
                  <a:gd name="connsiteY32" fmla="*/ 1199072 h 1299864"/>
                  <a:gd name="connsiteX33" fmla="*/ 3355676 w 3640347"/>
                  <a:gd name="connsiteY33" fmla="*/ 1199073 h 1299864"/>
                  <a:gd name="connsiteX34" fmla="*/ 3347049 w 3640347"/>
                  <a:gd name="connsiteY34" fmla="*/ 871268 h 1299864"/>
                  <a:gd name="connsiteX35" fmla="*/ 3286664 w 3640347"/>
                  <a:gd name="connsiteY35" fmla="*/ 802257 h 1299864"/>
                  <a:gd name="connsiteX36" fmla="*/ 3252159 w 3640347"/>
                  <a:gd name="connsiteY36" fmla="*/ 776378 h 1299864"/>
                  <a:gd name="connsiteX37" fmla="*/ 3217653 w 3640347"/>
                  <a:gd name="connsiteY37" fmla="*/ 759125 h 1299864"/>
                  <a:gd name="connsiteX38" fmla="*/ 3157268 w 3640347"/>
                  <a:gd name="connsiteY38" fmla="*/ 750498 h 1299864"/>
                  <a:gd name="connsiteX39" fmla="*/ 2777706 w 3640347"/>
                  <a:gd name="connsiteY39" fmla="*/ 759125 h 1299864"/>
                  <a:gd name="connsiteX40" fmla="*/ 2734574 w 3640347"/>
                  <a:gd name="connsiteY40" fmla="*/ 802257 h 1299864"/>
                  <a:gd name="connsiteX41" fmla="*/ 2717321 w 3640347"/>
                  <a:gd name="connsiteY41" fmla="*/ 854015 h 1299864"/>
                  <a:gd name="connsiteX42" fmla="*/ 2691442 w 3640347"/>
                  <a:gd name="connsiteY42" fmla="*/ 940280 h 1299864"/>
                  <a:gd name="connsiteX43" fmla="*/ 2665562 w 3640347"/>
                  <a:gd name="connsiteY43" fmla="*/ 966159 h 1299864"/>
                  <a:gd name="connsiteX44" fmla="*/ 2613804 w 3640347"/>
                  <a:gd name="connsiteY44" fmla="*/ 1069676 h 1299864"/>
                  <a:gd name="connsiteX45" fmla="*/ 2605177 w 3640347"/>
                  <a:gd name="connsiteY45" fmla="*/ 1112808 h 1299864"/>
                  <a:gd name="connsiteX46" fmla="*/ 2622430 w 3640347"/>
                  <a:gd name="connsiteY46" fmla="*/ 1259457 h 1299864"/>
                  <a:gd name="connsiteX47" fmla="*/ 2596551 w 3640347"/>
                  <a:gd name="connsiteY47" fmla="*/ 1268083 h 1299864"/>
                  <a:gd name="connsiteX48" fmla="*/ 2225615 w 3640347"/>
                  <a:gd name="connsiteY48" fmla="*/ 1259457 h 1299864"/>
                  <a:gd name="connsiteX49" fmla="*/ 1794294 w 3640347"/>
                  <a:gd name="connsiteY49" fmla="*/ 1268083 h 1299864"/>
                  <a:gd name="connsiteX50" fmla="*/ 1595887 w 3640347"/>
                  <a:gd name="connsiteY50" fmla="*/ 1276710 h 1299864"/>
                  <a:gd name="connsiteX51" fmla="*/ 1475117 w 3640347"/>
                  <a:gd name="connsiteY51" fmla="*/ 1285336 h 1299864"/>
                  <a:gd name="connsiteX52" fmla="*/ 1293962 w 3640347"/>
                  <a:gd name="connsiteY52" fmla="*/ 1293963 h 1299864"/>
                  <a:gd name="connsiteX53" fmla="*/ 1086928 w 3640347"/>
                  <a:gd name="connsiteY53" fmla="*/ 1242204 h 1299864"/>
                  <a:gd name="connsiteX54" fmla="*/ 1061049 w 3640347"/>
                  <a:gd name="connsiteY54" fmla="*/ 1207698 h 1299864"/>
                  <a:gd name="connsiteX55" fmla="*/ 1035170 w 3640347"/>
                  <a:gd name="connsiteY55" fmla="*/ 1069676 h 1299864"/>
                  <a:gd name="connsiteX56" fmla="*/ 1026544 w 3640347"/>
                  <a:gd name="connsiteY56" fmla="*/ 1017917 h 1299864"/>
                  <a:gd name="connsiteX57" fmla="*/ 1000664 w 3640347"/>
                  <a:gd name="connsiteY57" fmla="*/ 923027 h 1299864"/>
                  <a:gd name="connsiteX58" fmla="*/ 957532 w 3640347"/>
                  <a:gd name="connsiteY58" fmla="*/ 871268 h 1299864"/>
                  <a:gd name="connsiteX59" fmla="*/ 897147 w 3640347"/>
                  <a:gd name="connsiteY59" fmla="*/ 819510 h 1299864"/>
                  <a:gd name="connsiteX60" fmla="*/ 785004 w 3640347"/>
                  <a:gd name="connsiteY60" fmla="*/ 759125 h 1299864"/>
                  <a:gd name="connsiteX61" fmla="*/ 629728 w 3640347"/>
                  <a:gd name="connsiteY61" fmla="*/ 750498 h 1299864"/>
                  <a:gd name="connsiteX62" fmla="*/ 508959 w 3640347"/>
                  <a:gd name="connsiteY62" fmla="*/ 776378 h 1299864"/>
                  <a:gd name="connsiteX63" fmla="*/ 422694 w 3640347"/>
                  <a:gd name="connsiteY63" fmla="*/ 879895 h 1299864"/>
                  <a:gd name="connsiteX64" fmla="*/ 353683 w 3640347"/>
                  <a:gd name="connsiteY64" fmla="*/ 957532 h 1299864"/>
                  <a:gd name="connsiteX65" fmla="*/ 310551 w 3640347"/>
                  <a:gd name="connsiteY65" fmla="*/ 1035170 h 1299864"/>
                  <a:gd name="connsiteX66" fmla="*/ 301925 w 3640347"/>
                  <a:gd name="connsiteY66" fmla="*/ 1078302 h 1299864"/>
                  <a:gd name="connsiteX67" fmla="*/ 327804 w 3640347"/>
                  <a:gd name="connsiteY67"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983411 w 3640347"/>
                  <a:gd name="connsiteY12" fmla="*/ 552091 h 1299864"/>
                  <a:gd name="connsiteX13" fmla="*/ 1112808 w 3640347"/>
                  <a:gd name="connsiteY13" fmla="*/ 534838 h 1299864"/>
                  <a:gd name="connsiteX14" fmla="*/ 1190445 w 3640347"/>
                  <a:gd name="connsiteY14" fmla="*/ 474453 h 1299864"/>
                  <a:gd name="connsiteX15" fmla="*/ 1268083 w 3640347"/>
                  <a:gd name="connsiteY15" fmla="*/ 422695 h 1299864"/>
                  <a:gd name="connsiteX16" fmla="*/ 1388853 w 3640347"/>
                  <a:gd name="connsiteY16" fmla="*/ 301925 h 1299864"/>
                  <a:gd name="connsiteX17" fmla="*/ 1535502 w 3640347"/>
                  <a:gd name="connsiteY17" fmla="*/ 129397 h 1299864"/>
                  <a:gd name="connsiteX18" fmla="*/ 1613140 w 3640347"/>
                  <a:gd name="connsiteY18" fmla="*/ 77638 h 1299864"/>
                  <a:gd name="connsiteX19" fmla="*/ 1742536 w 3640347"/>
                  <a:gd name="connsiteY19" fmla="*/ 17253 h 1299864"/>
                  <a:gd name="connsiteX20" fmla="*/ 1794294 w 3640347"/>
                  <a:gd name="connsiteY20" fmla="*/ 0 h 1299864"/>
                  <a:gd name="connsiteX21" fmla="*/ 3200400 w 3640347"/>
                  <a:gd name="connsiteY21" fmla="*/ 8627 h 1299864"/>
                  <a:gd name="connsiteX22" fmla="*/ 3226279 w 3640347"/>
                  <a:gd name="connsiteY22" fmla="*/ 17253 h 1299864"/>
                  <a:gd name="connsiteX23" fmla="*/ 3303917 w 3640347"/>
                  <a:gd name="connsiteY23" fmla="*/ 94891 h 1299864"/>
                  <a:gd name="connsiteX24" fmla="*/ 3390181 w 3640347"/>
                  <a:gd name="connsiteY24" fmla="*/ 207034 h 1299864"/>
                  <a:gd name="connsiteX25" fmla="*/ 3441940 w 3640347"/>
                  <a:gd name="connsiteY25" fmla="*/ 310551 h 1299864"/>
                  <a:gd name="connsiteX26" fmla="*/ 3519577 w 3640347"/>
                  <a:gd name="connsiteY26" fmla="*/ 439947 h 1299864"/>
                  <a:gd name="connsiteX27" fmla="*/ 3597215 w 3640347"/>
                  <a:gd name="connsiteY27" fmla="*/ 569344 h 1299864"/>
                  <a:gd name="connsiteX28" fmla="*/ 3640347 w 3640347"/>
                  <a:gd name="connsiteY28" fmla="*/ 707366 h 1299864"/>
                  <a:gd name="connsiteX29" fmla="*/ 3631721 w 3640347"/>
                  <a:gd name="connsiteY29" fmla="*/ 1017917 h 1299864"/>
                  <a:gd name="connsiteX30" fmla="*/ 3588589 w 3640347"/>
                  <a:gd name="connsiteY30" fmla="*/ 1173193 h 1299864"/>
                  <a:gd name="connsiteX31" fmla="*/ 3554083 w 3640347"/>
                  <a:gd name="connsiteY31" fmla="*/ 1250831 h 1299864"/>
                  <a:gd name="connsiteX32" fmla="*/ 3364302 w 3640347"/>
                  <a:gd name="connsiteY32" fmla="*/ 1199072 h 1299864"/>
                  <a:gd name="connsiteX33" fmla="*/ 3355676 w 3640347"/>
                  <a:gd name="connsiteY33" fmla="*/ 1199073 h 1299864"/>
                  <a:gd name="connsiteX34" fmla="*/ 3347049 w 3640347"/>
                  <a:gd name="connsiteY34" fmla="*/ 871268 h 1299864"/>
                  <a:gd name="connsiteX35" fmla="*/ 3286664 w 3640347"/>
                  <a:gd name="connsiteY35" fmla="*/ 802257 h 1299864"/>
                  <a:gd name="connsiteX36" fmla="*/ 3217653 w 3640347"/>
                  <a:gd name="connsiteY36" fmla="*/ 759125 h 1299864"/>
                  <a:gd name="connsiteX37" fmla="*/ 3157268 w 3640347"/>
                  <a:gd name="connsiteY37" fmla="*/ 750498 h 1299864"/>
                  <a:gd name="connsiteX38" fmla="*/ 2777706 w 3640347"/>
                  <a:gd name="connsiteY38" fmla="*/ 759125 h 1299864"/>
                  <a:gd name="connsiteX39" fmla="*/ 2734574 w 3640347"/>
                  <a:gd name="connsiteY39" fmla="*/ 802257 h 1299864"/>
                  <a:gd name="connsiteX40" fmla="*/ 2717321 w 3640347"/>
                  <a:gd name="connsiteY40" fmla="*/ 854015 h 1299864"/>
                  <a:gd name="connsiteX41" fmla="*/ 2691442 w 3640347"/>
                  <a:gd name="connsiteY41" fmla="*/ 940280 h 1299864"/>
                  <a:gd name="connsiteX42" fmla="*/ 2665562 w 3640347"/>
                  <a:gd name="connsiteY42" fmla="*/ 966159 h 1299864"/>
                  <a:gd name="connsiteX43" fmla="*/ 2613804 w 3640347"/>
                  <a:gd name="connsiteY43" fmla="*/ 1069676 h 1299864"/>
                  <a:gd name="connsiteX44" fmla="*/ 2605177 w 3640347"/>
                  <a:gd name="connsiteY44" fmla="*/ 1112808 h 1299864"/>
                  <a:gd name="connsiteX45" fmla="*/ 2622430 w 3640347"/>
                  <a:gd name="connsiteY45" fmla="*/ 1259457 h 1299864"/>
                  <a:gd name="connsiteX46" fmla="*/ 2596551 w 3640347"/>
                  <a:gd name="connsiteY46" fmla="*/ 1268083 h 1299864"/>
                  <a:gd name="connsiteX47" fmla="*/ 2225615 w 3640347"/>
                  <a:gd name="connsiteY47" fmla="*/ 1259457 h 1299864"/>
                  <a:gd name="connsiteX48" fmla="*/ 1794294 w 3640347"/>
                  <a:gd name="connsiteY48" fmla="*/ 1268083 h 1299864"/>
                  <a:gd name="connsiteX49" fmla="*/ 1595887 w 3640347"/>
                  <a:gd name="connsiteY49" fmla="*/ 1276710 h 1299864"/>
                  <a:gd name="connsiteX50" fmla="*/ 1475117 w 3640347"/>
                  <a:gd name="connsiteY50" fmla="*/ 1285336 h 1299864"/>
                  <a:gd name="connsiteX51" fmla="*/ 1293962 w 3640347"/>
                  <a:gd name="connsiteY51" fmla="*/ 1293963 h 1299864"/>
                  <a:gd name="connsiteX52" fmla="*/ 1086928 w 3640347"/>
                  <a:gd name="connsiteY52" fmla="*/ 1242204 h 1299864"/>
                  <a:gd name="connsiteX53" fmla="*/ 1061049 w 3640347"/>
                  <a:gd name="connsiteY53" fmla="*/ 1207698 h 1299864"/>
                  <a:gd name="connsiteX54" fmla="*/ 1035170 w 3640347"/>
                  <a:gd name="connsiteY54" fmla="*/ 1069676 h 1299864"/>
                  <a:gd name="connsiteX55" fmla="*/ 1026544 w 3640347"/>
                  <a:gd name="connsiteY55" fmla="*/ 1017917 h 1299864"/>
                  <a:gd name="connsiteX56" fmla="*/ 1000664 w 3640347"/>
                  <a:gd name="connsiteY56" fmla="*/ 923027 h 1299864"/>
                  <a:gd name="connsiteX57" fmla="*/ 957532 w 3640347"/>
                  <a:gd name="connsiteY57" fmla="*/ 871268 h 1299864"/>
                  <a:gd name="connsiteX58" fmla="*/ 897147 w 3640347"/>
                  <a:gd name="connsiteY58" fmla="*/ 819510 h 1299864"/>
                  <a:gd name="connsiteX59" fmla="*/ 785004 w 3640347"/>
                  <a:gd name="connsiteY59" fmla="*/ 759125 h 1299864"/>
                  <a:gd name="connsiteX60" fmla="*/ 629728 w 3640347"/>
                  <a:gd name="connsiteY60" fmla="*/ 750498 h 1299864"/>
                  <a:gd name="connsiteX61" fmla="*/ 508959 w 3640347"/>
                  <a:gd name="connsiteY61" fmla="*/ 776378 h 1299864"/>
                  <a:gd name="connsiteX62" fmla="*/ 422694 w 3640347"/>
                  <a:gd name="connsiteY62" fmla="*/ 879895 h 1299864"/>
                  <a:gd name="connsiteX63" fmla="*/ 353683 w 3640347"/>
                  <a:gd name="connsiteY63" fmla="*/ 957532 h 1299864"/>
                  <a:gd name="connsiteX64" fmla="*/ 310551 w 3640347"/>
                  <a:gd name="connsiteY64" fmla="*/ 1035170 h 1299864"/>
                  <a:gd name="connsiteX65" fmla="*/ 301925 w 3640347"/>
                  <a:gd name="connsiteY65" fmla="*/ 1078302 h 1299864"/>
                  <a:gd name="connsiteX66" fmla="*/ 327804 w 3640347"/>
                  <a:gd name="connsiteY66"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983411 w 3640347"/>
                  <a:gd name="connsiteY12" fmla="*/ 552091 h 1299864"/>
                  <a:gd name="connsiteX13" fmla="*/ 1112808 w 3640347"/>
                  <a:gd name="connsiteY13" fmla="*/ 534838 h 1299864"/>
                  <a:gd name="connsiteX14" fmla="*/ 1190445 w 3640347"/>
                  <a:gd name="connsiteY14" fmla="*/ 474453 h 1299864"/>
                  <a:gd name="connsiteX15" fmla="*/ 1268083 w 3640347"/>
                  <a:gd name="connsiteY15" fmla="*/ 422695 h 1299864"/>
                  <a:gd name="connsiteX16" fmla="*/ 1388853 w 3640347"/>
                  <a:gd name="connsiteY16" fmla="*/ 301925 h 1299864"/>
                  <a:gd name="connsiteX17" fmla="*/ 1535502 w 3640347"/>
                  <a:gd name="connsiteY17" fmla="*/ 129397 h 1299864"/>
                  <a:gd name="connsiteX18" fmla="*/ 1613140 w 3640347"/>
                  <a:gd name="connsiteY18" fmla="*/ 77638 h 1299864"/>
                  <a:gd name="connsiteX19" fmla="*/ 1742536 w 3640347"/>
                  <a:gd name="connsiteY19" fmla="*/ 17253 h 1299864"/>
                  <a:gd name="connsiteX20" fmla="*/ 1794294 w 3640347"/>
                  <a:gd name="connsiteY20" fmla="*/ 0 h 1299864"/>
                  <a:gd name="connsiteX21" fmla="*/ 3200400 w 3640347"/>
                  <a:gd name="connsiteY21" fmla="*/ 8627 h 1299864"/>
                  <a:gd name="connsiteX22" fmla="*/ 3226279 w 3640347"/>
                  <a:gd name="connsiteY22" fmla="*/ 17253 h 1299864"/>
                  <a:gd name="connsiteX23" fmla="*/ 3303917 w 3640347"/>
                  <a:gd name="connsiteY23" fmla="*/ 94891 h 1299864"/>
                  <a:gd name="connsiteX24" fmla="*/ 3390181 w 3640347"/>
                  <a:gd name="connsiteY24" fmla="*/ 207034 h 1299864"/>
                  <a:gd name="connsiteX25" fmla="*/ 3441940 w 3640347"/>
                  <a:gd name="connsiteY25" fmla="*/ 310551 h 1299864"/>
                  <a:gd name="connsiteX26" fmla="*/ 3519577 w 3640347"/>
                  <a:gd name="connsiteY26" fmla="*/ 439947 h 1299864"/>
                  <a:gd name="connsiteX27" fmla="*/ 3597215 w 3640347"/>
                  <a:gd name="connsiteY27" fmla="*/ 569344 h 1299864"/>
                  <a:gd name="connsiteX28" fmla="*/ 3640347 w 3640347"/>
                  <a:gd name="connsiteY28" fmla="*/ 707366 h 1299864"/>
                  <a:gd name="connsiteX29" fmla="*/ 3631721 w 3640347"/>
                  <a:gd name="connsiteY29" fmla="*/ 1017917 h 1299864"/>
                  <a:gd name="connsiteX30" fmla="*/ 3588589 w 3640347"/>
                  <a:gd name="connsiteY30" fmla="*/ 1173193 h 1299864"/>
                  <a:gd name="connsiteX31" fmla="*/ 3554083 w 3640347"/>
                  <a:gd name="connsiteY31" fmla="*/ 1250831 h 1299864"/>
                  <a:gd name="connsiteX32" fmla="*/ 3364302 w 3640347"/>
                  <a:gd name="connsiteY32" fmla="*/ 1199072 h 1299864"/>
                  <a:gd name="connsiteX33" fmla="*/ 3355676 w 3640347"/>
                  <a:gd name="connsiteY33" fmla="*/ 1199073 h 1299864"/>
                  <a:gd name="connsiteX34" fmla="*/ 3347049 w 3640347"/>
                  <a:gd name="connsiteY34" fmla="*/ 871268 h 1299864"/>
                  <a:gd name="connsiteX35" fmla="*/ 3286664 w 3640347"/>
                  <a:gd name="connsiteY35" fmla="*/ 802257 h 1299864"/>
                  <a:gd name="connsiteX36" fmla="*/ 3157268 w 3640347"/>
                  <a:gd name="connsiteY36" fmla="*/ 750498 h 1299864"/>
                  <a:gd name="connsiteX37" fmla="*/ 2777706 w 3640347"/>
                  <a:gd name="connsiteY37" fmla="*/ 759125 h 1299864"/>
                  <a:gd name="connsiteX38" fmla="*/ 2734574 w 3640347"/>
                  <a:gd name="connsiteY38" fmla="*/ 802257 h 1299864"/>
                  <a:gd name="connsiteX39" fmla="*/ 2717321 w 3640347"/>
                  <a:gd name="connsiteY39" fmla="*/ 854015 h 1299864"/>
                  <a:gd name="connsiteX40" fmla="*/ 2691442 w 3640347"/>
                  <a:gd name="connsiteY40" fmla="*/ 940280 h 1299864"/>
                  <a:gd name="connsiteX41" fmla="*/ 2665562 w 3640347"/>
                  <a:gd name="connsiteY41" fmla="*/ 966159 h 1299864"/>
                  <a:gd name="connsiteX42" fmla="*/ 2613804 w 3640347"/>
                  <a:gd name="connsiteY42" fmla="*/ 1069676 h 1299864"/>
                  <a:gd name="connsiteX43" fmla="*/ 2605177 w 3640347"/>
                  <a:gd name="connsiteY43" fmla="*/ 1112808 h 1299864"/>
                  <a:gd name="connsiteX44" fmla="*/ 2622430 w 3640347"/>
                  <a:gd name="connsiteY44" fmla="*/ 1259457 h 1299864"/>
                  <a:gd name="connsiteX45" fmla="*/ 2596551 w 3640347"/>
                  <a:gd name="connsiteY45" fmla="*/ 1268083 h 1299864"/>
                  <a:gd name="connsiteX46" fmla="*/ 2225615 w 3640347"/>
                  <a:gd name="connsiteY46" fmla="*/ 1259457 h 1299864"/>
                  <a:gd name="connsiteX47" fmla="*/ 1794294 w 3640347"/>
                  <a:gd name="connsiteY47" fmla="*/ 1268083 h 1299864"/>
                  <a:gd name="connsiteX48" fmla="*/ 1595887 w 3640347"/>
                  <a:gd name="connsiteY48" fmla="*/ 1276710 h 1299864"/>
                  <a:gd name="connsiteX49" fmla="*/ 1475117 w 3640347"/>
                  <a:gd name="connsiteY49" fmla="*/ 1285336 h 1299864"/>
                  <a:gd name="connsiteX50" fmla="*/ 1293962 w 3640347"/>
                  <a:gd name="connsiteY50" fmla="*/ 1293963 h 1299864"/>
                  <a:gd name="connsiteX51" fmla="*/ 1086928 w 3640347"/>
                  <a:gd name="connsiteY51" fmla="*/ 1242204 h 1299864"/>
                  <a:gd name="connsiteX52" fmla="*/ 1061049 w 3640347"/>
                  <a:gd name="connsiteY52" fmla="*/ 1207698 h 1299864"/>
                  <a:gd name="connsiteX53" fmla="*/ 1035170 w 3640347"/>
                  <a:gd name="connsiteY53" fmla="*/ 1069676 h 1299864"/>
                  <a:gd name="connsiteX54" fmla="*/ 1026544 w 3640347"/>
                  <a:gd name="connsiteY54" fmla="*/ 1017917 h 1299864"/>
                  <a:gd name="connsiteX55" fmla="*/ 1000664 w 3640347"/>
                  <a:gd name="connsiteY55" fmla="*/ 923027 h 1299864"/>
                  <a:gd name="connsiteX56" fmla="*/ 957532 w 3640347"/>
                  <a:gd name="connsiteY56" fmla="*/ 871268 h 1299864"/>
                  <a:gd name="connsiteX57" fmla="*/ 897147 w 3640347"/>
                  <a:gd name="connsiteY57" fmla="*/ 819510 h 1299864"/>
                  <a:gd name="connsiteX58" fmla="*/ 785004 w 3640347"/>
                  <a:gd name="connsiteY58" fmla="*/ 759125 h 1299864"/>
                  <a:gd name="connsiteX59" fmla="*/ 629728 w 3640347"/>
                  <a:gd name="connsiteY59" fmla="*/ 750498 h 1299864"/>
                  <a:gd name="connsiteX60" fmla="*/ 508959 w 3640347"/>
                  <a:gd name="connsiteY60" fmla="*/ 776378 h 1299864"/>
                  <a:gd name="connsiteX61" fmla="*/ 422694 w 3640347"/>
                  <a:gd name="connsiteY61" fmla="*/ 879895 h 1299864"/>
                  <a:gd name="connsiteX62" fmla="*/ 353683 w 3640347"/>
                  <a:gd name="connsiteY62" fmla="*/ 957532 h 1299864"/>
                  <a:gd name="connsiteX63" fmla="*/ 310551 w 3640347"/>
                  <a:gd name="connsiteY63" fmla="*/ 1035170 h 1299864"/>
                  <a:gd name="connsiteX64" fmla="*/ 301925 w 3640347"/>
                  <a:gd name="connsiteY64" fmla="*/ 1078302 h 1299864"/>
                  <a:gd name="connsiteX65" fmla="*/ 327804 w 3640347"/>
                  <a:gd name="connsiteY65"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983411 w 3640347"/>
                  <a:gd name="connsiteY12" fmla="*/ 552091 h 1299864"/>
                  <a:gd name="connsiteX13" fmla="*/ 1112808 w 3640347"/>
                  <a:gd name="connsiteY13" fmla="*/ 534838 h 1299864"/>
                  <a:gd name="connsiteX14" fmla="*/ 1190445 w 3640347"/>
                  <a:gd name="connsiteY14" fmla="*/ 474453 h 1299864"/>
                  <a:gd name="connsiteX15" fmla="*/ 1268083 w 3640347"/>
                  <a:gd name="connsiteY15" fmla="*/ 422695 h 1299864"/>
                  <a:gd name="connsiteX16" fmla="*/ 1388853 w 3640347"/>
                  <a:gd name="connsiteY16" fmla="*/ 301925 h 1299864"/>
                  <a:gd name="connsiteX17" fmla="*/ 1535502 w 3640347"/>
                  <a:gd name="connsiteY17" fmla="*/ 129397 h 1299864"/>
                  <a:gd name="connsiteX18" fmla="*/ 1613140 w 3640347"/>
                  <a:gd name="connsiteY18" fmla="*/ 77638 h 1299864"/>
                  <a:gd name="connsiteX19" fmla="*/ 1742536 w 3640347"/>
                  <a:gd name="connsiteY19" fmla="*/ 17253 h 1299864"/>
                  <a:gd name="connsiteX20" fmla="*/ 1794294 w 3640347"/>
                  <a:gd name="connsiteY20" fmla="*/ 0 h 1299864"/>
                  <a:gd name="connsiteX21" fmla="*/ 3200400 w 3640347"/>
                  <a:gd name="connsiteY21" fmla="*/ 8627 h 1299864"/>
                  <a:gd name="connsiteX22" fmla="*/ 3226279 w 3640347"/>
                  <a:gd name="connsiteY22" fmla="*/ 17253 h 1299864"/>
                  <a:gd name="connsiteX23" fmla="*/ 3303917 w 3640347"/>
                  <a:gd name="connsiteY23" fmla="*/ 94891 h 1299864"/>
                  <a:gd name="connsiteX24" fmla="*/ 3390181 w 3640347"/>
                  <a:gd name="connsiteY24" fmla="*/ 207034 h 1299864"/>
                  <a:gd name="connsiteX25" fmla="*/ 3441940 w 3640347"/>
                  <a:gd name="connsiteY25" fmla="*/ 310551 h 1299864"/>
                  <a:gd name="connsiteX26" fmla="*/ 3519577 w 3640347"/>
                  <a:gd name="connsiteY26" fmla="*/ 439947 h 1299864"/>
                  <a:gd name="connsiteX27" fmla="*/ 3597215 w 3640347"/>
                  <a:gd name="connsiteY27" fmla="*/ 569344 h 1299864"/>
                  <a:gd name="connsiteX28" fmla="*/ 3640347 w 3640347"/>
                  <a:gd name="connsiteY28" fmla="*/ 707366 h 1299864"/>
                  <a:gd name="connsiteX29" fmla="*/ 3631721 w 3640347"/>
                  <a:gd name="connsiteY29" fmla="*/ 1017917 h 1299864"/>
                  <a:gd name="connsiteX30" fmla="*/ 3588589 w 3640347"/>
                  <a:gd name="connsiteY30" fmla="*/ 1173193 h 1299864"/>
                  <a:gd name="connsiteX31" fmla="*/ 3554083 w 3640347"/>
                  <a:gd name="connsiteY31" fmla="*/ 1250831 h 1299864"/>
                  <a:gd name="connsiteX32" fmla="*/ 3364302 w 3640347"/>
                  <a:gd name="connsiteY32" fmla="*/ 1199072 h 1299864"/>
                  <a:gd name="connsiteX33" fmla="*/ 3355676 w 3640347"/>
                  <a:gd name="connsiteY33" fmla="*/ 1199073 h 1299864"/>
                  <a:gd name="connsiteX34" fmla="*/ 3321170 w 3640347"/>
                  <a:gd name="connsiteY34" fmla="*/ 923026 h 1299864"/>
                  <a:gd name="connsiteX35" fmla="*/ 3286664 w 3640347"/>
                  <a:gd name="connsiteY35" fmla="*/ 802257 h 1299864"/>
                  <a:gd name="connsiteX36" fmla="*/ 3157268 w 3640347"/>
                  <a:gd name="connsiteY36" fmla="*/ 750498 h 1299864"/>
                  <a:gd name="connsiteX37" fmla="*/ 2777706 w 3640347"/>
                  <a:gd name="connsiteY37" fmla="*/ 759125 h 1299864"/>
                  <a:gd name="connsiteX38" fmla="*/ 2734574 w 3640347"/>
                  <a:gd name="connsiteY38" fmla="*/ 802257 h 1299864"/>
                  <a:gd name="connsiteX39" fmla="*/ 2717321 w 3640347"/>
                  <a:gd name="connsiteY39" fmla="*/ 854015 h 1299864"/>
                  <a:gd name="connsiteX40" fmla="*/ 2691442 w 3640347"/>
                  <a:gd name="connsiteY40" fmla="*/ 940280 h 1299864"/>
                  <a:gd name="connsiteX41" fmla="*/ 2665562 w 3640347"/>
                  <a:gd name="connsiteY41" fmla="*/ 966159 h 1299864"/>
                  <a:gd name="connsiteX42" fmla="*/ 2613804 w 3640347"/>
                  <a:gd name="connsiteY42" fmla="*/ 1069676 h 1299864"/>
                  <a:gd name="connsiteX43" fmla="*/ 2605177 w 3640347"/>
                  <a:gd name="connsiteY43" fmla="*/ 1112808 h 1299864"/>
                  <a:gd name="connsiteX44" fmla="*/ 2622430 w 3640347"/>
                  <a:gd name="connsiteY44" fmla="*/ 1259457 h 1299864"/>
                  <a:gd name="connsiteX45" fmla="*/ 2596551 w 3640347"/>
                  <a:gd name="connsiteY45" fmla="*/ 1268083 h 1299864"/>
                  <a:gd name="connsiteX46" fmla="*/ 2225615 w 3640347"/>
                  <a:gd name="connsiteY46" fmla="*/ 1259457 h 1299864"/>
                  <a:gd name="connsiteX47" fmla="*/ 1794294 w 3640347"/>
                  <a:gd name="connsiteY47" fmla="*/ 1268083 h 1299864"/>
                  <a:gd name="connsiteX48" fmla="*/ 1595887 w 3640347"/>
                  <a:gd name="connsiteY48" fmla="*/ 1276710 h 1299864"/>
                  <a:gd name="connsiteX49" fmla="*/ 1475117 w 3640347"/>
                  <a:gd name="connsiteY49" fmla="*/ 1285336 h 1299864"/>
                  <a:gd name="connsiteX50" fmla="*/ 1293962 w 3640347"/>
                  <a:gd name="connsiteY50" fmla="*/ 1293963 h 1299864"/>
                  <a:gd name="connsiteX51" fmla="*/ 1086928 w 3640347"/>
                  <a:gd name="connsiteY51" fmla="*/ 1242204 h 1299864"/>
                  <a:gd name="connsiteX52" fmla="*/ 1061049 w 3640347"/>
                  <a:gd name="connsiteY52" fmla="*/ 1207698 h 1299864"/>
                  <a:gd name="connsiteX53" fmla="*/ 1035170 w 3640347"/>
                  <a:gd name="connsiteY53" fmla="*/ 1069676 h 1299864"/>
                  <a:gd name="connsiteX54" fmla="*/ 1026544 w 3640347"/>
                  <a:gd name="connsiteY54" fmla="*/ 1017917 h 1299864"/>
                  <a:gd name="connsiteX55" fmla="*/ 1000664 w 3640347"/>
                  <a:gd name="connsiteY55" fmla="*/ 923027 h 1299864"/>
                  <a:gd name="connsiteX56" fmla="*/ 957532 w 3640347"/>
                  <a:gd name="connsiteY56" fmla="*/ 871268 h 1299864"/>
                  <a:gd name="connsiteX57" fmla="*/ 897147 w 3640347"/>
                  <a:gd name="connsiteY57" fmla="*/ 819510 h 1299864"/>
                  <a:gd name="connsiteX58" fmla="*/ 785004 w 3640347"/>
                  <a:gd name="connsiteY58" fmla="*/ 759125 h 1299864"/>
                  <a:gd name="connsiteX59" fmla="*/ 629728 w 3640347"/>
                  <a:gd name="connsiteY59" fmla="*/ 750498 h 1299864"/>
                  <a:gd name="connsiteX60" fmla="*/ 508959 w 3640347"/>
                  <a:gd name="connsiteY60" fmla="*/ 776378 h 1299864"/>
                  <a:gd name="connsiteX61" fmla="*/ 422694 w 3640347"/>
                  <a:gd name="connsiteY61" fmla="*/ 879895 h 1299864"/>
                  <a:gd name="connsiteX62" fmla="*/ 353683 w 3640347"/>
                  <a:gd name="connsiteY62" fmla="*/ 957532 h 1299864"/>
                  <a:gd name="connsiteX63" fmla="*/ 310551 w 3640347"/>
                  <a:gd name="connsiteY63" fmla="*/ 1035170 h 1299864"/>
                  <a:gd name="connsiteX64" fmla="*/ 301925 w 3640347"/>
                  <a:gd name="connsiteY64" fmla="*/ 1078302 h 1299864"/>
                  <a:gd name="connsiteX65" fmla="*/ 327804 w 3640347"/>
                  <a:gd name="connsiteY65"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983411 w 3640347"/>
                  <a:gd name="connsiteY12" fmla="*/ 552091 h 1299864"/>
                  <a:gd name="connsiteX13" fmla="*/ 1112808 w 3640347"/>
                  <a:gd name="connsiteY13" fmla="*/ 534838 h 1299864"/>
                  <a:gd name="connsiteX14" fmla="*/ 1190445 w 3640347"/>
                  <a:gd name="connsiteY14" fmla="*/ 474453 h 1299864"/>
                  <a:gd name="connsiteX15" fmla="*/ 1268083 w 3640347"/>
                  <a:gd name="connsiteY15" fmla="*/ 422695 h 1299864"/>
                  <a:gd name="connsiteX16" fmla="*/ 1388853 w 3640347"/>
                  <a:gd name="connsiteY16" fmla="*/ 301925 h 1299864"/>
                  <a:gd name="connsiteX17" fmla="*/ 1535502 w 3640347"/>
                  <a:gd name="connsiteY17" fmla="*/ 129397 h 1299864"/>
                  <a:gd name="connsiteX18" fmla="*/ 1613140 w 3640347"/>
                  <a:gd name="connsiteY18" fmla="*/ 77638 h 1299864"/>
                  <a:gd name="connsiteX19" fmla="*/ 1742536 w 3640347"/>
                  <a:gd name="connsiteY19" fmla="*/ 17253 h 1299864"/>
                  <a:gd name="connsiteX20" fmla="*/ 1794294 w 3640347"/>
                  <a:gd name="connsiteY20" fmla="*/ 0 h 1299864"/>
                  <a:gd name="connsiteX21" fmla="*/ 3200400 w 3640347"/>
                  <a:gd name="connsiteY21" fmla="*/ 8627 h 1299864"/>
                  <a:gd name="connsiteX22" fmla="*/ 3226279 w 3640347"/>
                  <a:gd name="connsiteY22" fmla="*/ 17253 h 1299864"/>
                  <a:gd name="connsiteX23" fmla="*/ 3303917 w 3640347"/>
                  <a:gd name="connsiteY23" fmla="*/ 94891 h 1299864"/>
                  <a:gd name="connsiteX24" fmla="*/ 3390181 w 3640347"/>
                  <a:gd name="connsiteY24" fmla="*/ 207034 h 1299864"/>
                  <a:gd name="connsiteX25" fmla="*/ 3441940 w 3640347"/>
                  <a:gd name="connsiteY25" fmla="*/ 310551 h 1299864"/>
                  <a:gd name="connsiteX26" fmla="*/ 3519577 w 3640347"/>
                  <a:gd name="connsiteY26" fmla="*/ 439947 h 1299864"/>
                  <a:gd name="connsiteX27" fmla="*/ 3597215 w 3640347"/>
                  <a:gd name="connsiteY27" fmla="*/ 569344 h 1299864"/>
                  <a:gd name="connsiteX28" fmla="*/ 3640347 w 3640347"/>
                  <a:gd name="connsiteY28" fmla="*/ 707366 h 1299864"/>
                  <a:gd name="connsiteX29" fmla="*/ 3631721 w 3640347"/>
                  <a:gd name="connsiteY29" fmla="*/ 1017917 h 1299864"/>
                  <a:gd name="connsiteX30" fmla="*/ 3588589 w 3640347"/>
                  <a:gd name="connsiteY30" fmla="*/ 1173193 h 1299864"/>
                  <a:gd name="connsiteX31" fmla="*/ 3554083 w 3640347"/>
                  <a:gd name="connsiteY31" fmla="*/ 1250831 h 1299864"/>
                  <a:gd name="connsiteX32" fmla="*/ 3364302 w 3640347"/>
                  <a:gd name="connsiteY32" fmla="*/ 1199072 h 1299864"/>
                  <a:gd name="connsiteX33" fmla="*/ 3355676 w 3640347"/>
                  <a:gd name="connsiteY33" fmla="*/ 1199073 h 1299864"/>
                  <a:gd name="connsiteX34" fmla="*/ 3321170 w 3640347"/>
                  <a:gd name="connsiteY34" fmla="*/ 923026 h 1299864"/>
                  <a:gd name="connsiteX35" fmla="*/ 3278037 w 3640347"/>
                  <a:gd name="connsiteY35" fmla="*/ 854016 h 1299864"/>
                  <a:gd name="connsiteX36" fmla="*/ 3157268 w 3640347"/>
                  <a:gd name="connsiteY36" fmla="*/ 750498 h 1299864"/>
                  <a:gd name="connsiteX37" fmla="*/ 2777706 w 3640347"/>
                  <a:gd name="connsiteY37" fmla="*/ 759125 h 1299864"/>
                  <a:gd name="connsiteX38" fmla="*/ 2734574 w 3640347"/>
                  <a:gd name="connsiteY38" fmla="*/ 802257 h 1299864"/>
                  <a:gd name="connsiteX39" fmla="*/ 2717321 w 3640347"/>
                  <a:gd name="connsiteY39" fmla="*/ 854015 h 1299864"/>
                  <a:gd name="connsiteX40" fmla="*/ 2691442 w 3640347"/>
                  <a:gd name="connsiteY40" fmla="*/ 940280 h 1299864"/>
                  <a:gd name="connsiteX41" fmla="*/ 2665562 w 3640347"/>
                  <a:gd name="connsiteY41" fmla="*/ 966159 h 1299864"/>
                  <a:gd name="connsiteX42" fmla="*/ 2613804 w 3640347"/>
                  <a:gd name="connsiteY42" fmla="*/ 1069676 h 1299864"/>
                  <a:gd name="connsiteX43" fmla="*/ 2605177 w 3640347"/>
                  <a:gd name="connsiteY43" fmla="*/ 1112808 h 1299864"/>
                  <a:gd name="connsiteX44" fmla="*/ 2622430 w 3640347"/>
                  <a:gd name="connsiteY44" fmla="*/ 1259457 h 1299864"/>
                  <a:gd name="connsiteX45" fmla="*/ 2596551 w 3640347"/>
                  <a:gd name="connsiteY45" fmla="*/ 1268083 h 1299864"/>
                  <a:gd name="connsiteX46" fmla="*/ 2225615 w 3640347"/>
                  <a:gd name="connsiteY46" fmla="*/ 1259457 h 1299864"/>
                  <a:gd name="connsiteX47" fmla="*/ 1794294 w 3640347"/>
                  <a:gd name="connsiteY47" fmla="*/ 1268083 h 1299864"/>
                  <a:gd name="connsiteX48" fmla="*/ 1595887 w 3640347"/>
                  <a:gd name="connsiteY48" fmla="*/ 1276710 h 1299864"/>
                  <a:gd name="connsiteX49" fmla="*/ 1475117 w 3640347"/>
                  <a:gd name="connsiteY49" fmla="*/ 1285336 h 1299864"/>
                  <a:gd name="connsiteX50" fmla="*/ 1293962 w 3640347"/>
                  <a:gd name="connsiteY50" fmla="*/ 1293963 h 1299864"/>
                  <a:gd name="connsiteX51" fmla="*/ 1086928 w 3640347"/>
                  <a:gd name="connsiteY51" fmla="*/ 1242204 h 1299864"/>
                  <a:gd name="connsiteX52" fmla="*/ 1061049 w 3640347"/>
                  <a:gd name="connsiteY52" fmla="*/ 1207698 h 1299864"/>
                  <a:gd name="connsiteX53" fmla="*/ 1035170 w 3640347"/>
                  <a:gd name="connsiteY53" fmla="*/ 1069676 h 1299864"/>
                  <a:gd name="connsiteX54" fmla="*/ 1026544 w 3640347"/>
                  <a:gd name="connsiteY54" fmla="*/ 1017917 h 1299864"/>
                  <a:gd name="connsiteX55" fmla="*/ 1000664 w 3640347"/>
                  <a:gd name="connsiteY55" fmla="*/ 923027 h 1299864"/>
                  <a:gd name="connsiteX56" fmla="*/ 957532 w 3640347"/>
                  <a:gd name="connsiteY56" fmla="*/ 871268 h 1299864"/>
                  <a:gd name="connsiteX57" fmla="*/ 897147 w 3640347"/>
                  <a:gd name="connsiteY57" fmla="*/ 819510 h 1299864"/>
                  <a:gd name="connsiteX58" fmla="*/ 785004 w 3640347"/>
                  <a:gd name="connsiteY58" fmla="*/ 759125 h 1299864"/>
                  <a:gd name="connsiteX59" fmla="*/ 629728 w 3640347"/>
                  <a:gd name="connsiteY59" fmla="*/ 750498 h 1299864"/>
                  <a:gd name="connsiteX60" fmla="*/ 508959 w 3640347"/>
                  <a:gd name="connsiteY60" fmla="*/ 776378 h 1299864"/>
                  <a:gd name="connsiteX61" fmla="*/ 422694 w 3640347"/>
                  <a:gd name="connsiteY61" fmla="*/ 879895 h 1299864"/>
                  <a:gd name="connsiteX62" fmla="*/ 353683 w 3640347"/>
                  <a:gd name="connsiteY62" fmla="*/ 957532 h 1299864"/>
                  <a:gd name="connsiteX63" fmla="*/ 310551 w 3640347"/>
                  <a:gd name="connsiteY63" fmla="*/ 1035170 h 1299864"/>
                  <a:gd name="connsiteX64" fmla="*/ 301925 w 3640347"/>
                  <a:gd name="connsiteY64" fmla="*/ 1078302 h 1299864"/>
                  <a:gd name="connsiteX65" fmla="*/ 327804 w 3640347"/>
                  <a:gd name="connsiteY65"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983411 w 3640347"/>
                  <a:gd name="connsiteY12" fmla="*/ 552091 h 1299864"/>
                  <a:gd name="connsiteX13" fmla="*/ 1112808 w 3640347"/>
                  <a:gd name="connsiteY13" fmla="*/ 534838 h 1299864"/>
                  <a:gd name="connsiteX14" fmla="*/ 1190445 w 3640347"/>
                  <a:gd name="connsiteY14" fmla="*/ 474453 h 1299864"/>
                  <a:gd name="connsiteX15" fmla="*/ 1268083 w 3640347"/>
                  <a:gd name="connsiteY15" fmla="*/ 422695 h 1299864"/>
                  <a:gd name="connsiteX16" fmla="*/ 1388853 w 3640347"/>
                  <a:gd name="connsiteY16" fmla="*/ 301925 h 1299864"/>
                  <a:gd name="connsiteX17" fmla="*/ 1535502 w 3640347"/>
                  <a:gd name="connsiteY17" fmla="*/ 129397 h 1299864"/>
                  <a:gd name="connsiteX18" fmla="*/ 1613140 w 3640347"/>
                  <a:gd name="connsiteY18" fmla="*/ 77638 h 1299864"/>
                  <a:gd name="connsiteX19" fmla="*/ 1742536 w 3640347"/>
                  <a:gd name="connsiteY19" fmla="*/ 17253 h 1299864"/>
                  <a:gd name="connsiteX20" fmla="*/ 1794294 w 3640347"/>
                  <a:gd name="connsiteY20" fmla="*/ 0 h 1299864"/>
                  <a:gd name="connsiteX21" fmla="*/ 3200400 w 3640347"/>
                  <a:gd name="connsiteY21" fmla="*/ 8627 h 1299864"/>
                  <a:gd name="connsiteX22" fmla="*/ 3226279 w 3640347"/>
                  <a:gd name="connsiteY22" fmla="*/ 17253 h 1299864"/>
                  <a:gd name="connsiteX23" fmla="*/ 3303917 w 3640347"/>
                  <a:gd name="connsiteY23" fmla="*/ 94891 h 1299864"/>
                  <a:gd name="connsiteX24" fmla="*/ 3390181 w 3640347"/>
                  <a:gd name="connsiteY24" fmla="*/ 207034 h 1299864"/>
                  <a:gd name="connsiteX25" fmla="*/ 3441940 w 3640347"/>
                  <a:gd name="connsiteY25" fmla="*/ 310551 h 1299864"/>
                  <a:gd name="connsiteX26" fmla="*/ 3519577 w 3640347"/>
                  <a:gd name="connsiteY26" fmla="*/ 439947 h 1299864"/>
                  <a:gd name="connsiteX27" fmla="*/ 3597215 w 3640347"/>
                  <a:gd name="connsiteY27" fmla="*/ 569344 h 1299864"/>
                  <a:gd name="connsiteX28" fmla="*/ 3640347 w 3640347"/>
                  <a:gd name="connsiteY28" fmla="*/ 707366 h 1299864"/>
                  <a:gd name="connsiteX29" fmla="*/ 3631721 w 3640347"/>
                  <a:gd name="connsiteY29" fmla="*/ 1017917 h 1299864"/>
                  <a:gd name="connsiteX30" fmla="*/ 3588589 w 3640347"/>
                  <a:gd name="connsiteY30" fmla="*/ 1173193 h 1299864"/>
                  <a:gd name="connsiteX31" fmla="*/ 3554083 w 3640347"/>
                  <a:gd name="connsiteY31" fmla="*/ 1250831 h 1299864"/>
                  <a:gd name="connsiteX32" fmla="*/ 3364302 w 3640347"/>
                  <a:gd name="connsiteY32" fmla="*/ 1199072 h 1299864"/>
                  <a:gd name="connsiteX33" fmla="*/ 3355676 w 3640347"/>
                  <a:gd name="connsiteY33" fmla="*/ 1199073 h 1299864"/>
                  <a:gd name="connsiteX34" fmla="*/ 3321170 w 3640347"/>
                  <a:gd name="connsiteY34" fmla="*/ 923026 h 1299864"/>
                  <a:gd name="connsiteX35" fmla="*/ 3278037 w 3640347"/>
                  <a:gd name="connsiteY35" fmla="*/ 854016 h 1299864"/>
                  <a:gd name="connsiteX36" fmla="*/ 3131389 w 3640347"/>
                  <a:gd name="connsiteY36" fmla="*/ 793630 h 1299864"/>
                  <a:gd name="connsiteX37" fmla="*/ 2777706 w 3640347"/>
                  <a:gd name="connsiteY37" fmla="*/ 759125 h 1299864"/>
                  <a:gd name="connsiteX38" fmla="*/ 2734574 w 3640347"/>
                  <a:gd name="connsiteY38" fmla="*/ 802257 h 1299864"/>
                  <a:gd name="connsiteX39" fmla="*/ 2717321 w 3640347"/>
                  <a:gd name="connsiteY39" fmla="*/ 854015 h 1299864"/>
                  <a:gd name="connsiteX40" fmla="*/ 2691442 w 3640347"/>
                  <a:gd name="connsiteY40" fmla="*/ 940280 h 1299864"/>
                  <a:gd name="connsiteX41" fmla="*/ 2665562 w 3640347"/>
                  <a:gd name="connsiteY41" fmla="*/ 966159 h 1299864"/>
                  <a:gd name="connsiteX42" fmla="*/ 2613804 w 3640347"/>
                  <a:gd name="connsiteY42" fmla="*/ 1069676 h 1299864"/>
                  <a:gd name="connsiteX43" fmla="*/ 2605177 w 3640347"/>
                  <a:gd name="connsiteY43" fmla="*/ 1112808 h 1299864"/>
                  <a:gd name="connsiteX44" fmla="*/ 2622430 w 3640347"/>
                  <a:gd name="connsiteY44" fmla="*/ 1259457 h 1299864"/>
                  <a:gd name="connsiteX45" fmla="*/ 2596551 w 3640347"/>
                  <a:gd name="connsiteY45" fmla="*/ 1268083 h 1299864"/>
                  <a:gd name="connsiteX46" fmla="*/ 2225615 w 3640347"/>
                  <a:gd name="connsiteY46" fmla="*/ 1259457 h 1299864"/>
                  <a:gd name="connsiteX47" fmla="*/ 1794294 w 3640347"/>
                  <a:gd name="connsiteY47" fmla="*/ 1268083 h 1299864"/>
                  <a:gd name="connsiteX48" fmla="*/ 1595887 w 3640347"/>
                  <a:gd name="connsiteY48" fmla="*/ 1276710 h 1299864"/>
                  <a:gd name="connsiteX49" fmla="*/ 1475117 w 3640347"/>
                  <a:gd name="connsiteY49" fmla="*/ 1285336 h 1299864"/>
                  <a:gd name="connsiteX50" fmla="*/ 1293962 w 3640347"/>
                  <a:gd name="connsiteY50" fmla="*/ 1293963 h 1299864"/>
                  <a:gd name="connsiteX51" fmla="*/ 1086928 w 3640347"/>
                  <a:gd name="connsiteY51" fmla="*/ 1242204 h 1299864"/>
                  <a:gd name="connsiteX52" fmla="*/ 1061049 w 3640347"/>
                  <a:gd name="connsiteY52" fmla="*/ 1207698 h 1299864"/>
                  <a:gd name="connsiteX53" fmla="*/ 1035170 w 3640347"/>
                  <a:gd name="connsiteY53" fmla="*/ 1069676 h 1299864"/>
                  <a:gd name="connsiteX54" fmla="*/ 1026544 w 3640347"/>
                  <a:gd name="connsiteY54" fmla="*/ 1017917 h 1299864"/>
                  <a:gd name="connsiteX55" fmla="*/ 1000664 w 3640347"/>
                  <a:gd name="connsiteY55" fmla="*/ 923027 h 1299864"/>
                  <a:gd name="connsiteX56" fmla="*/ 957532 w 3640347"/>
                  <a:gd name="connsiteY56" fmla="*/ 871268 h 1299864"/>
                  <a:gd name="connsiteX57" fmla="*/ 897147 w 3640347"/>
                  <a:gd name="connsiteY57" fmla="*/ 819510 h 1299864"/>
                  <a:gd name="connsiteX58" fmla="*/ 785004 w 3640347"/>
                  <a:gd name="connsiteY58" fmla="*/ 759125 h 1299864"/>
                  <a:gd name="connsiteX59" fmla="*/ 629728 w 3640347"/>
                  <a:gd name="connsiteY59" fmla="*/ 750498 h 1299864"/>
                  <a:gd name="connsiteX60" fmla="*/ 508959 w 3640347"/>
                  <a:gd name="connsiteY60" fmla="*/ 776378 h 1299864"/>
                  <a:gd name="connsiteX61" fmla="*/ 422694 w 3640347"/>
                  <a:gd name="connsiteY61" fmla="*/ 879895 h 1299864"/>
                  <a:gd name="connsiteX62" fmla="*/ 353683 w 3640347"/>
                  <a:gd name="connsiteY62" fmla="*/ 957532 h 1299864"/>
                  <a:gd name="connsiteX63" fmla="*/ 310551 w 3640347"/>
                  <a:gd name="connsiteY63" fmla="*/ 1035170 h 1299864"/>
                  <a:gd name="connsiteX64" fmla="*/ 301925 w 3640347"/>
                  <a:gd name="connsiteY64" fmla="*/ 1078302 h 1299864"/>
                  <a:gd name="connsiteX65" fmla="*/ 327804 w 3640347"/>
                  <a:gd name="connsiteY65"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983411 w 3640347"/>
                  <a:gd name="connsiteY12" fmla="*/ 552091 h 1299864"/>
                  <a:gd name="connsiteX13" fmla="*/ 1112808 w 3640347"/>
                  <a:gd name="connsiteY13" fmla="*/ 534838 h 1299864"/>
                  <a:gd name="connsiteX14" fmla="*/ 1190445 w 3640347"/>
                  <a:gd name="connsiteY14" fmla="*/ 474453 h 1299864"/>
                  <a:gd name="connsiteX15" fmla="*/ 1268083 w 3640347"/>
                  <a:gd name="connsiteY15" fmla="*/ 422695 h 1299864"/>
                  <a:gd name="connsiteX16" fmla="*/ 1388853 w 3640347"/>
                  <a:gd name="connsiteY16" fmla="*/ 301925 h 1299864"/>
                  <a:gd name="connsiteX17" fmla="*/ 1535502 w 3640347"/>
                  <a:gd name="connsiteY17" fmla="*/ 129397 h 1299864"/>
                  <a:gd name="connsiteX18" fmla="*/ 1613140 w 3640347"/>
                  <a:gd name="connsiteY18" fmla="*/ 77638 h 1299864"/>
                  <a:gd name="connsiteX19" fmla="*/ 1742536 w 3640347"/>
                  <a:gd name="connsiteY19" fmla="*/ 17253 h 1299864"/>
                  <a:gd name="connsiteX20" fmla="*/ 1794294 w 3640347"/>
                  <a:gd name="connsiteY20" fmla="*/ 0 h 1299864"/>
                  <a:gd name="connsiteX21" fmla="*/ 3200400 w 3640347"/>
                  <a:gd name="connsiteY21" fmla="*/ 8627 h 1299864"/>
                  <a:gd name="connsiteX22" fmla="*/ 3226279 w 3640347"/>
                  <a:gd name="connsiteY22" fmla="*/ 17253 h 1299864"/>
                  <a:gd name="connsiteX23" fmla="*/ 3303917 w 3640347"/>
                  <a:gd name="connsiteY23" fmla="*/ 94891 h 1299864"/>
                  <a:gd name="connsiteX24" fmla="*/ 3390181 w 3640347"/>
                  <a:gd name="connsiteY24" fmla="*/ 207034 h 1299864"/>
                  <a:gd name="connsiteX25" fmla="*/ 3441940 w 3640347"/>
                  <a:gd name="connsiteY25" fmla="*/ 310551 h 1299864"/>
                  <a:gd name="connsiteX26" fmla="*/ 3519577 w 3640347"/>
                  <a:gd name="connsiteY26" fmla="*/ 439947 h 1299864"/>
                  <a:gd name="connsiteX27" fmla="*/ 3597215 w 3640347"/>
                  <a:gd name="connsiteY27" fmla="*/ 569344 h 1299864"/>
                  <a:gd name="connsiteX28" fmla="*/ 3640347 w 3640347"/>
                  <a:gd name="connsiteY28" fmla="*/ 707366 h 1299864"/>
                  <a:gd name="connsiteX29" fmla="*/ 3631721 w 3640347"/>
                  <a:gd name="connsiteY29" fmla="*/ 1017917 h 1299864"/>
                  <a:gd name="connsiteX30" fmla="*/ 3588589 w 3640347"/>
                  <a:gd name="connsiteY30" fmla="*/ 1173193 h 1299864"/>
                  <a:gd name="connsiteX31" fmla="*/ 3554083 w 3640347"/>
                  <a:gd name="connsiteY31" fmla="*/ 1250831 h 1299864"/>
                  <a:gd name="connsiteX32" fmla="*/ 3364302 w 3640347"/>
                  <a:gd name="connsiteY32" fmla="*/ 1199072 h 1299864"/>
                  <a:gd name="connsiteX33" fmla="*/ 3355676 w 3640347"/>
                  <a:gd name="connsiteY33" fmla="*/ 1199073 h 1299864"/>
                  <a:gd name="connsiteX34" fmla="*/ 3321170 w 3640347"/>
                  <a:gd name="connsiteY34" fmla="*/ 923026 h 1299864"/>
                  <a:gd name="connsiteX35" fmla="*/ 3278037 w 3640347"/>
                  <a:gd name="connsiteY35" fmla="*/ 854016 h 1299864"/>
                  <a:gd name="connsiteX36" fmla="*/ 3131389 w 3640347"/>
                  <a:gd name="connsiteY36" fmla="*/ 793630 h 1299864"/>
                  <a:gd name="connsiteX37" fmla="*/ 2777706 w 3640347"/>
                  <a:gd name="connsiteY37" fmla="*/ 759125 h 1299864"/>
                  <a:gd name="connsiteX38" fmla="*/ 2734574 w 3640347"/>
                  <a:gd name="connsiteY38" fmla="*/ 802257 h 1299864"/>
                  <a:gd name="connsiteX39" fmla="*/ 2691442 w 3640347"/>
                  <a:gd name="connsiteY39" fmla="*/ 940280 h 1299864"/>
                  <a:gd name="connsiteX40" fmla="*/ 2665562 w 3640347"/>
                  <a:gd name="connsiteY40" fmla="*/ 966159 h 1299864"/>
                  <a:gd name="connsiteX41" fmla="*/ 2613804 w 3640347"/>
                  <a:gd name="connsiteY41" fmla="*/ 1069676 h 1299864"/>
                  <a:gd name="connsiteX42" fmla="*/ 2605177 w 3640347"/>
                  <a:gd name="connsiteY42" fmla="*/ 1112808 h 1299864"/>
                  <a:gd name="connsiteX43" fmla="*/ 2622430 w 3640347"/>
                  <a:gd name="connsiteY43" fmla="*/ 1259457 h 1299864"/>
                  <a:gd name="connsiteX44" fmla="*/ 2596551 w 3640347"/>
                  <a:gd name="connsiteY44" fmla="*/ 1268083 h 1299864"/>
                  <a:gd name="connsiteX45" fmla="*/ 2225615 w 3640347"/>
                  <a:gd name="connsiteY45" fmla="*/ 1259457 h 1299864"/>
                  <a:gd name="connsiteX46" fmla="*/ 1794294 w 3640347"/>
                  <a:gd name="connsiteY46" fmla="*/ 1268083 h 1299864"/>
                  <a:gd name="connsiteX47" fmla="*/ 1595887 w 3640347"/>
                  <a:gd name="connsiteY47" fmla="*/ 1276710 h 1299864"/>
                  <a:gd name="connsiteX48" fmla="*/ 1475117 w 3640347"/>
                  <a:gd name="connsiteY48" fmla="*/ 1285336 h 1299864"/>
                  <a:gd name="connsiteX49" fmla="*/ 1293962 w 3640347"/>
                  <a:gd name="connsiteY49" fmla="*/ 1293963 h 1299864"/>
                  <a:gd name="connsiteX50" fmla="*/ 1086928 w 3640347"/>
                  <a:gd name="connsiteY50" fmla="*/ 1242204 h 1299864"/>
                  <a:gd name="connsiteX51" fmla="*/ 1061049 w 3640347"/>
                  <a:gd name="connsiteY51" fmla="*/ 1207698 h 1299864"/>
                  <a:gd name="connsiteX52" fmla="*/ 1035170 w 3640347"/>
                  <a:gd name="connsiteY52" fmla="*/ 1069676 h 1299864"/>
                  <a:gd name="connsiteX53" fmla="*/ 1026544 w 3640347"/>
                  <a:gd name="connsiteY53" fmla="*/ 1017917 h 1299864"/>
                  <a:gd name="connsiteX54" fmla="*/ 1000664 w 3640347"/>
                  <a:gd name="connsiteY54" fmla="*/ 923027 h 1299864"/>
                  <a:gd name="connsiteX55" fmla="*/ 957532 w 3640347"/>
                  <a:gd name="connsiteY55" fmla="*/ 871268 h 1299864"/>
                  <a:gd name="connsiteX56" fmla="*/ 897147 w 3640347"/>
                  <a:gd name="connsiteY56" fmla="*/ 819510 h 1299864"/>
                  <a:gd name="connsiteX57" fmla="*/ 785004 w 3640347"/>
                  <a:gd name="connsiteY57" fmla="*/ 759125 h 1299864"/>
                  <a:gd name="connsiteX58" fmla="*/ 629728 w 3640347"/>
                  <a:gd name="connsiteY58" fmla="*/ 750498 h 1299864"/>
                  <a:gd name="connsiteX59" fmla="*/ 508959 w 3640347"/>
                  <a:gd name="connsiteY59" fmla="*/ 776378 h 1299864"/>
                  <a:gd name="connsiteX60" fmla="*/ 422694 w 3640347"/>
                  <a:gd name="connsiteY60" fmla="*/ 879895 h 1299864"/>
                  <a:gd name="connsiteX61" fmla="*/ 353683 w 3640347"/>
                  <a:gd name="connsiteY61" fmla="*/ 957532 h 1299864"/>
                  <a:gd name="connsiteX62" fmla="*/ 310551 w 3640347"/>
                  <a:gd name="connsiteY62" fmla="*/ 1035170 h 1299864"/>
                  <a:gd name="connsiteX63" fmla="*/ 301925 w 3640347"/>
                  <a:gd name="connsiteY63" fmla="*/ 1078302 h 1299864"/>
                  <a:gd name="connsiteX64" fmla="*/ 327804 w 3640347"/>
                  <a:gd name="connsiteY64"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983411 w 3640347"/>
                  <a:gd name="connsiteY12" fmla="*/ 552091 h 1299864"/>
                  <a:gd name="connsiteX13" fmla="*/ 1112808 w 3640347"/>
                  <a:gd name="connsiteY13" fmla="*/ 534838 h 1299864"/>
                  <a:gd name="connsiteX14" fmla="*/ 1190445 w 3640347"/>
                  <a:gd name="connsiteY14" fmla="*/ 474453 h 1299864"/>
                  <a:gd name="connsiteX15" fmla="*/ 1268083 w 3640347"/>
                  <a:gd name="connsiteY15" fmla="*/ 422695 h 1299864"/>
                  <a:gd name="connsiteX16" fmla="*/ 1388853 w 3640347"/>
                  <a:gd name="connsiteY16" fmla="*/ 301925 h 1299864"/>
                  <a:gd name="connsiteX17" fmla="*/ 1535502 w 3640347"/>
                  <a:gd name="connsiteY17" fmla="*/ 129397 h 1299864"/>
                  <a:gd name="connsiteX18" fmla="*/ 1613140 w 3640347"/>
                  <a:gd name="connsiteY18" fmla="*/ 77638 h 1299864"/>
                  <a:gd name="connsiteX19" fmla="*/ 1742536 w 3640347"/>
                  <a:gd name="connsiteY19" fmla="*/ 17253 h 1299864"/>
                  <a:gd name="connsiteX20" fmla="*/ 1794294 w 3640347"/>
                  <a:gd name="connsiteY20" fmla="*/ 0 h 1299864"/>
                  <a:gd name="connsiteX21" fmla="*/ 3200400 w 3640347"/>
                  <a:gd name="connsiteY21" fmla="*/ 8627 h 1299864"/>
                  <a:gd name="connsiteX22" fmla="*/ 3226279 w 3640347"/>
                  <a:gd name="connsiteY22" fmla="*/ 17253 h 1299864"/>
                  <a:gd name="connsiteX23" fmla="*/ 3303917 w 3640347"/>
                  <a:gd name="connsiteY23" fmla="*/ 94891 h 1299864"/>
                  <a:gd name="connsiteX24" fmla="*/ 3390181 w 3640347"/>
                  <a:gd name="connsiteY24" fmla="*/ 207034 h 1299864"/>
                  <a:gd name="connsiteX25" fmla="*/ 3441940 w 3640347"/>
                  <a:gd name="connsiteY25" fmla="*/ 310551 h 1299864"/>
                  <a:gd name="connsiteX26" fmla="*/ 3519577 w 3640347"/>
                  <a:gd name="connsiteY26" fmla="*/ 439947 h 1299864"/>
                  <a:gd name="connsiteX27" fmla="*/ 3597215 w 3640347"/>
                  <a:gd name="connsiteY27" fmla="*/ 569344 h 1299864"/>
                  <a:gd name="connsiteX28" fmla="*/ 3640347 w 3640347"/>
                  <a:gd name="connsiteY28" fmla="*/ 707366 h 1299864"/>
                  <a:gd name="connsiteX29" fmla="*/ 3631721 w 3640347"/>
                  <a:gd name="connsiteY29" fmla="*/ 1017917 h 1299864"/>
                  <a:gd name="connsiteX30" fmla="*/ 3588589 w 3640347"/>
                  <a:gd name="connsiteY30" fmla="*/ 1173193 h 1299864"/>
                  <a:gd name="connsiteX31" fmla="*/ 3554083 w 3640347"/>
                  <a:gd name="connsiteY31" fmla="*/ 1250831 h 1299864"/>
                  <a:gd name="connsiteX32" fmla="*/ 3364302 w 3640347"/>
                  <a:gd name="connsiteY32" fmla="*/ 1199072 h 1299864"/>
                  <a:gd name="connsiteX33" fmla="*/ 3355676 w 3640347"/>
                  <a:gd name="connsiteY33" fmla="*/ 1199073 h 1299864"/>
                  <a:gd name="connsiteX34" fmla="*/ 3321170 w 3640347"/>
                  <a:gd name="connsiteY34" fmla="*/ 923026 h 1299864"/>
                  <a:gd name="connsiteX35" fmla="*/ 3278037 w 3640347"/>
                  <a:gd name="connsiteY35" fmla="*/ 854016 h 1299864"/>
                  <a:gd name="connsiteX36" fmla="*/ 3131389 w 3640347"/>
                  <a:gd name="connsiteY36" fmla="*/ 793630 h 1299864"/>
                  <a:gd name="connsiteX37" fmla="*/ 2777706 w 3640347"/>
                  <a:gd name="connsiteY37" fmla="*/ 759125 h 1299864"/>
                  <a:gd name="connsiteX38" fmla="*/ 2734574 w 3640347"/>
                  <a:gd name="connsiteY38" fmla="*/ 802257 h 1299864"/>
                  <a:gd name="connsiteX39" fmla="*/ 2691442 w 3640347"/>
                  <a:gd name="connsiteY39" fmla="*/ 940280 h 1299864"/>
                  <a:gd name="connsiteX40" fmla="*/ 2613804 w 3640347"/>
                  <a:gd name="connsiteY40" fmla="*/ 1069676 h 1299864"/>
                  <a:gd name="connsiteX41" fmla="*/ 2605177 w 3640347"/>
                  <a:gd name="connsiteY41" fmla="*/ 1112808 h 1299864"/>
                  <a:gd name="connsiteX42" fmla="*/ 2622430 w 3640347"/>
                  <a:gd name="connsiteY42" fmla="*/ 1259457 h 1299864"/>
                  <a:gd name="connsiteX43" fmla="*/ 2596551 w 3640347"/>
                  <a:gd name="connsiteY43" fmla="*/ 1268083 h 1299864"/>
                  <a:gd name="connsiteX44" fmla="*/ 2225615 w 3640347"/>
                  <a:gd name="connsiteY44" fmla="*/ 1259457 h 1299864"/>
                  <a:gd name="connsiteX45" fmla="*/ 1794294 w 3640347"/>
                  <a:gd name="connsiteY45" fmla="*/ 1268083 h 1299864"/>
                  <a:gd name="connsiteX46" fmla="*/ 1595887 w 3640347"/>
                  <a:gd name="connsiteY46" fmla="*/ 1276710 h 1299864"/>
                  <a:gd name="connsiteX47" fmla="*/ 1475117 w 3640347"/>
                  <a:gd name="connsiteY47" fmla="*/ 1285336 h 1299864"/>
                  <a:gd name="connsiteX48" fmla="*/ 1293962 w 3640347"/>
                  <a:gd name="connsiteY48" fmla="*/ 1293963 h 1299864"/>
                  <a:gd name="connsiteX49" fmla="*/ 1086928 w 3640347"/>
                  <a:gd name="connsiteY49" fmla="*/ 1242204 h 1299864"/>
                  <a:gd name="connsiteX50" fmla="*/ 1061049 w 3640347"/>
                  <a:gd name="connsiteY50" fmla="*/ 1207698 h 1299864"/>
                  <a:gd name="connsiteX51" fmla="*/ 1035170 w 3640347"/>
                  <a:gd name="connsiteY51" fmla="*/ 1069676 h 1299864"/>
                  <a:gd name="connsiteX52" fmla="*/ 1026544 w 3640347"/>
                  <a:gd name="connsiteY52" fmla="*/ 1017917 h 1299864"/>
                  <a:gd name="connsiteX53" fmla="*/ 1000664 w 3640347"/>
                  <a:gd name="connsiteY53" fmla="*/ 923027 h 1299864"/>
                  <a:gd name="connsiteX54" fmla="*/ 957532 w 3640347"/>
                  <a:gd name="connsiteY54" fmla="*/ 871268 h 1299864"/>
                  <a:gd name="connsiteX55" fmla="*/ 897147 w 3640347"/>
                  <a:gd name="connsiteY55" fmla="*/ 819510 h 1299864"/>
                  <a:gd name="connsiteX56" fmla="*/ 785004 w 3640347"/>
                  <a:gd name="connsiteY56" fmla="*/ 759125 h 1299864"/>
                  <a:gd name="connsiteX57" fmla="*/ 629728 w 3640347"/>
                  <a:gd name="connsiteY57" fmla="*/ 750498 h 1299864"/>
                  <a:gd name="connsiteX58" fmla="*/ 508959 w 3640347"/>
                  <a:gd name="connsiteY58" fmla="*/ 776378 h 1299864"/>
                  <a:gd name="connsiteX59" fmla="*/ 422694 w 3640347"/>
                  <a:gd name="connsiteY59" fmla="*/ 879895 h 1299864"/>
                  <a:gd name="connsiteX60" fmla="*/ 353683 w 3640347"/>
                  <a:gd name="connsiteY60" fmla="*/ 957532 h 1299864"/>
                  <a:gd name="connsiteX61" fmla="*/ 310551 w 3640347"/>
                  <a:gd name="connsiteY61" fmla="*/ 1035170 h 1299864"/>
                  <a:gd name="connsiteX62" fmla="*/ 301925 w 3640347"/>
                  <a:gd name="connsiteY62" fmla="*/ 1078302 h 1299864"/>
                  <a:gd name="connsiteX63" fmla="*/ 327804 w 3640347"/>
                  <a:gd name="connsiteY63"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983411 w 3640347"/>
                  <a:gd name="connsiteY12" fmla="*/ 552091 h 1299864"/>
                  <a:gd name="connsiteX13" fmla="*/ 1112808 w 3640347"/>
                  <a:gd name="connsiteY13" fmla="*/ 534838 h 1299864"/>
                  <a:gd name="connsiteX14" fmla="*/ 1190445 w 3640347"/>
                  <a:gd name="connsiteY14" fmla="*/ 474453 h 1299864"/>
                  <a:gd name="connsiteX15" fmla="*/ 1268083 w 3640347"/>
                  <a:gd name="connsiteY15" fmla="*/ 422695 h 1299864"/>
                  <a:gd name="connsiteX16" fmla="*/ 1388853 w 3640347"/>
                  <a:gd name="connsiteY16" fmla="*/ 301925 h 1299864"/>
                  <a:gd name="connsiteX17" fmla="*/ 1535502 w 3640347"/>
                  <a:gd name="connsiteY17" fmla="*/ 129397 h 1299864"/>
                  <a:gd name="connsiteX18" fmla="*/ 1613140 w 3640347"/>
                  <a:gd name="connsiteY18" fmla="*/ 77638 h 1299864"/>
                  <a:gd name="connsiteX19" fmla="*/ 1742536 w 3640347"/>
                  <a:gd name="connsiteY19" fmla="*/ 17253 h 1299864"/>
                  <a:gd name="connsiteX20" fmla="*/ 1794294 w 3640347"/>
                  <a:gd name="connsiteY20" fmla="*/ 0 h 1299864"/>
                  <a:gd name="connsiteX21" fmla="*/ 3200400 w 3640347"/>
                  <a:gd name="connsiteY21" fmla="*/ 8627 h 1299864"/>
                  <a:gd name="connsiteX22" fmla="*/ 3226279 w 3640347"/>
                  <a:gd name="connsiteY22" fmla="*/ 17253 h 1299864"/>
                  <a:gd name="connsiteX23" fmla="*/ 3303917 w 3640347"/>
                  <a:gd name="connsiteY23" fmla="*/ 94891 h 1299864"/>
                  <a:gd name="connsiteX24" fmla="*/ 3390181 w 3640347"/>
                  <a:gd name="connsiteY24" fmla="*/ 207034 h 1299864"/>
                  <a:gd name="connsiteX25" fmla="*/ 3441940 w 3640347"/>
                  <a:gd name="connsiteY25" fmla="*/ 310551 h 1299864"/>
                  <a:gd name="connsiteX26" fmla="*/ 3519577 w 3640347"/>
                  <a:gd name="connsiteY26" fmla="*/ 439947 h 1299864"/>
                  <a:gd name="connsiteX27" fmla="*/ 3597215 w 3640347"/>
                  <a:gd name="connsiteY27" fmla="*/ 569344 h 1299864"/>
                  <a:gd name="connsiteX28" fmla="*/ 3640347 w 3640347"/>
                  <a:gd name="connsiteY28" fmla="*/ 707366 h 1299864"/>
                  <a:gd name="connsiteX29" fmla="*/ 3631721 w 3640347"/>
                  <a:gd name="connsiteY29" fmla="*/ 1017917 h 1299864"/>
                  <a:gd name="connsiteX30" fmla="*/ 3588589 w 3640347"/>
                  <a:gd name="connsiteY30" fmla="*/ 1173193 h 1299864"/>
                  <a:gd name="connsiteX31" fmla="*/ 3554083 w 3640347"/>
                  <a:gd name="connsiteY31" fmla="*/ 1250831 h 1299864"/>
                  <a:gd name="connsiteX32" fmla="*/ 3364302 w 3640347"/>
                  <a:gd name="connsiteY32" fmla="*/ 1199072 h 1299864"/>
                  <a:gd name="connsiteX33" fmla="*/ 3355676 w 3640347"/>
                  <a:gd name="connsiteY33" fmla="*/ 1199073 h 1299864"/>
                  <a:gd name="connsiteX34" fmla="*/ 3321170 w 3640347"/>
                  <a:gd name="connsiteY34" fmla="*/ 923026 h 1299864"/>
                  <a:gd name="connsiteX35" fmla="*/ 3278037 w 3640347"/>
                  <a:gd name="connsiteY35" fmla="*/ 854016 h 1299864"/>
                  <a:gd name="connsiteX36" fmla="*/ 3131389 w 3640347"/>
                  <a:gd name="connsiteY36" fmla="*/ 793630 h 1299864"/>
                  <a:gd name="connsiteX37" fmla="*/ 2777706 w 3640347"/>
                  <a:gd name="connsiteY37" fmla="*/ 759125 h 1299864"/>
                  <a:gd name="connsiteX38" fmla="*/ 2691442 w 3640347"/>
                  <a:gd name="connsiteY38" fmla="*/ 940280 h 1299864"/>
                  <a:gd name="connsiteX39" fmla="*/ 2613804 w 3640347"/>
                  <a:gd name="connsiteY39" fmla="*/ 1069676 h 1299864"/>
                  <a:gd name="connsiteX40" fmla="*/ 2605177 w 3640347"/>
                  <a:gd name="connsiteY40" fmla="*/ 1112808 h 1299864"/>
                  <a:gd name="connsiteX41" fmla="*/ 2622430 w 3640347"/>
                  <a:gd name="connsiteY41" fmla="*/ 1259457 h 1299864"/>
                  <a:gd name="connsiteX42" fmla="*/ 2596551 w 3640347"/>
                  <a:gd name="connsiteY42" fmla="*/ 1268083 h 1299864"/>
                  <a:gd name="connsiteX43" fmla="*/ 2225615 w 3640347"/>
                  <a:gd name="connsiteY43" fmla="*/ 1259457 h 1299864"/>
                  <a:gd name="connsiteX44" fmla="*/ 1794294 w 3640347"/>
                  <a:gd name="connsiteY44" fmla="*/ 1268083 h 1299864"/>
                  <a:gd name="connsiteX45" fmla="*/ 1595887 w 3640347"/>
                  <a:gd name="connsiteY45" fmla="*/ 1276710 h 1299864"/>
                  <a:gd name="connsiteX46" fmla="*/ 1475117 w 3640347"/>
                  <a:gd name="connsiteY46" fmla="*/ 1285336 h 1299864"/>
                  <a:gd name="connsiteX47" fmla="*/ 1293962 w 3640347"/>
                  <a:gd name="connsiteY47" fmla="*/ 1293963 h 1299864"/>
                  <a:gd name="connsiteX48" fmla="*/ 1086928 w 3640347"/>
                  <a:gd name="connsiteY48" fmla="*/ 1242204 h 1299864"/>
                  <a:gd name="connsiteX49" fmla="*/ 1061049 w 3640347"/>
                  <a:gd name="connsiteY49" fmla="*/ 1207698 h 1299864"/>
                  <a:gd name="connsiteX50" fmla="*/ 1035170 w 3640347"/>
                  <a:gd name="connsiteY50" fmla="*/ 1069676 h 1299864"/>
                  <a:gd name="connsiteX51" fmla="*/ 1026544 w 3640347"/>
                  <a:gd name="connsiteY51" fmla="*/ 1017917 h 1299864"/>
                  <a:gd name="connsiteX52" fmla="*/ 1000664 w 3640347"/>
                  <a:gd name="connsiteY52" fmla="*/ 923027 h 1299864"/>
                  <a:gd name="connsiteX53" fmla="*/ 957532 w 3640347"/>
                  <a:gd name="connsiteY53" fmla="*/ 871268 h 1299864"/>
                  <a:gd name="connsiteX54" fmla="*/ 897147 w 3640347"/>
                  <a:gd name="connsiteY54" fmla="*/ 819510 h 1299864"/>
                  <a:gd name="connsiteX55" fmla="*/ 785004 w 3640347"/>
                  <a:gd name="connsiteY55" fmla="*/ 759125 h 1299864"/>
                  <a:gd name="connsiteX56" fmla="*/ 629728 w 3640347"/>
                  <a:gd name="connsiteY56" fmla="*/ 750498 h 1299864"/>
                  <a:gd name="connsiteX57" fmla="*/ 508959 w 3640347"/>
                  <a:gd name="connsiteY57" fmla="*/ 776378 h 1299864"/>
                  <a:gd name="connsiteX58" fmla="*/ 422694 w 3640347"/>
                  <a:gd name="connsiteY58" fmla="*/ 879895 h 1299864"/>
                  <a:gd name="connsiteX59" fmla="*/ 353683 w 3640347"/>
                  <a:gd name="connsiteY59" fmla="*/ 957532 h 1299864"/>
                  <a:gd name="connsiteX60" fmla="*/ 310551 w 3640347"/>
                  <a:gd name="connsiteY60" fmla="*/ 1035170 h 1299864"/>
                  <a:gd name="connsiteX61" fmla="*/ 301925 w 3640347"/>
                  <a:gd name="connsiteY61" fmla="*/ 1078302 h 1299864"/>
                  <a:gd name="connsiteX62" fmla="*/ 327804 w 3640347"/>
                  <a:gd name="connsiteY62"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983411 w 3640347"/>
                  <a:gd name="connsiteY12" fmla="*/ 552091 h 1299864"/>
                  <a:gd name="connsiteX13" fmla="*/ 1112808 w 3640347"/>
                  <a:gd name="connsiteY13" fmla="*/ 534838 h 1299864"/>
                  <a:gd name="connsiteX14" fmla="*/ 1190445 w 3640347"/>
                  <a:gd name="connsiteY14" fmla="*/ 474453 h 1299864"/>
                  <a:gd name="connsiteX15" fmla="*/ 1268083 w 3640347"/>
                  <a:gd name="connsiteY15" fmla="*/ 422695 h 1299864"/>
                  <a:gd name="connsiteX16" fmla="*/ 1388853 w 3640347"/>
                  <a:gd name="connsiteY16" fmla="*/ 301925 h 1299864"/>
                  <a:gd name="connsiteX17" fmla="*/ 1535502 w 3640347"/>
                  <a:gd name="connsiteY17" fmla="*/ 129397 h 1299864"/>
                  <a:gd name="connsiteX18" fmla="*/ 1613140 w 3640347"/>
                  <a:gd name="connsiteY18" fmla="*/ 77638 h 1299864"/>
                  <a:gd name="connsiteX19" fmla="*/ 1742536 w 3640347"/>
                  <a:gd name="connsiteY19" fmla="*/ 17253 h 1299864"/>
                  <a:gd name="connsiteX20" fmla="*/ 1794294 w 3640347"/>
                  <a:gd name="connsiteY20" fmla="*/ 0 h 1299864"/>
                  <a:gd name="connsiteX21" fmla="*/ 3200400 w 3640347"/>
                  <a:gd name="connsiteY21" fmla="*/ 8627 h 1299864"/>
                  <a:gd name="connsiteX22" fmla="*/ 3226279 w 3640347"/>
                  <a:gd name="connsiteY22" fmla="*/ 17253 h 1299864"/>
                  <a:gd name="connsiteX23" fmla="*/ 3303917 w 3640347"/>
                  <a:gd name="connsiteY23" fmla="*/ 94891 h 1299864"/>
                  <a:gd name="connsiteX24" fmla="*/ 3390181 w 3640347"/>
                  <a:gd name="connsiteY24" fmla="*/ 207034 h 1299864"/>
                  <a:gd name="connsiteX25" fmla="*/ 3441940 w 3640347"/>
                  <a:gd name="connsiteY25" fmla="*/ 310551 h 1299864"/>
                  <a:gd name="connsiteX26" fmla="*/ 3519577 w 3640347"/>
                  <a:gd name="connsiteY26" fmla="*/ 439947 h 1299864"/>
                  <a:gd name="connsiteX27" fmla="*/ 3597215 w 3640347"/>
                  <a:gd name="connsiteY27" fmla="*/ 569344 h 1299864"/>
                  <a:gd name="connsiteX28" fmla="*/ 3640347 w 3640347"/>
                  <a:gd name="connsiteY28" fmla="*/ 707366 h 1299864"/>
                  <a:gd name="connsiteX29" fmla="*/ 3631721 w 3640347"/>
                  <a:gd name="connsiteY29" fmla="*/ 1017917 h 1299864"/>
                  <a:gd name="connsiteX30" fmla="*/ 3588589 w 3640347"/>
                  <a:gd name="connsiteY30" fmla="*/ 1173193 h 1299864"/>
                  <a:gd name="connsiteX31" fmla="*/ 3554083 w 3640347"/>
                  <a:gd name="connsiteY31" fmla="*/ 1250831 h 1299864"/>
                  <a:gd name="connsiteX32" fmla="*/ 3364302 w 3640347"/>
                  <a:gd name="connsiteY32" fmla="*/ 1199072 h 1299864"/>
                  <a:gd name="connsiteX33" fmla="*/ 3355676 w 3640347"/>
                  <a:gd name="connsiteY33" fmla="*/ 1199073 h 1299864"/>
                  <a:gd name="connsiteX34" fmla="*/ 3321170 w 3640347"/>
                  <a:gd name="connsiteY34" fmla="*/ 923026 h 1299864"/>
                  <a:gd name="connsiteX35" fmla="*/ 3278037 w 3640347"/>
                  <a:gd name="connsiteY35" fmla="*/ 854016 h 1299864"/>
                  <a:gd name="connsiteX36" fmla="*/ 3131389 w 3640347"/>
                  <a:gd name="connsiteY36" fmla="*/ 793630 h 1299864"/>
                  <a:gd name="connsiteX37" fmla="*/ 2846717 w 3640347"/>
                  <a:gd name="connsiteY37" fmla="*/ 819510 h 1299864"/>
                  <a:gd name="connsiteX38" fmla="*/ 2691442 w 3640347"/>
                  <a:gd name="connsiteY38" fmla="*/ 940280 h 1299864"/>
                  <a:gd name="connsiteX39" fmla="*/ 2613804 w 3640347"/>
                  <a:gd name="connsiteY39" fmla="*/ 1069676 h 1299864"/>
                  <a:gd name="connsiteX40" fmla="*/ 2605177 w 3640347"/>
                  <a:gd name="connsiteY40" fmla="*/ 1112808 h 1299864"/>
                  <a:gd name="connsiteX41" fmla="*/ 2622430 w 3640347"/>
                  <a:gd name="connsiteY41" fmla="*/ 1259457 h 1299864"/>
                  <a:gd name="connsiteX42" fmla="*/ 2596551 w 3640347"/>
                  <a:gd name="connsiteY42" fmla="*/ 1268083 h 1299864"/>
                  <a:gd name="connsiteX43" fmla="*/ 2225615 w 3640347"/>
                  <a:gd name="connsiteY43" fmla="*/ 1259457 h 1299864"/>
                  <a:gd name="connsiteX44" fmla="*/ 1794294 w 3640347"/>
                  <a:gd name="connsiteY44" fmla="*/ 1268083 h 1299864"/>
                  <a:gd name="connsiteX45" fmla="*/ 1595887 w 3640347"/>
                  <a:gd name="connsiteY45" fmla="*/ 1276710 h 1299864"/>
                  <a:gd name="connsiteX46" fmla="*/ 1475117 w 3640347"/>
                  <a:gd name="connsiteY46" fmla="*/ 1285336 h 1299864"/>
                  <a:gd name="connsiteX47" fmla="*/ 1293962 w 3640347"/>
                  <a:gd name="connsiteY47" fmla="*/ 1293963 h 1299864"/>
                  <a:gd name="connsiteX48" fmla="*/ 1086928 w 3640347"/>
                  <a:gd name="connsiteY48" fmla="*/ 1242204 h 1299864"/>
                  <a:gd name="connsiteX49" fmla="*/ 1061049 w 3640347"/>
                  <a:gd name="connsiteY49" fmla="*/ 1207698 h 1299864"/>
                  <a:gd name="connsiteX50" fmla="*/ 1035170 w 3640347"/>
                  <a:gd name="connsiteY50" fmla="*/ 1069676 h 1299864"/>
                  <a:gd name="connsiteX51" fmla="*/ 1026544 w 3640347"/>
                  <a:gd name="connsiteY51" fmla="*/ 1017917 h 1299864"/>
                  <a:gd name="connsiteX52" fmla="*/ 1000664 w 3640347"/>
                  <a:gd name="connsiteY52" fmla="*/ 923027 h 1299864"/>
                  <a:gd name="connsiteX53" fmla="*/ 957532 w 3640347"/>
                  <a:gd name="connsiteY53" fmla="*/ 871268 h 1299864"/>
                  <a:gd name="connsiteX54" fmla="*/ 897147 w 3640347"/>
                  <a:gd name="connsiteY54" fmla="*/ 819510 h 1299864"/>
                  <a:gd name="connsiteX55" fmla="*/ 785004 w 3640347"/>
                  <a:gd name="connsiteY55" fmla="*/ 759125 h 1299864"/>
                  <a:gd name="connsiteX56" fmla="*/ 629728 w 3640347"/>
                  <a:gd name="connsiteY56" fmla="*/ 750498 h 1299864"/>
                  <a:gd name="connsiteX57" fmla="*/ 508959 w 3640347"/>
                  <a:gd name="connsiteY57" fmla="*/ 776378 h 1299864"/>
                  <a:gd name="connsiteX58" fmla="*/ 422694 w 3640347"/>
                  <a:gd name="connsiteY58" fmla="*/ 879895 h 1299864"/>
                  <a:gd name="connsiteX59" fmla="*/ 353683 w 3640347"/>
                  <a:gd name="connsiteY59" fmla="*/ 957532 h 1299864"/>
                  <a:gd name="connsiteX60" fmla="*/ 310551 w 3640347"/>
                  <a:gd name="connsiteY60" fmla="*/ 1035170 h 1299864"/>
                  <a:gd name="connsiteX61" fmla="*/ 301925 w 3640347"/>
                  <a:gd name="connsiteY61" fmla="*/ 1078302 h 1299864"/>
                  <a:gd name="connsiteX62" fmla="*/ 327804 w 3640347"/>
                  <a:gd name="connsiteY62"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983411 w 3640347"/>
                  <a:gd name="connsiteY12" fmla="*/ 552091 h 1299864"/>
                  <a:gd name="connsiteX13" fmla="*/ 1112808 w 3640347"/>
                  <a:gd name="connsiteY13" fmla="*/ 534838 h 1299864"/>
                  <a:gd name="connsiteX14" fmla="*/ 1190445 w 3640347"/>
                  <a:gd name="connsiteY14" fmla="*/ 474453 h 1299864"/>
                  <a:gd name="connsiteX15" fmla="*/ 1268083 w 3640347"/>
                  <a:gd name="connsiteY15" fmla="*/ 422695 h 1299864"/>
                  <a:gd name="connsiteX16" fmla="*/ 1388853 w 3640347"/>
                  <a:gd name="connsiteY16" fmla="*/ 301925 h 1299864"/>
                  <a:gd name="connsiteX17" fmla="*/ 1535502 w 3640347"/>
                  <a:gd name="connsiteY17" fmla="*/ 129397 h 1299864"/>
                  <a:gd name="connsiteX18" fmla="*/ 1613140 w 3640347"/>
                  <a:gd name="connsiteY18" fmla="*/ 77638 h 1299864"/>
                  <a:gd name="connsiteX19" fmla="*/ 1742536 w 3640347"/>
                  <a:gd name="connsiteY19" fmla="*/ 17253 h 1299864"/>
                  <a:gd name="connsiteX20" fmla="*/ 1794294 w 3640347"/>
                  <a:gd name="connsiteY20" fmla="*/ 0 h 1299864"/>
                  <a:gd name="connsiteX21" fmla="*/ 3200400 w 3640347"/>
                  <a:gd name="connsiteY21" fmla="*/ 8627 h 1299864"/>
                  <a:gd name="connsiteX22" fmla="*/ 3226279 w 3640347"/>
                  <a:gd name="connsiteY22" fmla="*/ 17253 h 1299864"/>
                  <a:gd name="connsiteX23" fmla="*/ 3303917 w 3640347"/>
                  <a:gd name="connsiteY23" fmla="*/ 94891 h 1299864"/>
                  <a:gd name="connsiteX24" fmla="*/ 3390181 w 3640347"/>
                  <a:gd name="connsiteY24" fmla="*/ 207034 h 1299864"/>
                  <a:gd name="connsiteX25" fmla="*/ 3441940 w 3640347"/>
                  <a:gd name="connsiteY25" fmla="*/ 310551 h 1299864"/>
                  <a:gd name="connsiteX26" fmla="*/ 3519577 w 3640347"/>
                  <a:gd name="connsiteY26" fmla="*/ 439947 h 1299864"/>
                  <a:gd name="connsiteX27" fmla="*/ 3597215 w 3640347"/>
                  <a:gd name="connsiteY27" fmla="*/ 569344 h 1299864"/>
                  <a:gd name="connsiteX28" fmla="*/ 3640347 w 3640347"/>
                  <a:gd name="connsiteY28" fmla="*/ 707366 h 1299864"/>
                  <a:gd name="connsiteX29" fmla="*/ 3631721 w 3640347"/>
                  <a:gd name="connsiteY29" fmla="*/ 1017917 h 1299864"/>
                  <a:gd name="connsiteX30" fmla="*/ 3588589 w 3640347"/>
                  <a:gd name="connsiteY30" fmla="*/ 1173193 h 1299864"/>
                  <a:gd name="connsiteX31" fmla="*/ 3554083 w 3640347"/>
                  <a:gd name="connsiteY31" fmla="*/ 1250831 h 1299864"/>
                  <a:gd name="connsiteX32" fmla="*/ 3364302 w 3640347"/>
                  <a:gd name="connsiteY32" fmla="*/ 1199072 h 1299864"/>
                  <a:gd name="connsiteX33" fmla="*/ 3355676 w 3640347"/>
                  <a:gd name="connsiteY33" fmla="*/ 1199073 h 1299864"/>
                  <a:gd name="connsiteX34" fmla="*/ 3321170 w 3640347"/>
                  <a:gd name="connsiteY34" fmla="*/ 923026 h 1299864"/>
                  <a:gd name="connsiteX35" fmla="*/ 3278037 w 3640347"/>
                  <a:gd name="connsiteY35" fmla="*/ 854016 h 1299864"/>
                  <a:gd name="connsiteX36" fmla="*/ 3131389 w 3640347"/>
                  <a:gd name="connsiteY36" fmla="*/ 793630 h 1299864"/>
                  <a:gd name="connsiteX37" fmla="*/ 2846717 w 3640347"/>
                  <a:gd name="connsiteY37" fmla="*/ 819510 h 1299864"/>
                  <a:gd name="connsiteX38" fmla="*/ 2691442 w 3640347"/>
                  <a:gd name="connsiteY38" fmla="*/ 940280 h 1299864"/>
                  <a:gd name="connsiteX39" fmla="*/ 2613804 w 3640347"/>
                  <a:gd name="connsiteY39" fmla="*/ 1069676 h 1299864"/>
                  <a:gd name="connsiteX40" fmla="*/ 2622430 w 3640347"/>
                  <a:gd name="connsiteY40" fmla="*/ 1259457 h 1299864"/>
                  <a:gd name="connsiteX41" fmla="*/ 2596551 w 3640347"/>
                  <a:gd name="connsiteY41" fmla="*/ 1268083 h 1299864"/>
                  <a:gd name="connsiteX42" fmla="*/ 2225615 w 3640347"/>
                  <a:gd name="connsiteY42" fmla="*/ 1259457 h 1299864"/>
                  <a:gd name="connsiteX43" fmla="*/ 1794294 w 3640347"/>
                  <a:gd name="connsiteY43" fmla="*/ 1268083 h 1299864"/>
                  <a:gd name="connsiteX44" fmla="*/ 1595887 w 3640347"/>
                  <a:gd name="connsiteY44" fmla="*/ 1276710 h 1299864"/>
                  <a:gd name="connsiteX45" fmla="*/ 1475117 w 3640347"/>
                  <a:gd name="connsiteY45" fmla="*/ 1285336 h 1299864"/>
                  <a:gd name="connsiteX46" fmla="*/ 1293962 w 3640347"/>
                  <a:gd name="connsiteY46" fmla="*/ 1293963 h 1299864"/>
                  <a:gd name="connsiteX47" fmla="*/ 1086928 w 3640347"/>
                  <a:gd name="connsiteY47" fmla="*/ 1242204 h 1299864"/>
                  <a:gd name="connsiteX48" fmla="*/ 1061049 w 3640347"/>
                  <a:gd name="connsiteY48" fmla="*/ 1207698 h 1299864"/>
                  <a:gd name="connsiteX49" fmla="*/ 1035170 w 3640347"/>
                  <a:gd name="connsiteY49" fmla="*/ 1069676 h 1299864"/>
                  <a:gd name="connsiteX50" fmla="*/ 1026544 w 3640347"/>
                  <a:gd name="connsiteY50" fmla="*/ 1017917 h 1299864"/>
                  <a:gd name="connsiteX51" fmla="*/ 1000664 w 3640347"/>
                  <a:gd name="connsiteY51" fmla="*/ 923027 h 1299864"/>
                  <a:gd name="connsiteX52" fmla="*/ 957532 w 3640347"/>
                  <a:gd name="connsiteY52" fmla="*/ 871268 h 1299864"/>
                  <a:gd name="connsiteX53" fmla="*/ 897147 w 3640347"/>
                  <a:gd name="connsiteY53" fmla="*/ 819510 h 1299864"/>
                  <a:gd name="connsiteX54" fmla="*/ 785004 w 3640347"/>
                  <a:gd name="connsiteY54" fmla="*/ 759125 h 1299864"/>
                  <a:gd name="connsiteX55" fmla="*/ 629728 w 3640347"/>
                  <a:gd name="connsiteY55" fmla="*/ 750498 h 1299864"/>
                  <a:gd name="connsiteX56" fmla="*/ 508959 w 3640347"/>
                  <a:gd name="connsiteY56" fmla="*/ 776378 h 1299864"/>
                  <a:gd name="connsiteX57" fmla="*/ 422694 w 3640347"/>
                  <a:gd name="connsiteY57" fmla="*/ 879895 h 1299864"/>
                  <a:gd name="connsiteX58" fmla="*/ 353683 w 3640347"/>
                  <a:gd name="connsiteY58" fmla="*/ 957532 h 1299864"/>
                  <a:gd name="connsiteX59" fmla="*/ 310551 w 3640347"/>
                  <a:gd name="connsiteY59" fmla="*/ 1035170 h 1299864"/>
                  <a:gd name="connsiteX60" fmla="*/ 301925 w 3640347"/>
                  <a:gd name="connsiteY60" fmla="*/ 1078302 h 1299864"/>
                  <a:gd name="connsiteX61" fmla="*/ 327804 w 3640347"/>
                  <a:gd name="connsiteY61"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983411 w 3640347"/>
                  <a:gd name="connsiteY12" fmla="*/ 552091 h 1299864"/>
                  <a:gd name="connsiteX13" fmla="*/ 1112808 w 3640347"/>
                  <a:gd name="connsiteY13" fmla="*/ 534838 h 1299864"/>
                  <a:gd name="connsiteX14" fmla="*/ 1190445 w 3640347"/>
                  <a:gd name="connsiteY14" fmla="*/ 474453 h 1299864"/>
                  <a:gd name="connsiteX15" fmla="*/ 1268083 w 3640347"/>
                  <a:gd name="connsiteY15" fmla="*/ 422695 h 1299864"/>
                  <a:gd name="connsiteX16" fmla="*/ 1388853 w 3640347"/>
                  <a:gd name="connsiteY16" fmla="*/ 301925 h 1299864"/>
                  <a:gd name="connsiteX17" fmla="*/ 1535502 w 3640347"/>
                  <a:gd name="connsiteY17" fmla="*/ 129397 h 1299864"/>
                  <a:gd name="connsiteX18" fmla="*/ 1613140 w 3640347"/>
                  <a:gd name="connsiteY18" fmla="*/ 77638 h 1299864"/>
                  <a:gd name="connsiteX19" fmla="*/ 1742536 w 3640347"/>
                  <a:gd name="connsiteY19" fmla="*/ 17253 h 1299864"/>
                  <a:gd name="connsiteX20" fmla="*/ 1794294 w 3640347"/>
                  <a:gd name="connsiteY20" fmla="*/ 0 h 1299864"/>
                  <a:gd name="connsiteX21" fmla="*/ 3200400 w 3640347"/>
                  <a:gd name="connsiteY21" fmla="*/ 8627 h 1299864"/>
                  <a:gd name="connsiteX22" fmla="*/ 3226279 w 3640347"/>
                  <a:gd name="connsiteY22" fmla="*/ 17253 h 1299864"/>
                  <a:gd name="connsiteX23" fmla="*/ 3303917 w 3640347"/>
                  <a:gd name="connsiteY23" fmla="*/ 94891 h 1299864"/>
                  <a:gd name="connsiteX24" fmla="*/ 3390181 w 3640347"/>
                  <a:gd name="connsiteY24" fmla="*/ 207034 h 1299864"/>
                  <a:gd name="connsiteX25" fmla="*/ 3441940 w 3640347"/>
                  <a:gd name="connsiteY25" fmla="*/ 310551 h 1299864"/>
                  <a:gd name="connsiteX26" fmla="*/ 3519577 w 3640347"/>
                  <a:gd name="connsiteY26" fmla="*/ 439947 h 1299864"/>
                  <a:gd name="connsiteX27" fmla="*/ 3597215 w 3640347"/>
                  <a:gd name="connsiteY27" fmla="*/ 569344 h 1299864"/>
                  <a:gd name="connsiteX28" fmla="*/ 3640347 w 3640347"/>
                  <a:gd name="connsiteY28" fmla="*/ 707366 h 1299864"/>
                  <a:gd name="connsiteX29" fmla="*/ 3631721 w 3640347"/>
                  <a:gd name="connsiteY29" fmla="*/ 1017917 h 1299864"/>
                  <a:gd name="connsiteX30" fmla="*/ 3588589 w 3640347"/>
                  <a:gd name="connsiteY30" fmla="*/ 1173193 h 1299864"/>
                  <a:gd name="connsiteX31" fmla="*/ 3554083 w 3640347"/>
                  <a:gd name="connsiteY31" fmla="*/ 1250831 h 1299864"/>
                  <a:gd name="connsiteX32" fmla="*/ 3364302 w 3640347"/>
                  <a:gd name="connsiteY32" fmla="*/ 1199072 h 1299864"/>
                  <a:gd name="connsiteX33" fmla="*/ 3355676 w 3640347"/>
                  <a:gd name="connsiteY33" fmla="*/ 1199073 h 1299864"/>
                  <a:gd name="connsiteX34" fmla="*/ 3321170 w 3640347"/>
                  <a:gd name="connsiteY34" fmla="*/ 923026 h 1299864"/>
                  <a:gd name="connsiteX35" fmla="*/ 3278037 w 3640347"/>
                  <a:gd name="connsiteY35" fmla="*/ 854016 h 1299864"/>
                  <a:gd name="connsiteX36" fmla="*/ 3131389 w 3640347"/>
                  <a:gd name="connsiteY36" fmla="*/ 793630 h 1299864"/>
                  <a:gd name="connsiteX37" fmla="*/ 2846717 w 3640347"/>
                  <a:gd name="connsiteY37" fmla="*/ 819510 h 1299864"/>
                  <a:gd name="connsiteX38" fmla="*/ 2691442 w 3640347"/>
                  <a:gd name="connsiteY38" fmla="*/ 940280 h 1299864"/>
                  <a:gd name="connsiteX39" fmla="*/ 2631057 w 3640347"/>
                  <a:gd name="connsiteY39" fmla="*/ 1069676 h 1299864"/>
                  <a:gd name="connsiteX40" fmla="*/ 2622430 w 3640347"/>
                  <a:gd name="connsiteY40" fmla="*/ 1259457 h 1299864"/>
                  <a:gd name="connsiteX41" fmla="*/ 2596551 w 3640347"/>
                  <a:gd name="connsiteY41" fmla="*/ 1268083 h 1299864"/>
                  <a:gd name="connsiteX42" fmla="*/ 2225615 w 3640347"/>
                  <a:gd name="connsiteY42" fmla="*/ 1259457 h 1299864"/>
                  <a:gd name="connsiteX43" fmla="*/ 1794294 w 3640347"/>
                  <a:gd name="connsiteY43" fmla="*/ 1268083 h 1299864"/>
                  <a:gd name="connsiteX44" fmla="*/ 1595887 w 3640347"/>
                  <a:gd name="connsiteY44" fmla="*/ 1276710 h 1299864"/>
                  <a:gd name="connsiteX45" fmla="*/ 1475117 w 3640347"/>
                  <a:gd name="connsiteY45" fmla="*/ 1285336 h 1299864"/>
                  <a:gd name="connsiteX46" fmla="*/ 1293962 w 3640347"/>
                  <a:gd name="connsiteY46" fmla="*/ 1293963 h 1299864"/>
                  <a:gd name="connsiteX47" fmla="*/ 1086928 w 3640347"/>
                  <a:gd name="connsiteY47" fmla="*/ 1242204 h 1299864"/>
                  <a:gd name="connsiteX48" fmla="*/ 1061049 w 3640347"/>
                  <a:gd name="connsiteY48" fmla="*/ 1207698 h 1299864"/>
                  <a:gd name="connsiteX49" fmla="*/ 1035170 w 3640347"/>
                  <a:gd name="connsiteY49" fmla="*/ 1069676 h 1299864"/>
                  <a:gd name="connsiteX50" fmla="*/ 1026544 w 3640347"/>
                  <a:gd name="connsiteY50" fmla="*/ 1017917 h 1299864"/>
                  <a:gd name="connsiteX51" fmla="*/ 1000664 w 3640347"/>
                  <a:gd name="connsiteY51" fmla="*/ 923027 h 1299864"/>
                  <a:gd name="connsiteX52" fmla="*/ 957532 w 3640347"/>
                  <a:gd name="connsiteY52" fmla="*/ 871268 h 1299864"/>
                  <a:gd name="connsiteX53" fmla="*/ 897147 w 3640347"/>
                  <a:gd name="connsiteY53" fmla="*/ 819510 h 1299864"/>
                  <a:gd name="connsiteX54" fmla="*/ 785004 w 3640347"/>
                  <a:gd name="connsiteY54" fmla="*/ 759125 h 1299864"/>
                  <a:gd name="connsiteX55" fmla="*/ 629728 w 3640347"/>
                  <a:gd name="connsiteY55" fmla="*/ 750498 h 1299864"/>
                  <a:gd name="connsiteX56" fmla="*/ 508959 w 3640347"/>
                  <a:gd name="connsiteY56" fmla="*/ 776378 h 1299864"/>
                  <a:gd name="connsiteX57" fmla="*/ 422694 w 3640347"/>
                  <a:gd name="connsiteY57" fmla="*/ 879895 h 1299864"/>
                  <a:gd name="connsiteX58" fmla="*/ 353683 w 3640347"/>
                  <a:gd name="connsiteY58" fmla="*/ 957532 h 1299864"/>
                  <a:gd name="connsiteX59" fmla="*/ 310551 w 3640347"/>
                  <a:gd name="connsiteY59" fmla="*/ 1035170 h 1299864"/>
                  <a:gd name="connsiteX60" fmla="*/ 301925 w 3640347"/>
                  <a:gd name="connsiteY60" fmla="*/ 1078302 h 1299864"/>
                  <a:gd name="connsiteX61" fmla="*/ 327804 w 3640347"/>
                  <a:gd name="connsiteY61"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983411 w 3640347"/>
                  <a:gd name="connsiteY12" fmla="*/ 552091 h 1299864"/>
                  <a:gd name="connsiteX13" fmla="*/ 1112808 w 3640347"/>
                  <a:gd name="connsiteY13" fmla="*/ 534838 h 1299864"/>
                  <a:gd name="connsiteX14" fmla="*/ 1190445 w 3640347"/>
                  <a:gd name="connsiteY14" fmla="*/ 474453 h 1299864"/>
                  <a:gd name="connsiteX15" fmla="*/ 1268083 w 3640347"/>
                  <a:gd name="connsiteY15" fmla="*/ 422695 h 1299864"/>
                  <a:gd name="connsiteX16" fmla="*/ 1388853 w 3640347"/>
                  <a:gd name="connsiteY16" fmla="*/ 301925 h 1299864"/>
                  <a:gd name="connsiteX17" fmla="*/ 1535502 w 3640347"/>
                  <a:gd name="connsiteY17" fmla="*/ 129397 h 1299864"/>
                  <a:gd name="connsiteX18" fmla="*/ 1613140 w 3640347"/>
                  <a:gd name="connsiteY18" fmla="*/ 77638 h 1299864"/>
                  <a:gd name="connsiteX19" fmla="*/ 1742536 w 3640347"/>
                  <a:gd name="connsiteY19" fmla="*/ 17253 h 1299864"/>
                  <a:gd name="connsiteX20" fmla="*/ 1794294 w 3640347"/>
                  <a:gd name="connsiteY20" fmla="*/ 0 h 1299864"/>
                  <a:gd name="connsiteX21" fmla="*/ 3200400 w 3640347"/>
                  <a:gd name="connsiteY21" fmla="*/ 8627 h 1299864"/>
                  <a:gd name="connsiteX22" fmla="*/ 3226279 w 3640347"/>
                  <a:gd name="connsiteY22" fmla="*/ 17253 h 1299864"/>
                  <a:gd name="connsiteX23" fmla="*/ 3303917 w 3640347"/>
                  <a:gd name="connsiteY23" fmla="*/ 94891 h 1299864"/>
                  <a:gd name="connsiteX24" fmla="*/ 3390181 w 3640347"/>
                  <a:gd name="connsiteY24" fmla="*/ 207034 h 1299864"/>
                  <a:gd name="connsiteX25" fmla="*/ 3441940 w 3640347"/>
                  <a:gd name="connsiteY25" fmla="*/ 310551 h 1299864"/>
                  <a:gd name="connsiteX26" fmla="*/ 3519577 w 3640347"/>
                  <a:gd name="connsiteY26" fmla="*/ 439947 h 1299864"/>
                  <a:gd name="connsiteX27" fmla="*/ 3597215 w 3640347"/>
                  <a:gd name="connsiteY27" fmla="*/ 569344 h 1299864"/>
                  <a:gd name="connsiteX28" fmla="*/ 3640347 w 3640347"/>
                  <a:gd name="connsiteY28" fmla="*/ 707366 h 1299864"/>
                  <a:gd name="connsiteX29" fmla="*/ 3631721 w 3640347"/>
                  <a:gd name="connsiteY29" fmla="*/ 1017917 h 1299864"/>
                  <a:gd name="connsiteX30" fmla="*/ 3588589 w 3640347"/>
                  <a:gd name="connsiteY30" fmla="*/ 1173193 h 1299864"/>
                  <a:gd name="connsiteX31" fmla="*/ 3554083 w 3640347"/>
                  <a:gd name="connsiteY31" fmla="*/ 1250831 h 1299864"/>
                  <a:gd name="connsiteX32" fmla="*/ 3364302 w 3640347"/>
                  <a:gd name="connsiteY32" fmla="*/ 1199072 h 1299864"/>
                  <a:gd name="connsiteX33" fmla="*/ 3355676 w 3640347"/>
                  <a:gd name="connsiteY33" fmla="*/ 1199073 h 1299864"/>
                  <a:gd name="connsiteX34" fmla="*/ 3321170 w 3640347"/>
                  <a:gd name="connsiteY34" fmla="*/ 923026 h 1299864"/>
                  <a:gd name="connsiteX35" fmla="*/ 3278037 w 3640347"/>
                  <a:gd name="connsiteY35" fmla="*/ 854016 h 1299864"/>
                  <a:gd name="connsiteX36" fmla="*/ 3131389 w 3640347"/>
                  <a:gd name="connsiteY36" fmla="*/ 793630 h 1299864"/>
                  <a:gd name="connsiteX37" fmla="*/ 2846717 w 3640347"/>
                  <a:gd name="connsiteY37" fmla="*/ 819510 h 1299864"/>
                  <a:gd name="connsiteX38" fmla="*/ 2691442 w 3640347"/>
                  <a:gd name="connsiteY38" fmla="*/ 940280 h 1299864"/>
                  <a:gd name="connsiteX39" fmla="*/ 2631057 w 3640347"/>
                  <a:gd name="connsiteY39" fmla="*/ 1069676 h 1299864"/>
                  <a:gd name="connsiteX40" fmla="*/ 2622430 w 3640347"/>
                  <a:gd name="connsiteY40" fmla="*/ 1259457 h 1299864"/>
                  <a:gd name="connsiteX41" fmla="*/ 2553419 w 3640347"/>
                  <a:gd name="connsiteY41" fmla="*/ 1285336 h 1299864"/>
                  <a:gd name="connsiteX42" fmla="*/ 2225615 w 3640347"/>
                  <a:gd name="connsiteY42" fmla="*/ 1259457 h 1299864"/>
                  <a:gd name="connsiteX43" fmla="*/ 1794294 w 3640347"/>
                  <a:gd name="connsiteY43" fmla="*/ 1268083 h 1299864"/>
                  <a:gd name="connsiteX44" fmla="*/ 1595887 w 3640347"/>
                  <a:gd name="connsiteY44" fmla="*/ 1276710 h 1299864"/>
                  <a:gd name="connsiteX45" fmla="*/ 1475117 w 3640347"/>
                  <a:gd name="connsiteY45" fmla="*/ 1285336 h 1299864"/>
                  <a:gd name="connsiteX46" fmla="*/ 1293962 w 3640347"/>
                  <a:gd name="connsiteY46" fmla="*/ 1293963 h 1299864"/>
                  <a:gd name="connsiteX47" fmla="*/ 1086928 w 3640347"/>
                  <a:gd name="connsiteY47" fmla="*/ 1242204 h 1299864"/>
                  <a:gd name="connsiteX48" fmla="*/ 1061049 w 3640347"/>
                  <a:gd name="connsiteY48" fmla="*/ 1207698 h 1299864"/>
                  <a:gd name="connsiteX49" fmla="*/ 1035170 w 3640347"/>
                  <a:gd name="connsiteY49" fmla="*/ 1069676 h 1299864"/>
                  <a:gd name="connsiteX50" fmla="*/ 1026544 w 3640347"/>
                  <a:gd name="connsiteY50" fmla="*/ 1017917 h 1299864"/>
                  <a:gd name="connsiteX51" fmla="*/ 1000664 w 3640347"/>
                  <a:gd name="connsiteY51" fmla="*/ 923027 h 1299864"/>
                  <a:gd name="connsiteX52" fmla="*/ 957532 w 3640347"/>
                  <a:gd name="connsiteY52" fmla="*/ 871268 h 1299864"/>
                  <a:gd name="connsiteX53" fmla="*/ 897147 w 3640347"/>
                  <a:gd name="connsiteY53" fmla="*/ 819510 h 1299864"/>
                  <a:gd name="connsiteX54" fmla="*/ 785004 w 3640347"/>
                  <a:gd name="connsiteY54" fmla="*/ 759125 h 1299864"/>
                  <a:gd name="connsiteX55" fmla="*/ 629728 w 3640347"/>
                  <a:gd name="connsiteY55" fmla="*/ 750498 h 1299864"/>
                  <a:gd name="connsiteX56" fmla="*/ 508959 w 3640347"/>
                  <a:gd name="connsiteY56" fmla="*/ 776378 h 1299864"/>
                  <a:gd name="connsiteX57" fmla="*/ 422694 w 3640347"/>
                  <a:gd name="connsiteY57" fmla="*/ 879895 h 1299864"/>
                  <a:gd name="connsiteX58" fmla="*/ 353683 w 3640347"/>
                  <a:gd name="connsiteY58" fmla="*/ 957532 h 1299864"/>
                  <a:gd name="connsiteX59" fmla="*/ 310551 w 3640347"/>
                  <a:gd name="connsiteY59" fmla="*/ 1035170 h 1299864"/>
                  <a:gd name="connsiteX60" fmla="*/ 301925 w 3640347"/>
                  <a:gd name="connsiteY60" fmla="*/ 1078302 h 1299864"/>
                  <a:gd name="connsiteX61" fmla="*/ 327804 w 3640347"/>
                  <a:gd name="connsiteY61"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983411 w 3640347"/>
                  <a:gd name="connsiteY12" fmla="*/ 552091 h 1299864"/>
                  <a:gd name="connsiteX13" fmla="*/ 1112808 w 3640347"/>
                  <a:gd name="connsiteY13" fmla="*/ 534838 h 1299864"/>
                  <a:gd name="connsiteX14" fmla="*/ 1190445 w 3640347"/>
                  <a:gd name="connsiteY14" fmla="*/ 474453 h 1299864"/>
                  <a:gd name="connsiteX15" fmla="*/ 1268083 w 3640347"/>
                  <a:gd name="connsiteY15" fmla="*/ 422695 h 1299864"/>
                  <a:gd name="connsiteX16" fmla="*/ 1388853 w 3640347"/>
                  <a:gd name="connsiteY16" fmla="*/ 301925 h 1299864"/>
                  <a:gd name="connsiteX17" fmla="*/ 1535502 w 3640347"/>
                  <a:gd name="connsiteY17" fmla="*/ 129397 h 1299864"/>
                  <a:gd name="connsiteX18" fmla="*/ 1613140 w 3640347"/>
                  <a:gd name="connsiteY18" fmla="*/ 77638 h 1299864"/>
                  <a:gd name="connsiteX19" fmla="*/ 1742536 w 3640347"/>
                  <a:gd name="connsiteY19" fmla="*/ 17253 h 1299864"/>
                  <a:gd name="connsiteX20" fmla="*/ 1794294 w 3640347"/>
                  <a:gd name="connsiteY20" fmla="*/ 0 h 1299864"/>
                  <a:gd name="connsiteX21" fmla="*/ 3200400 w 3640347"/>
                  <a:gd name="connsiteY21" fmla="*/ 8627 h 1299864"/>
                  <a:gd name="connsiteX22" fmla="*/ 3226279 w 3640347"/>
                  <a:gd name="connsiteY22" fmla="*/ 17253 h 1299864"/>
                  <a:gd name="connsiteX23" fmla="*/ 3303917 w 3640347"/>
                  <a:gd name="connsiteY23" fmla="*/ 94891 h 1299864"/>
                  <a:gd name="connsiteX24" fmla="*/ 3390181 w 3640347"/>
                  <a:gd name="connsiteY24" fmla="*/ 207034 h 1299864"/>
                  <a:gd name="connsiteX25" fmla="*/ 3441940 w 3640347"/>
                  <a:gd name="connsiteY25" fmla="*/ 310551 h 1299864"/>
                  <a:gd name="connsiteX26" fmla="*/ 3519577 w 3640347"/>
                  <a:gd name="connsiteY26" fmla="*/ 439947 h 1299864"/>
                  <a:gd name="connsiteX27" fmla="*/ 3597215 w 3640347"/>
                  <a:gd name="connsiteY27" fmla="*/ 569344 h 1299864"/>
                  <a:gd name="connsiteX28" fmla="*/ 3640347 w 3640347"/>
                  <a:gd name="connsiteY28" fmla="*/ 707366 h 1299864"/>
                  <a:gd name="connsiteX29" fmla="*/ 3631721 w 3640347"/>
                  <a:gd name="connsiteY29" fmla="*/ 1017917 h 1299864"/>
                  <a:gd name="connsiteX30" fmla="*/ 3588589 w 3640347"/>
                  <a:gd name="connsiteY30" fmla="*/ 1173193 h 1299864"/>
                  <a:gd name="connsiteX31" fmla="*/ 3554083 w 3640347"/>
                  <a:gd name="connsiteY31" fmla="*/ 1250831 h 1299864"/>
                  <a:gd name="connsiteX32" fmla="*/ 3364302 w 3640347"/>
                  <a:gd name="connsiteY32" fmla="*/ 1199072 h 1299864"/>
                  <a:gd name="connsiteX33" fmla="*/ 3355676 w 3640347"/>
                  <a:gd name="connsiteY33" fmla="*/ 1199073 h 1299864"/>
                  <a:gd name="connsiteX34" fmla="*/ 3321170 w 3640347"/>
                  <a:gd name="connsiteY34" fmla="*/ 923026 h 1299864"/>
                  <a:gd name="connsiteX35" fmla="*/ 3278037 w 3640347"/>
                  <a:gd name="connsiteY35" fmla="*/ 854016 h 1299864"/>
                  <a:gd name="connsiteX36" fmla="*/ 3131389 w 3640347"/>
                  <a:gd name="connsiteY36" fmla="*/ 793630 h 1299864"/>
                  <a:gd name="connsiteX37" fmla="*/ 2846717 w 3640347"/>
                  <a:gd name="connsiteY37" fmla="*/ 819510 h 1299864"/>
                  <a:gd name="connsiteX38" fmla="*/ 2691442 w 3640347"/>
                  <a:gd name="connsiteY38" fmla="*/ 940280 h 1299864"/>
                  <a:gd name="connsiteX39" fmla="*/ 2631057 w 3640347"/>
                  <a:gd name="connsiteY39" fmla="*/ 1069676 h 1299864"/>
                  <a:gd name="connsiteX40" fmla="*/ 2648310 w 3640347"/>
                  <a:gd name="connsiteY40" fmla="*/ 1285336 h 1299864"/>
                  <a:gd name="connsiteX41" fmla="*/ 2553419 w 3640347"/>
                  <a:gd name="connsiteY41" fmla="*/ 1285336 h 1299864"/>
                  <a:gd name="connsiteX42" fmla="*/ 2225615 w 3640347"/>
                  <a:gd name="connsiteY42" fmla="*/ 1259457 h 1299864"/>
                  <a:gd name="connsiteX43" fmla="*/ 1794294 w 3640347"/>
                  <a:gd name="connsiteY43" fmla="*/ 1268083 h 1299864"/>
                  <a:gd name="connsiteX44" fmla="*/ 1595887 w 3640347"/>
                  <a:gd name="connsiteY44" fmla="*/ 1276710 h 1299864"/>
                  <a:gd name="connsiteX45" fmla="*/ 1475117 w 3640347"/>
                  <a:gd name="connsiteY45" fmla="*/ 1285336 h 1299864"/>
                  <a:gd name="connsiteX46" fmla="*/ 1293962 w 3640347"/>
                  <a:gd name="connsiteY46" fmla="*/ 1293963 h 1299864"/>
                  <a:gd name="connsiteX47" fmla="*/ 1086928 w 3640347"/>
                  <a:gd name="connsiteY47" fmla="*/ 1242204 h 1299864"/>
                  <a:gd name="connsiteX48" fmla="*/ 1061049 w 3640347"/>
                  <a:gd name="connsiteY48" fmla="*/ 1207698 h 1299864"/>
                  <a:gd name="connsiteX49" fmla="*/ 1035170 w 3640347"/>
                  <a:gd name="connsiteY49" fmla="*/ 1069676 h 1299864"/>
                  <a:gd name="connsiteX50" fmla="*/ 1026544 w 3640347"/>
                  <a:gd name="connsiteY50" fmla="*/ 1017917 h 1299864"/>
                  <a:gd name="connsiteX51" fmla="*/ 1000664 w 3640347"/>
                  <a:gd name="connsiteY51" fmla="*/ 923027 h 1299864"/>
                  <a:gd name="connsiteX52" fmla="*/ 957532 w 3640347"/>
                  <a:gd name="connsiteY52" fmla="*/ 871268 h 1299864"/>
                  <a:gd name="connsiteX53" fmla="*/ 897147 w 3640347"/>
                  <a:gd name="connsiteY53" fmla="*/ 819510 h 1299864"/>
                  <a:gd name="connsiteX54" fmla="*/ 785004 w 3640347"/>
                  <a:gd name="connsiteY54" fmla="*/ 759125 h 1299864"/>
                  <a:gd name="connsiteX55" fmla="*/ 629728 w 3640347"/>
                  <a:gd name="connsiteY55" fmla="*/ 750498 h 1299864"/>
                  <a:gd name="connsiteX56" fmla="*/ 508959 w 3640347"/>
                  <a:gd name="connsiteY56" fmla="*/ 776378 h 1299864"/>
                  <a:gd name="connsiteX57" fmla="*/ 422694 w 3640347"/>
                  <a:gd name="connsiteY57" fmla="*/ 879895 h 1299864"/>
                  <a:gd name="connsiteX58" fmla="*/ 353683 w 3640347"/>
                  <a:gd name="connsiteY58" fmla="*/ 957532 h 1299864"/>
                  <a:gd name="connsiteX59" fmla="*/ 310551 w 3640347"/>
                  <a:gd name="connsiteY59" fmla="*/ 1035170 h 1299864"/>
                  <a:gd name="connsiteX60" fmla="*/ 301925 w 3640347"/>
                  <a:gd name="connsiteY60" fmla="*/ 1078302 h 1299864"/>
                  <a:gd name="connsiteX61" fmla="*/ 327804 w 3640347"/>
                  <a:gd name="connsiteY61" fmla="*/ 1233578 h 1299864"/>
                  <a:gd name="connsiteX0" fmla="*/ 327804 w 3640347"/>
                  <a:gd name="connsiteY0" fmla="*/ 1233578 h 1328637"/>
                  <a:gd name="connsiteX1" fmla="*/ 284672 w 3640347"/>
                  <a:gd name="connsiteY1" fmla="*/ 1259457 h 1328637"/>
                  <a:gd name="connsiteX2" fmla="*/ 215661 w 3640347"/>
                  <a:gd name="connsiteY2" fmla="*/ 1250831 h 1328637"/>
                  <a:gd name="connsiteX3" fmla="*/ 103517 w 3640347"/>
                  <a:gd name="connsiteY3" fmla="*/ 1259457 h 1328637"/>
                  <a:gd name="connsiteX4" fmla="*/ 17253 w 3640347"/>
                  <a:gd name="connsiteY4" fmla="*/ 1000664 h 1328637"/>
                  <a:gd name="connsiteX5" fmla="*/ 0 w 3640347"/>
                  <a:gd name="connsiteY5" fmla="*/ 940280 h 1328637"/>
                  <a:gd name="connsiteX6" fmla="*/ 8627 w 3640347"/>
                  <a:gd name="connsiteY6" fmla="*/ 871268 h 1328637"/>
                  <a:gd name="connsiteX7" fmla="*/ 69011 w 3640347"/>
                  <a:gd name="connsiteY7" fmla="*/ 767751 h 1328637"/>
                  <a:gd name="connsiteX8" fmla="*/ 172528 w 3640347"/>
                  <a:gd name="connsiteY8" fmla="*/ 655608 h 1328637"/>
                  <a:gd name="connsiteX9" fmla="*/ 198408 w 3640347"/>
                  <a:gd name="connsiteY9" fmla="*/ 629729 h 1328637"/>
                  <a:gd name="connsiteX10" fmla="*/ 327804 w 3640347"/>
                  <a:gd name="connsiteY10" fmla="*/ 595223 h 1328637"/>
                  <a:gd name="connsiteX11" fmla="*/ 802257 w 3640347"/>
                  <a:gd name="connsiteY11" fmla="*/ 577970 h 1328637"/>
                  <a:gd name="connsiteX12" fmla="*/ 983411 w 3640347"/>
                  <a:gd name="connsiteY12" fmla="*/ 552091 h 1328637"/>
                  <a:gd name="connsiteX13" fmla="*/ 1112808 w 3640347"/>
                  <a:gd name="connsiteY13" fmla="*/ 534838 h 1328637"/>
                  <a:gd name="connsiteX14" fmla="*/ 1190445 w 3640347"/>
                  <a:gd name="connsiteY14" fmla="*/ 474453 h 1328637"/>
                  <a:gd name="connsiteX15" fmla="*/ 1268083 w 3640347"/>
                  <a:gd name="connsiteY15" fmla="*/ 422695 h 1328637"/>
                  <a:gd name="connsiteX16" fmla="*/ 1388853 w 3640347"/>
                  <a:gd name="connsiteY16" fmla="*/ 301925 h 1328637"/>
                  <a:gd name="connsiteX17" fmla="*/ 1535502 w 3640347"/>
                  <a:gd name="connsiteY17" fmla="*/ 129397 h 1328637"/>
                  <a:gd name="connsiteX18" fmla="*/ 1613140 w 3640347"/>
                  <a:gd name="connsiteY18" fmla="*/ 77638 h 1328637"/>
                  <a:gd name="connsiteX19" fmla="*/ 1742536 w 3640347"/>
                  <a:gd name="connsiteY19" fmla="*/ 17253 h 1328637"/>
                  <a:gd name="connsiteX20" fmla="*/ 1794294 w 3640347"/>
                  <a:gd name="connsiteY20" fmla="*/ 0 h 1328637"/>
                  <a:gd name="connsiteX21" fmla="*/ 3200400 w 3640347"/>
                  <a:gd name="connsiteY21" fmla="*/ 8627 h 1328637"/>
                  <a:gd name="connsiteX22" fmla="*/ 3226279 w 3640347"/>
                  <a:gd name="connsiteY22" fmla="*/ 17253 h 1328637"/>
                  <a:gd name="connsiteX23" fmla="*/ 3303917 w 3640347"/>
                  <a:gd name="connsiteY23" fmla="*/ 94891 h 1328637"/>
                  <a:gd name="connsiteX24" fmla="*/ 3390181 w 3640347"/>
                  <a:gd name="connsiteY24" fmla="*/ 207034 h 1328637"/>
                  <a:gd name="connsiteX25" fmla="*/ 3441940 w 3640347"/>
                  <a:gd name="connsiteY25" fmla="*/ 310551 h 1328637"/>
                  <a:gd name="connsiteX26" fmla="*/ 3519577 w 3640347"/>
                  <a:gd name="connsiteY26" fmla="*/ 439947 h 1328637"/>
                  <a:gd name="connsiteX27" fmla="*/ 3597215 w 3640347"/>
                  <a:gd name="connsiteY27" fmla="*/ 569344 h 1328637"/>
                  <a:gd name="connsiteX28" fmla="*/ 3640347 w 3640347"/>
                  <a:gd name="connsiteY28" fmla="*/ 707366 h 1328637"/>
                  <a:gd name="connsiteX29" fmla="*/ 3631721 w 3640347"/>
                  <a:gd name="connsiteY29" fmla="*/ 1017917 h 1328637"/>
                  <a:gd name="connsiteX30" fmla="*/ 3588589 w 3640347"/>
                  <a:gd name="connsiteY30" fmla="*/ 1173193 h 1328637"/>
                  <a:gd name="connsiteX31" fmla="*/ 3554083 w 3640347"/>
                  <a:gd name="connsiteY31" fmla="*/ 1250831 h 1328637"/>
                  <a:gd name="connsiteX32" fmla="*/ 3364302 w 3640347"/>
                  <a:gd name="connsiteY32" fmla="*/ 1199072 h 1328637"/>
                  <a:gd name="connsiteX33" fmla="*/ 3355676 w 3640347"/>
                  <a:gd name="connsiteY33" fmla="*/ 1199073 h 1328637"/>
                  <a:gd name="connsiteX34" fmla="*/ 3321170 w 3640347"/>
                  <a:gd name="connsiteY34" fmla="*/ 923026 h 1328637"/>
                  <a:gd name="connsiteX35" fmla="*/ 3278037 w 3640347"/>
                  <a:gd name="connsiteY35" fmla="*/ 854016 h 1328637"/>
                  <a:gd name="connsiteX36" fmla="*/ 3131389 w 3640347"/>
                  <a:gd name="connsiteY36" fmla="*/ 793630 h 1328637"/>
                  <a:gd name="connsiteX37" fmla="*/ 2846717 w 3640347"/>
                  <a:gd name="connsiteY37" fmla="*/ 819510 h 1328637"/>
                  <a:gd name="connsiteX38" fmla="*/ 2691442 w 3640347"/>
                  <a:gd name="connsiteY38" fmla="*/ 940280 h 1328637"/>
                  <a:gd name="connsiteX39" fmla="*/ 2631057 w 3640347"/>
                  <a:gd name="connsiteY39" fmla="*/ 1069676 h 1328637"/>
                  <a:gd name="connsiteX40" fmla="*/ 2622430 w 3640347"/>
                  <a:gd name="connsiteY40" fmla="*/ 1328468 h 1328637"/>
                  <a:gd name="connsiteX41" fmla="*/ 2553419 w 3640347"/>
                  <a:gd name="connsiteY41" fmla="*/ 1285336 h 1328637"/>
                  <a:gd name="connsiteX42" fmla="*/ 2225615 w 3640347"/>
                  <a:gd name="connsiteY42" fmla="*/ 1259457 h 1328637"/>
                  <a:gd name="connsiteX43" fmla="*/ 1794294 w 3640347"/>
                  <a:gd name="connsiteY43" fmla="*/ 1268083 h 1328637"/>
                  <a:gd name="connsiteX44" fmla="*/ 1595887 w 3640347"/>
                  <a:gd name="connsiteY44" fmla="*/ 1276710 h 1328637"/>
                  <a:gd name="connsiteX45" fmla="*/ 1475117 w 3640347"/>
                  <a:gd name="connsiteY45" fmla="*/ 1285336 h 1328637"/>
                  <a:gd name="connsiteX46" fmla="*/ 1293962 w 3640347"/>
                  <a:gd name="connsiteY46" fmla="*/ 1293963 h 1328637"/>
                  <a:gd name="connsiteX47" fmla="*/ 1086928 w 3640347"/>
                  <a:gd name="connsiteY47" fmla="*/ 1242204 h 1328637"/>
                  <a:gd name="connsiteX48" fmla="*/ 1061049 w 3640347"/>
                  <a:gd name="connsiteY48" fmla="*/ 1207698 h 1328637"/>
                  <a:gd name="connsiteX49" fmla="*/ 1035170 w 3640347"/>
                  <a:gd name="connsiteY49" fmla="*/ 1069676 h 1328637"/>
                  <a:gd name="connsiteX50" fmla="*/ 1026544 w 3640347"/>
                  <a:gd name="connsiteY50" fmla="*/ 1017917 h 1328637"/>
                  <a:gd name="connsiteX51" fmla="*/ 1000664 w 3640347"/>
                  <a:gd name="connsiteY51" fmla="*/ 923027 h 1328637"/>
                  <a:gd name="connsiteX52" fmla="*/ 957532 w 3640347"/>
                  <a:gd name="connsiteY52" fmla="*/ 871268 h 1328637"/>
                  <a:gd name="connsiteX53" fmla="*/ 897147 w 3640347"/>
                  <a:gd name="connsiteY53" fmla="*/ 819510 h 1328637"/>
                  <a:gd name="connsiteX54" fmla="*/ 785004 w 3640347"/>
                  <a:gd name="connsiteY54" fmla="*/ 759125 h 1328637"/>
                  <a:gd name="connsiteX55" fmla="*/ 629728 w 3640347"/>
                  <a:gd name="connsiteY55" fmla="*/ 750498 h 1328637"/>
                  <a:gd name="connsiteX56" fmla="*/ 508959 w 3640347"/>
                  <a:gd name="connsiteY56" fmla="*/ 776378 h 1328637"/>
                  <a:gd name="connsiteX57" fmla="*/ 422694 w 3640347"/>
                  <a:gd name="connsiteY57" fmla="*/ 879895 h 1328637"/>
                  <a:gd name="connsiteX58" fmla="*/ 353683 w 3640347"/>
                  <a:gd name="connsiteY58" fmla="*/ 957532 h 1328637"/>
                  <a:gd name="connsiteX59" fmla="*/ 310551 w 3640347"/>
                  <a:gd name="connsiteY59" fmla="*/ 1035170 h 1328637"/>
                  <a:gd name="connsiteX60" fmla="*/ 301925 w 3640347"/>
                  <a:gd name="connsiteY60" fmla="*/ 1078302 h 1328637"/>
                  <a:gd name="connsiteX61" fmla="*/ 327804 w 3640347"/>
                  <a:gd name="connsiteY61" fmla="*/ 1233578 h 1328637"/>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983411 w 3640347"/>
                  <a:gd name="connsiteY12" fmla="*/ 552091 h 1299864"/>
                  <a:gd name="connsiteX13" fmla="*/ 1112808 w 3640347"/>
                  <a:gd name="connsiteY13" fmla="*/ 534838 h 1299864"/>
                  <a:gd name="connsiteX14" fmla="*/ 1190445 w 3640347"/>
                  <a:gd name="connsiteY14" fmla="*/ 474453 h 1299864"/>
                  <a:gd name="connsiteX15" fmla="*/ 1268083 w 3640347"/>
                  <a:gd name="connsiteY15" fmla="*/ 422695 h 1299864"/>
                  <a:gd name="connsiteX16" fmla="*/ 1388853 w 3640347"/>
                  <a:gd name="connsiteY16" fmla="*/ 301925 h 1299864"/>
                  <a:gd name="connsiteX17" fmla="*/ 1535502 w 3640347"/>
                  <a:gd name="connsiteY17" fmla="*/ 129397 h 1299864"/>
                  <a:gd name="connsiteX18" fmla="*/ 1613140 w 3640347"/>
                  <a:gd name="connsiteY18" fmla="*/ 77638 h 1299864"/>
                  <a:gd name="connsiteX19" fmla="*/ 1742536 w 3640347"/>
                  <a:gd name="connsiteY19" fmla="*/ 17253 h 1299864"/>
                  <a:gd name="connsiteX20" fmla="*/ 1794294 w 3640347"/>
                  <a:gd name="connsiteY20" fmla="*/ 0 h 1299864"/>
                  <a:gd name="connsiteX21" fmla="*/ 3200400 w 3640347"/>
                  <a:gd name="connsiteY21" fmla="*/ 8627 h 1299864"/>
                  <a:gd name="connsiteX22" fmla="*/ 3226279 w 3640347"/>
                  <a:gd name="connsiteY22" fmla="*/ 17253 h 1299864"/>
                  <a:gd name="connsiteX23" fmla="*/ 3303917 w 3640347"/>
                  <a:gd name="connsiteY23" fmla="*/ 94891 h 1299864"/>
                  <a:gd name="connsiteX24" fmla="*/ 3390181 w 3640347"/>
                  <a:gd name="connsiteY24" fmla="*/ 207034 h 1299864"/>
                  <a:gd name="connsiteX25" fmla="*/ 3441940 w 3640347"/>
                  <a:gd name="connsiteY25" fmla="*/ 310551 h 1299864"/>
                  <a:gd name="connsiteX26" fmla="*/ 3519577 w 3640347"/>
                  <a:gd name="connsiteY26" fmla="*/ 439947 h 1299864"/>
                  <a:gd name="connsiteX27" fmla="*/ 3597215 w 3640347"/>
                  <a:gd name="connsiteY27" fmla="*/ 569344 h 1299864"/>
                  <a:gd name="connsiteX28" fmla="*/ 3640347 w 3640347"/>
                  <a:gd name="connsiteY28" fmla="*/ 707366 h 1299864"/>
                  <a:gd name="connsiteX29" fmla="*/ 3631721 w 3640347"/>
                  <a:gd name="connsiteY29" fmla="*/ 1017917 h 1299864"/>
                  <a:gd name="connsiteX30" fmla="*/ 3588589 w 3640347"/>
                  <a:gd name="connsiteY30" fmla="*/ 1173193 h 1299864"/>
                  <a:gd name="connsiteX31" fmla="*/ 3554083 w 3640347"/>
                  <a:gd name="connsiteY31" fmla="*/ 1250831 h 1299864"/>
                  <a:gd name="connsiteX32" fmla="*/ 3364302 w 3640347"/>
                  <a:gd name="connsiteY32" fmla="*/ 1199072 h 1299864"/>
                  <a:gd name="connsiteX33" fmla="*/ 3355676 w 3640347"/>
                  <a:gd name="connsiteY33" fmla="*/ 1199073 h 1299864"/>
                  <a:gd name="connsiteX34" fmla="*/ 3321170 w 3640347"/>
                  <a:gd name="connsiteY34" fmla="*/ 923026 h 1299864"/>
                  <a:gd name="connsiteX35" fmla="*/ 3278037 w 3640347"/>
                  <a:gd name="connsiteY35" fmla="*/ 854016 h 1299864"/>
                  <a:gd name="connsiteX36" fmla="*/ 3131389 w 3640347"/>
                  <a:gd name="connsiteY36" fmla="*/ 793630 h 1299864"/>
                  <a:gd name="connsiteX37" fmla="*/ 2846717 w 3640347"/>
                  <a:gd name="connsiteY37" fmla="*/ 819510 h 1299864"/>
                  <a:gd name="connsiteX38" fmla="*/ 2691442 w 3640347"/>
                  <a:gd name="connsiteY38" fmla="*/ 940280 h 1299864"/>
                  <a:gd name="connsiteX39" fmla="*/ 2631057 w 3640347"/>
                  <a:gd name="connsiteY39" fmla="*/ 1069676 h 1299864"/>
                  <a:gd name="connsiteX40" fmla="*/ 2622430 w 3640347"/>
                  <a:gd name="connsiteY40" fmla="*/ 1285336 h 1299864"/>
                  <a:gd name="connsiteX41" fmla="*/ 2553419 w 3640347"/>
                  <a:gd name="connsiteY41" fmla="*/ 1285336 h 1299864"/>
                  <a:gd name="connsiteX42" fmla="*/ 2225615 w 3640347"/>
                  <a:gd name="connsiteY42" fmla="*/ 1259457 h 1299864"/>
                  <a:gd name="connsiteX43" fmla="*/ 1794294 w 3640347"/>
                  <a:gd name="connsiteY43" fmla="*/ 1268083 h 1299864"/>
                  <a:gd name="connsiteX44" fmla="*/ 1595887 w 3640347"/>
                  <a:gd name="connsiteY44" fmla="*/ 1276710 h 1299864"/>
                  <a:gd name="connsiteX45" fmla="*/ 1475117 w 3640347"/>
                  <a:gd name="connsiteY45" fmla="*/ 1285336 h 1299864"/>
                  <a:gd name="connsiteX46" fmla="*/ 1293962 w 3640347"/>
                  <a:gd name="connsiteY46" fmla="*/ 1293963 h 1299864"/>
                  <a:gd name="connsiteX47" fmla="*/ 1086928 w 3640347"/>
                  <a:gd name="connsiteY47" fmla="*/ 1242204 h 1299864"/>
                  <a:gd name="connsiteX48" fmla="*/ 1061049 w 3640347"/>
                  <a:gd name="connsiteY48" fmla="*/ 1207698 h 1299864"/>
                  <a:gd name="connsiteX49" fmla="*/ 1035170 w 3640347"/>
                  <a:gd name="connsiteY49" fmla="*/ 1069676 h 1299864"/>
                  <a:gd name="connsiteX50" fmla="*/ 1026544 w 3640347"/>
                  <a:gd name="connsiteY50" fmla="*/ 1017917 h 1299864"/>
                  <a:gd name="connsiteX51" fmla="*/ 1000664 w 3640347"/>
                  <a:gd name="connsiteY51" fmla="*/ 923027 h 1299864"/>
                  <a:gd name="connsiteX52" fmla="*/ 957532 w 3640347"/>
                  <a:gd name="connsiteY52" fmla="*/ 871268 h 1299864"/>
                  <a:gd name="connsiteX53" fmla="*/ 897147 w 3640347"/>
                  <a:gd name="connsiteY53" fmla="*/ 819510 h 1299864"/>
                  <a:gd name="connsiteX54" fmla="*/ 785004 w 3640347"/>
                  <a:gd name="connsiteY54" fmla="*/ 759125 h 1299864"/>
                  <a:gd name="connsiteX55" fmla="*/ 629728 w 3640347"/>
                  <a:gd name="connsiteY55" fmla="*/ 750498 h 1299864"/>
                  <a:gd name="connsiteX56" fmla="*/ 508959 w 3640347"/>
                  <a:gd name="connsiteY56" fmla="*/ 776378 h 1299864"/>
                  <a:gd name="connsiteX57" fmla="*/ 422694 w 3640347"/>
                  <a:gd name="connsiteY57" fmla="*/ 879895 h 1299864"/>
                  <a:gd name="connsiteX58" fmla="*/ 353683 w 3640347"/>
                  <a:gd name="connsiteY58" fmla="*/ 957532 h 1299864"/>
                  <a:gd name="connsiteX59" fmla="*/ 310551 w 3640347"/>
                  <a:gd name="connsiteY59" fmla="*/ 1035170 h 1299864"/>
                  <a:gd name="connsiteX60" fmla="*/ 301925 w 3640347"/>
                  <a:gd name="connsiteY60" fmla="*/ 1078302 h 1299864"/>
                  <a:gd name="connsiteX61" fmla="*/ 327804 w 3640347"/>
                  <a:gd name="connsiteY61" fmla="*/ 1233578 h 1299864"/>
                  <a:gd name="connsiteX0" fmla="*/ 327804 w 3640347"/>
                  <a:gd name="connsiteY0" fmla="*/ 1233578 h 1311676"/>
                  <a:gd name="connsiteX1" fmla="*/ 284672 w 3640347"/>
                  <a:gd name="connsiteY1" fmla="*/ 1259457 h 1311676"/>
                  <a:gd name="connsiteX2" fmla="*/ 215661 w 3640347"/>
                  <a:gd name="connsiteY2" fmla="*/ 1250831 h 1311676"/>
                  <a:gd name="connsiteX3" fmla="*/ 103517 w 3640347"/>
                  <a:gd name="connsiteY3" fmla="*/ 1259457 h 1311676"/>
                  <a:gd name="connsiteX4" fmla="*/ 17253 w 3640347"/>
                  <a:gd name="connsiteY4" fmla="*/ 1000664 h 1311676"/>
                  <a:gd name="connsiteX5" fmla="*/ 0 w 3640347"/>
                  <a:gd name="connsiteY5" fmla="*/ 940280 h 1311676"/>
                  <a:gd name="connsiteX6" fmla="*/ 8627 w 3640347"/>
                  <a:gd name="connsiteY6" fmla="*/ 871268 h 1311676"/>
                  <a:gd name="connsiteX7" fmla="*/ 69011 w 3640347"/>
                  <a:gd name="connsiteY7" fmla="*/ 767751 h 1311676"/>
                  <a:gd name="connsiteX8" fmla="*/ 172528 w 3640347"/>
                  <a:gd name="connsiteY8" fmla="*/ 655608 h 1311676"/>
                  <a:gd name="connsiteX9" fmla="*/ 198408 w 3640347"/>
                  <a:gd name="connsiteY9" fmla="*/ 629729 h 1311676"/>
                  <a:gd name="connsiteX10" fmla="*/ 327804 w 3640347"/>
                  <a:gd name="connsiteY10" fmla="*/ 595223 h 1311676"/>
                  <a:gd name="connsiteX11" fmla="*/ 802257 w 3640347"/>
                  <a:gd name="connsiteY11" fmla="*/ 577970 h 1311676"/>
                  <a:gd name="connsiteX12" fmla="*/ 983411 w 3640347"/>
                  <a:gd name="connsiteY12" fmla="*/ 552091 h 1311676"/>
                  <a:gd name="connsiteX13" fmla="*/ 1112808 w 3640347"/>
                  <a:gd name="connsiteY13" fmla="*/ 534838 h 1311676"/>
                  <a:gd name="connsiteX14" fmla="*/ 1190445 w 3640347"/>
                  <a:gd name="connsiteY14" fmla="*/ 474453 h 1311676"/>
                  <a:gd name="connsiteX15" fmla="*/ 1268083 w 3640347"/>
                  <a:gd name="connsiteY15" fmla="*/ 422695 h 1311676"/>
                  <a:gd name="connsiteX16" fmla="*/ 1388853 w 3640347"/>
                  <a:gd name="connsiteY16" fmla="*/ 301925 h 1311676"/>
                  <a:gd name="connsiteX17" fmla="*/ 1535502 w 3640347"/>
                  <a:gd name="connsiteY17" fmla="*/ 129397 h 1311676"/>
                  <a:gd name="connsiteX18" fmla="*/ 1613140 w 3640347"/>
                  <a:gd name="connsiteY18" fmla="*/ 77638 h 1311676"/>
                  <a:gd name="connsiteX19" fmla="*/ 1742536 w 3640347"/>
                  <a:gd name="connsiteY19" fmla="*/ 17253 h 1311676"/>
                  <a:gd name="connsiteX20" fmla="*/ 1794294 w 3640347"/>
                  <a:gd name="connsiteY20" fmla="*/ 0 h 1311676"/>
                  <a:gd name="connsiteX21" fmla="*/ 3200400 w 3640347"/>
                  <a:gd name="connsiteY21" fmla="*/ 8627 h 1311676"/>
                  <a:gd name="connsiteX22" fmla="*/ 3226279 w 3640347"/>
                  <a:gd name="connsiteY22" fmla="*/ 17253 h 1311676"/>
                  <a:gd name="connsiteX23" fmla="*/ 3303917 w 3640347"/>
                  <a:gd name="connsiteY23" fmla="*/ 94891 h 1311676"/>
                  <a:gd name="connsiteX24" fmla="*/ 3390181 w 3640347"/>
                  <a:gd name="connsiteY24" fmla="*/ 207034 h 1311676"/>
                  <a:gd name="connsiteX25" fmla="*/ 3441940 w 3640347"/>
                  <a:gd name="connsiteY25" fmla="*/ 310551 h 1311676"/>
                  <a:gd name="connsiteX26" fmla="*/ 3519577 w 3640347"/>
                  <a:gd name="connsiteY26" fmla="*/ 439947 h 1311676"/>
                  <a:gd name="connsiteX27" fmla="*/ 3597215 w 3640347"/>
                  <a:gd name="connsiteY27" fmla="*/ 569344 h 1311676"/>
                  <a:gd name="connsiteX28" fmla="*/ 3640347 w 3640347"/>
                  <a:gd name="connsiteY28" fmla="*/ 707366 h 1311676"/>
                  <a:gd name="connsiteX29" fmla="*/ 3631721 w 3640347"/>
                  <a:gd name="connsiteY29" fmla="*/ 1017917 h 1311676"/>
                  <a:gd name="connsiteX30" fmla="*/ 3588589 w 3640347"/>
                  <a:gd name="connsiteY30" fmla="*/ 1173193 h 1311676"/>
                  <a:gd name="connsiteX31" fmla="*/ 3554083 w 3640347"/>
                  <a:gd name="connsiteY31" fmla="*/ 1250831 h 1311676"/>
                  <a:gd name="connsiteX32" fmla="*/ 3364302 w 3640347"/>
                  <a:gd name="connsiteY32" fmla="*/ 1199072 h 1311676"/>
                  <a:gd name="connsiteX33" fmla="*/ 3355676 w 3640347"/>
                  <a:gd name="connsiteY33" fmla="*/ 1199073 h 1311676"/>
                  <a:gd name="connsiteX34" fmla="*/ 3321170 w 3640347"/>
                  <a:gd name="connsiteY34" fmla="*/ 923026 h 1311676"/>
                  <a:gd name="connsiteX35" fmla="*/ 3278037 w 3640347"/>
                  <a:gd name="connsiteY35" fmla="*/ 854016 h 1311676"/>
                  <a:gd name="connsiteX36" fmla="*/ 3131389 w 3640347"/>
                  <a:gd name="connsiteY36" fmla="*/ 793630 h 1311676"/>
                  <a:gd name="connsiteX37" fmla="*/ 2846717 w 3640347"/>
                  <a:gd name="connsiteY37" fmla="*/ 819510 h 1311676"/>
                  <a:gd name="connsiteX38" fmla="*/ 2691442 w 3640347"/>
                  <a:gd name="connsiteY38" fmla="*/ 940280 h 1311676"/>
                  <a:gd name="connsiteX39" fmla="*/ 2631057 w 3640347"/>
                  <a:gd name="connsiteY39" fmla="*/ 1069676 h 1311676"/>
                  <a:gd name="connsiteX40" fmla="*/ 2622430 w 3640347"/>
                  <a:gd name="connsiteY40" fmla="*/ 1285336 h 1311676"/>
                  <a:gd name="connsiteX41" fmla="*/ 2458529 w 3640347"/>
                  <a:gd name="connsiteY41" fmla="*/ 1311216 h 1311676"/>
                  <a:gd name="connsiteX42" fmla="*/ 2225615 w 3640347"/>
                  <a:gd name="connsiteY42" fmla="*/ 1259457 h 1311676"/>
                  <a:gd name="connsiteX43" fmla="*/ 1794294 w 3640347"/>
                  <a:gd name="connsiteY43" fmla="*/ 1268083 h 1311676"/>
                  <a:gd name="connsiteX44" fmla="*/ 1595887 w 3640347"/>
                  <a:gd name="connsiteY44" fmla="*/ 1276710 h 1311676"/>
                  <a:gd name="connsiteX45" fmla="*/ 1475117 w 3640347"/>
                  <a:gd name="connsiteY45" fmla="*/ 1285336 h 1311676"/>
                  <a:gd name="connsiteX46" fmla="*/ 1293962 w 3640347"/>
                  <a:gd name="connsiteY46" fmla="*/ 1293963 h 1311676"/>
                  <a:gd name="connsiteX47" fmla="*/ 1086928 w 3640347"/>
                  <a:gd name="connsiteY47" fmla="*/ 1242204 h 1311676"/>
                  <a:gd name="connsiteX48" fmla="*/ 1061049 w 3640347"/>
                  <a:gd name="connsiteY48" fmla="*/ 1207698 h 1311676"/>
                  <a:gd name="connsiteX49" fmla="*/ 1035170 w 3640347"/>
                  <a:gd name="connsiteY49" fmla="*/ 1069676 h 1311676"/>
                  <a:gd name="connsiteX50" fmla="*/ 1026544 w 3640347"/>
                  <a:gd name="connsiteY50" fmla="*/ 1017917 h 1311676"/>
                  <a:gd name="connsiteX51" fmla="*/ 1000664 w 3640347"/>
                  <a:gd name="connsiteY51" fmla="*/ 923027 h 1311676"/>
                  <a:gd name="connsiteX52" fmla="*/ 957532 w 3640347"/>
                  <a:gd name="connsiteY52" fmla="*/ 871268 h 1311676"/>
                  <a:gd name="connsiteX53" fmla="*/ 897147 w 3640347"/>
                  <a:gd name="connsiteY53" fmla="*/ 819510 h 1311676"/>
                  <a:gd name="connsiteX54" fmla="*/ 785004 w 3640347"/>
                  <a:gd name="connsiteY54" fmla="*/ 759125 h 1311676"/>
                  <a:gd name="connsiteX55" fmla="*/ 629728 w 3640347"/>
                  <a:gd name="connsiteY55" fmla="*/ 750498 h 1311676"/>
                  <a:gd name="connsiteX56" fmla="*/ 508959 w 3640347"/>
                  <a:gd name="connsiteY56" fmla="*/ 776378 h 1311676"/>
                  <a:gd name="connsiteX57" fmla="*/ 422694 w 3640347"/>
                  <a:gd name="connsiteY57" fmla="*/ 879895 h 1311676"/>
                  <a:gd name="connsiteX58" fmla="*/ 353683 w 3640347"/>
                  <a:gd name="connsiteY58" fmla="*/ 957532 h 1311676"/>
                  <a:gd name="connsiteX59" fmla="*/ 310551 w 3640347"/>
                  <a:gd name="connsiteY59" fmla="*/ 1035170 h 1311676"/>
                  <a:gd name="connsiteX60" fmla="*/ 301925 w 3640347"/>
                  <a:gd name="connsiteY60" fmla="*/ 1078302 h 1311676"/>
                  <a:gd name="connsiteX61" fmla="*/ 327804 w 3640347"/>
                  <a:gd name="connsiteY61" fmla="*/ 1233578 h 1311676"/>
                  <a:gd name="connsiteX0" fmla="*/ 327804 w 3640347"/>
                  <a:gd name="connsiteY0" fmla="*/ 1233578 h 1311974"/>
                  <a:gd name="connsiteX1" fmla="*/ 284672 w 3640347"/>
                  <a:gd name="connsiteY1" fmla="*/ 1259457 h 1311974"/>
                  <a:gd name="connsiteX2" fmla="*/ 215661 w 3640347"/>
                  <a:gd name="connsiteY2" fmla="*/ 1250831 h 1311974"/>
                  <a:gd name="connsiteX3" fmla="*/ 103517 w 3640347"/>
                  <a:gd name="connsiteY3" fmla="*/ 1259457 h 1311974"/>
                  <a:gd name="connsiteX4" fmla="*/ 17253 w 3640347"/>
                  <a:gd name="connsiteY4" fmla="*/ 1000664 h 1311974"/>
                  <a:gd name="connsiteX5" fmla="*/ 0 w 3640347"/>
                  <a:gd name="connsiteY5" fmla="*/ 940280 h 1311974"/>
                  <a:gd name="connsiteX6" fmla="*/ 8627 w 3640347"/>
                  <a:gd name="connsiteY6" fmla="*/ 871268 h 1311974"/>
                  <a:gd name="connsiteX7" fmla="*/ 69011 w 3640347"/>
                  <a:gd name="connsiteY7" fmla="*/ 767751 h 1311974"/>
                  <a:gd name="connsiteX8" fmla="*/ 172528 w 3640347"/>
                  <a:gd name="connsiteY8" fmla="*/ 655608 h 1311974"/>
                  <a:gd name="connsiteX9" fmla="*/ 198408 w 3640347"/>
                  <a:gd name="connsiteY9" fmla="*/ 629729 h 1311974"/>
                  <a:gd name="connsiteX10" fmla="*/ 327804 w 3640347"/>
                  <a:gd name="connsiteY10" fmla="*/ 595223 h 1311974"/>
                  <a:gd name="connsiteX11" fmla="*/ 802257 w 3640347"/>
                  <a:gd name="connsiteY11" fmla="*/ 577970 h 1311974"/>
                  <a:gd name="connsiteX12" fmla="*/ 983411 w 3640347"/>
                  <a:gd name="connsiteY12" fmla="*/ 552091 h 1311974"/>
                  <a:gd name="connsiteX13" fmla="*/ 1112808 w 3640347"/>
                  <a:gd name="connsiteY13" fmla="*/ 534838 h 1311974"/>
                  <a:gd name="connsiteX14" fmla="*/ 1190445 w 3640347"/>
                  <a:gd name="connsiteY14" fmla="*/ 474453 h 1311974"/>
                  <a:gd name="connsiteX15" fmla="*/ 1268083 w 3640347"/>
                  <a:gd name="connsiteY15" fmla="*/ 422695 h 1311974"/>
                  <a:gd name="connsiteX16" fmla="*/ 1388853 w 3640347"/>
                  <a:gd name="connsiteY16" fmla="*/ 301925 h 1311974"/>
                  <a:gd name="connsiteX17" fmla="*/ 1535502 w 3640347"/>
                  <a:gd name="connsiteY17" fmla="*/ 129397 h 1311974"/>
                  <a:gd name="connsiteX18" fmla="*/ 1613140 w 3640347"/>
                  <a:gd name="connsiteY18" fmla="*/ 77638 h 1311974"/>
                  <a:gd name="connsiteX19" fmla="*/ 1742536 w 3640347"/>
                  <a:gd name="connsiteY19" fmla="*/ 17253 h 1311974"/>
                  <a:gd name="connsiteX20" fmla="*/ 1794294 w 3640347"/>
                  <a:gd name="connsiteY20" fmla="*/ 0 h 1311974"/>
                  <a:gd name="connsiteX21" fmla="*/ 3200400 w 3640347"/>
                  <a:gd name="connsiteY21" fmla="*/ 8627 h 1311974"/>
                  <a:gd name="connsiteX22" fmla="*/ 3226279 w 3640347"/>
                  <a:gd name="connsiteY22" fmla="*/ 17253 h 1311974"/>
                  <a:gd name="connsiteX23" fmla="*/ 3303917 w 3640347"/>
                  <a:gd name="connsiteY23" fmla="*/ 94891 h 1311974"/>
                  <a:gd name="connsiteX24" fmla="*/ 3390181 w 3640347"/>
                  <a:gd name="connsiteY24" fmla="*/ 207034 h 1311974"/>
                  <a:gd name="connsiteX25" fmla="*/ 3441940 w 3640347"/>
                  <a:gd name="connsiteY25" fmla="*/ 310551 h 1311974"/>
                  <a:gd name="connsiteX26" fmla="*/ 3519577 w 3640347"/>
                  <a:gd name="connsiteY26" fmla="*/ 439947 h 1311974"/>
                  <a:gd name="connsiteX27" fmla="*/ 3597215 w 3640347"/>
                  <a:gd name="connsiteY27" fmla="*/ 569344 h 1311974"/>
                  <a:gd name="connsiteX28" fmla="*/ 3640347 w 3640347"/>
                  <a:gd name="connsiteY28" fmla="*/ 707366 h 1311974"/>
                  <a:gd name="connsiteX29" fmla="*/ 3631721 w 3640347"/>
                  <a:gd name="connsiteY29" fmla="*/ 1017917 h 1311974"/>
                  <a:gd name="connsiteX30" fmla="*/ 3588589 w 3640347"/>
                  <a:gd name="connsiteY30" fmla="*/ 1173193 h 1311974"/>
                  <a:gd name="connsiteX31" fmla="*/ 3554083 w 3640347"/>
                  <a:gd name="connsiteY31" fmla="*/ 1250831 h 1311974"/>
                  <a:gd name="connsiteX32" fmla="*/ 3364302 w 3640347"/>
                  <a:gd name="connsiteY32" fmla="*/ 1199072 h 1311974"/>
                  <a:gd name="connsiteX33" fmla="*/ 3355676 w 3640347"/>
                  <a:gd name="connsiteY33" fmla="*/ 1199073 h 1311974"/>
                  <a:gd name="connsiteX34" fmla="*/ 3321170 w 3640347"/>
                  <a:gd name="connsiteY34" fmla="*/ 923026 h 1311974"/>
                  <a:gd name="connsiteX35" fmla="*/ 3278037 w 3640347"/>
                  <a:gd name="connsiteY35" fmla="*/ 854016 h 1311974"/>
                  <a:gd name="connsiteX36" fmla="*/ 3131389 w 3640347"/>
                  <a:gd name="connsiteY36" fmla="*/ 793630 h 1311974"/>
                  <a:gd name="connsiteX37" fmla="*/ 2846717 w 3640347"/>
                  <a:gd name="connsiteY37" fmla="*/ 819510 h 1311974"/>
                  <a:gd name="connsiteX38" fmla="*/ 2691442 w 3640347"/>
                  <a:gd name="connsiteY38" fmla="*/ 940280 h 1311974"/>
                  <a:gd name="connsiteX39" fmla="*/ 2631057 w 3640347"/>
                  <a:gd name="connsiteY39" fmla="*/ 1069676 h 1311974"/>
                  <a:gd name="connsiteX40" fmla="*/ 2622430 w 3640347"/>
                  <a:gd name="connsiteY40" fmla="*/ 1285336 h 1311974"/>
                  <a:gd name="connsiteX41" fmla="*/ 2458529 w 3640347"/>
                  <a:gd name="connsiteY41" fmla="*/ 1311216 h 1311974"/>
                  <a:gd name="connsiteX42" fmla="*/ 2199736 w 3640347"/>
                  <a:gd name="connsiteY42" fmla="*/ 1250830 h 1311974"/>
                  <a:gd name="connsiteX43" fmla="*/ 1794294 w 3640347"/>
                  <a:gd name="connsiteY43" fmla="*/ 1268083 h 1311974"/>
                  <a:gd name="connsiteX44" fmla="*/ 1595887 w 3640347"/>
                  <a:gd name="connsiteY44" fmla="*/ 1276710 h 1311974"/>
                  <a:gd name="connsiteX45" fmla="*/ 1475117 w 3640347"/>
                  <a:gd name="connsiteY45" fmla="*/ 1285336 h 1311974"/>
                  <a:gd name="connsiteX46" fmla="*/ 1293962 w 3640347"/>
                  <a:gd name="connsiteY46" fmla="*/ 1293963 h 1311974"/>
                  <a:gd name="connsiteX47" fmla="*/ 1086928 w 3640347"/>
                  <a:gd name="connsiteY47" fmla="*/ 1242204 h 1311974"/>
                  <a:gd name="connsiteX48" fmla="*/ 1061049 w 3640347"/>
                  <a:gd name="connsiteY48" fmla="*/ 1207698 h 1311974"/>
                  <a:gd name="connsiteX49" fmla="*/ 1035170 w 3640347"/>
                  <a:gd name="connsiteY49" fmla="*/ 1069676 h 1311974"/>
                  <a:gd name="connsiteX50" fmla="*/ 1026544 w 3640347"/>
                  <a:gd name="connsiteY50" fmla="*/ 1017917 h 1311974"/>
                  <a:gd name="connsiteX51" fmla="*/ 1000664 w 3640347"/>
                  <a:gd name="connsiteY51" fmla="*/ 923027 h 1311974"/>
                  <a:gd name="connsiteX52" fmla="*/ 957532 w 3640347"/>
                  <a:gd name="connsiteY52" fmla="*/ 871268 h 1311974"/>
                  <a:gd name="connsiteX53" fmla="*/ 897147 w 3640347"/>
                  <a:gd name="connsiteY53" fmla="*/ 819510 h 1311974"/>
                  <a:gd name="connsiteX54" fmla="*/ 785004 w 3640347"/>
                  <a:gd name="connsiteY54" fmla="*/ 759125 h 1311974"/>
                  <a:gd name="connsiteX55" fmla="*/ 629728 w 3640347"/>
                  <a:gd name="connsiteY55" fmla="*/ 750498 h 1311974"/>
                  <a:gd name="connsiteX56" fmla="*/ 508959 w 3640347"/>
                  <a:gd name="connsiteY56" fmla="*/ 776378 h 1311974"/>
                  <a:gd name="connsiteX57" fmla="*/ 422694 w 3640347"/>
                  <a:gd name="connsiteY57" fmla="*/ 879895 h 1311974"/>
                  <a:gd name="connsiteX58" fmla="*/ 353683 w 3640347"/>
                  <a:gd name="connsiteY58" fmla="*/ 957532 h 1311974"/>
                  <a:gd name="connsiteX59" fmla="*/ 310551 w 3640347"/>
                  <a:gd name="connsiteY59" fmla="*/ 1035170 h 1311974"/>
                  <a:gd name="connsiteX60" fmla="*/ 301925 w 3640347"/>
                  <a:gd name="connsiteY60" fmla="*/ 1078302 h 1311974"/>
                  <a:gd name="connsiteX61" fmla="*/ 327804 w 3640347"/>
                  <a:gd name="connsiteY61" fmla="*/ 1233578 h 1311974"/>
                  <a:gd name="connsiteX0" fmla="*/ 327804 w 3640347"/>
                  <a:gd name="connsiteY0" fmla="*/ 1233578 h 1311438"/>
                  <a:gd name="connsiteX1" fmla="*/ 284672 w 3640347"/>
                  <a:gd name="connsiteY1" fmla="*/ 1259457 h 1311438"/>
                  <a:gd name="connsiteX2" fmla="*/ 215661 w 3640347"/>
                  <a:gd name="connsiteY2" fmla="*/ 1250831 h 1311438"/>
                  <a:gd name="connsiteX3" fmla="*/ 103517 w 3640347"/>
                  <a:gd name="connsiteY3" fmla="*/ 1259457 h 1311438"/>
                  <a:gd name="connsiteX4" fmla="*/ 17253 w 3640347"/>
                  <a:gd name="connsiteY4" fmla="*/ 1000664 h 1311438"/>
                  <a:gd name="connsiteX5" fmla="*/ 0 w 3640347"/>
                  <a:gd name="connsiteY5" fmla="*/ 940280 h 1311438"/>
                  <a:gd name="connsiteX6" fmla="*/ 8627 w 3640347"/>
                  <a:gd name="connsiteY6" fmla="*/ 871268 h 1311438"/>
                  <a:gd name="connsiteX7" fmla="*/ 69011 w 3640347"/>
                  <a:gd name="connsiteY7" fmla="*/ 767751 h 1311438"/>
                  <a:gd name="connsiteX8" fmla="*/ 172528 w 3640347"/>
                  <a:gd name="connsiteY8" fmla="*/ 655608 h 1311438"/>
                  <a:gd name="connsiteX9" fmla="*/ 198408 w 3640347"/>
                  <a:gd name="connsiteY9" fmla="*/ 629729 h 1311438"/>
                  <a:gd name="connsiteX10" fmla="*/ 327804 w 3640347"/>
                  <a:gd name="connsiteY10" fmla="*/ 595223 h 1311438"/>
                  <a:gd name="connsiteX11" fmla="*/ 802257 w 3640347"/>
                  <a:gd name="connsiteY11" fmla="*/ 577970 h 1311438"/>
                  <a:gd name="connsiteX12" fmla="*/ 983411 w 3640347"/>
                  <a:gd name="connsiteY12" fmla="*/ 552091 h 1311438"/>
                  <a:gd name="connsiteX13" fmla="*/ 1112808 w 3640347"/>
                  <a:gd name="connsiteY13" fmla="*/ 534838 h 1311438"/>
                  <a:gd name="connsiteX14" fmla="*/ 1190445 w 3640347"/>
                  <a:gd name="connsiteY14" fmla="*/ 474453 h 1311438"/>
                  <a:gd name="connsiteX15" fmla="*/ 1268083 w 3640347"/>
                  <a:gd name="connsiteY15" fmla="*/ 422695 h 1311438"/>
                  <a:gd name="connsiteX16" fmla="*/ 1388853 w 3640347"/>
                  <a:gd name="connsiteY16" fmla="*/ 301925 h 1311438"/>
                  <a:gd name="connsiteX17" fmla="*/ 1535502 w 3640347"/>
                  <a:gd name="connsiteY17" fmla="*/ 129397 h 1311438"/>
                  <a:gd name="connsiteX18" fmla="*/ 1613140 w 3640347"/>
                  <a:gd name="connsiteY18" fmla="*/ 77638 h 1311438"/>
                  <a:gd name="connsiteX19" fmla="*/ 1742536 w 3640347"/>
                  <a:gd name="connsiteY19" fmla="*/ 17253 h 1311438"/>
                  <a:gd name="connsiteX20" fmla="*/ 1794294 w 3640347"/>
                  <a:gd name="connsiteY20" fmla="*/ 0 h 1311438"/>
                  <a:gd name="connsiteX21" fmla="*/ 3200400 w 3640347"/>
                  <a:gd name="connsiteY21" fmla="*/ 8627 h 1311438"/>
                  <a:gd name="connsiteX22" fmla="*/ 3226279 w 3640347"/>
                  <a:gd name="connsiteY22" fmla="*/ 17253 h 1311438"/>
                  <a:gd name="connsiteX23" fmla="*/ 3303917 w 3640347"/>
                  <a:gd name="connsiteY23" fmla="*/ 94891 h 1311438"/>
                  <a:gd name="connsiteX24" fmla="*/ 3390181 w 3640347"/>
                  <a:gd name="connsiteY24" fmla="*/ 207034 h 1311438"/>
                  <a:gd name="connsiteX25" fmla="*/ 3441940 w 3640347"/>
                  <a:gd name="connsiteY25" fmla="*/ 310551 h 1311438"/>
                  <a:gd name="connsiteX26" fmla="*/ 3519577 w 3640347"/>
                  <a:gd name="connsiteY26" fmla="*/ 439947 h 1311438"/>
                  <a:gd name="connsiteX27" fmla="*/ 3597215 w 3640347"/>
                  <a:gd name="connsiteY27" fmla="*/ 569344 h 1311438"/>
                  <a:gd name="connsiteX28" fmla="*/ 3640347 w 3640347"/>
                  <a:gd name="connsiteY28" fmla="*/ 707366 h 1311438"/>
                  <a:gd name="connsiteX29" fmla="*/ 3631721 w 3640347"/>
                  <a:gd name="connsiteY29" fmla="*/ 1017917 h 1311438"/>
                  <a:gd name="connsiteX30" fmla="*/ 3588589 w 3640347"/>
                  <a:gd name="connsiteY30" fmla="*/ 1173193 h 1311438"/>
                  <a:gd name="connsiteX31" fmla="*/ 3554083 w 3640347"/>
                  <a:gd name="connsiteY31" fmla="*/ 1250831 h 1311438"/>
                  <a:gd name="connsiteX32" fmla="*/ 3364302 w 3640347"/>
                  <a:gd name="connsiteY32" fmla="*/ 1199072 h 1311438"/>
                  <a:gd name="connsiteX33" fmla="*/ 3355676 w 3640347"/>
                  <a:gd name="connsiteY33" fmla="*/ 1199073 h 1311438"/>
                  <a:gd name="connsiteX34" fmla="*/ 3321170 w 3640347"/>
                  <a:gd name="connsiteY34" fmla="*/ 923026 h 1311438"/>
                  <a:gd name="connsiteX35" fmla="*/ 3278037 w 3640347"/>
                  <a:gd name="connsiteY35" fmla="*/ 854016 h 1311438"/>
                  <a:gd name="connsiteX36" fmla="*/ 3131389 w 3640347"/>
                  <a:gd name="connsiteY36" fmla="*/ 793630 h 1311438"/>
                  <a:gd name="connsiteX37" fmla="*/ 2846717 w 3640347"/>
                  <a:gd name="connsiteY37" fmla="*/ 819510 h 1311438"/>
                  <a:gd name="connsiteX38" fmla="*/ 2691442 w 3640347"/>
                  <a:gd name="connsiteY38" fmla="*/ 940280 h 1311438"/>
                  <a:gd name="connsiteX39" fmla="*/ 2631057 w 3640347"/>
                  <a:gd name="connsiteY39" fmla="*/ 1069676 h 1311438"/>
                  <a:gd name="connsiteX40" fmla="*/ 2622430 w 3640347"/>
                  <a:gd name="connsiteY40" fmla="*/ 1285336 h 1311438"/>
                  <a:gd name="connsiteX41" fmla="*/ 2458529 w 3640347"/>
                  <a:gd name="connsiteY41" fmla="*/ 1311216 h 1311438"/>
                  <a:gd name="connsiteX42" fmla="*/ 1794294 w 3640347"/>
                  <a:gd name="connsiteY42" fmla="*/ 1268083 h 1311438"/>
                  <a:gd name="connsiteX43" fmla="*/ 1595887 w 3640347"/>
                  <a:gd name="connsiteY43" fmla="*/ 1276710 h 1311438"/>
                  <a:gd name="connsiteX44" fmla="*/ 1475117 w 3640347"/>
                  <a:gd name="connsiteY44" fmla="*/ 1285336 h 1311438"/>
                  <a:gd name="connsiteX45" fmla="*/ 1293962 w 3640347"/>
                  <a:gd name="connsiteY45" fmla="*/ 1293963 h 1311438"/>
                  <a:gd name="connsiteX46" fmla="*/ 1086928 w 3640347"/>
                  <a:gd name="connsiteY46" fmla="*/ 1242204 h 1311438"/>
                  <a:gd name="connsiteX47" fmla="*/ 1061049 w 3640347"/>
                  <a:gd name="connsiteY47" fmla="*/ 1207698 h 1311438"/>
                  <a:gd name="connsiteX48" fmla="*/ 1035170 w 3640347"/>
                  <a:gd name="connsiteY48" fmla="*/ 1069676 h 1311438"/>
                  <a:gd name="connsiteX49" fmla="*/ 1026544 w 3640347"/>
                  <a:gd name="connsiteY49" fmla="*/ 1017917 h 1311438"/>
                  <a:gd name="connsiteX50" fmla="*/ 1000664 w 3640347"/>
                  <a:gd name="connsiteY50" fmla="*/ 923027 h 1311438"/>
                  <a:gd name="connsiteX51" fmla="*/ 957532 w 3640347"/>
                  <a:gd name="connsiteY51" fmla="*/ 871268 h 1311438"/>
                  <a:gd name="connsiteX52" fmla="*/ 897147 w 3640347"/>
                  <a:gd name="connsiteY52" fmla="*/ 819510 h 1311438"/>
                  <a:gd name="connsiteX53" fmla="*/ 785004 w 3640347"/>
                  <a:gd name="connsiteY53" fmla="*/ 759125 h 1311438"/>
                  <a:gd name="connsiteX54" fmla="*/ 629728 w 3640347"/>
                  <a:gd name="connsiteY54" fmla="*/ 750498 h 1311438"/>
                  <a:gd name="connsiteX55" fmla="*/ 508959 w 3640347"/>
                  <a:gd name="connsiteY55" fmla="*/ 776378 h 1311438"/>
                  <a:gd name="connsiteX56" fmla="*/ 422694 w 3640347"/>
                  <a:gd name="connsiteY56" fmla="*/ 879895 h 1311438"/>
                  <a:gd name="connsiteX57" fmla="*/ 353683 w 3640347"/>
                  <a:gd name="connsiteY57" fmla="*/ 957532 h 1311438"/>
                  <a:gd name="connsiteX58" fmla="*/ 310551 w 3640347"/>
                  <a:gd name="connsiteY58" fmla="*/ 1035170 h 1311438"/>
                  <a:gd name="connsiteX59" fmla="*/ 301925 w 3640347"/>
                  <a:gd name="connsiteY59" fmla="*/ 1078302 h 1311438"/>
                  <a:gd name="connsiteX60" fmla="*/ 327804 w 3640347"/>
                  <a:gd name="connsiteY60" fmla="*/ 1233578 h 1311438"/>
                  <a:gd name="connsiteX0" fmla="*/ 327804 w 3640347"/>
                  <a:gd name="connsiteY0" fmla="*/ 1233578 h 1311276"/>
                  <a:gd name="connsiteX1" fmla="*/ 284672 w 3640347"/>
                  <a:gd name="connsiteY1" fmla="*/ 1259457 h 1311276"/>
                  <a:gd name="connsiteX2" fmla="*/ 215661 w 3640347"/>
                  <a:gd name="connsiteY2" fmla="*/ 1250831 h 1311276"/>
                  <a:gd name="connsiteX3" fmla="*/ 103517 w 3640347"/>
                  <a:gd name="connsiteY3" fmla="*/ 1259457 h 1311276"/>
                  <a:gd name="connsiteX4" fmla="*/ 17253 w 3640347"/>
                  <a:gd name="connsiteY4" fmla="*/ 1000664 h 1311276"/>
                  <a:gd name="connsiteX5" fmla="*/ 0 w 3640347"/>
                  <a:gd name="connsiteY5" fmla="*/ 940280 h 1311276"/>
                  <a:gd name="connsiteX6" fmla="*/ 8627 w 3640347"/>
                  <a:gd name="connsiteY6" fmla="*/ 871268 h 1311276"/>
                  <a:gd name="connsiteX7" fmla="*/ 69011 w 3640347"/>
                  <a:gd name="connsiteY7" fmla="*/ 767751 h 1311276"/>
                  <a:gd name="connsiteX8" fmla="*/ 172528 w 3640347"/>
                  <a:gd name="connsiteY8" fmla="*/ 655608 h 1311276"/>
                  <a:gd name="connsiteX9" fmla="*/ 198408 w 3640347"/>
                  <a:gd name="connsiteY9" fmla="*/ 629729 h 1311276"/>
                  <a:gd name="connsiteX10" fmla="*/ 327804 w 3640347"/>
                  <a:gd name="connsiteY10" fmla="*/ 595223 h 1311276"/>
                  <a:gd name="connsiteX11" fmla="*/ 802257 w 3640347"/>
                  <a:gd name="connsiteY11" fmla="*/ 577970 h 1311276"/>
                  <a:gd name="connsiteX12" fmla="*/ 983411 w 3640347"/>
                  <a:gd name="connsiteY12" fmla="*/ 552091 h 1311276"/>
                  <a:gd name="connsiteX13" fmla="*/ 1112808 w 3640347"/>
                  <a:gd name="connsiteY13" fmla="*/ 534838 h 1311276"/>
                  <a:gd name="connsiteX14" fmla="*/ 1190445 w 3640347"/>
                  <a:gd name="connsiteY14" fmla="*/ 474453 h 1311276"/>
                  <a:gd name="connsiteX15" fmla="*/ 1268083 w 3640347"/>
                  <a:gd name="connsiteY15" fmla="*/ 422695 h 1311276"/>
                  <a:gd name="connsiteX16" fmla="*/ 1388853 w 3640347"/>
                  <a:gd name="connsiteY16" fmla="*/ 301925 h 1311276"/>
                  <a:gd name="connsiteX17" fmla="*/ 1535502 w 3640347"/>
                  <a:gd name="connsiteY17" fmla="*/ 129397 h 1311276"/>
                  <a:gd name="connsiteX18" fmla="*/ 1613140 w 3640347"/>
                  <a:gd name="connsiteY18" fmla="*/ 77638 h 1311276"/>
                  <a:gd name="connsiteX19" fmla="*/ 1742536 w 3640347"/>
                  <a:gd name="connsiteY19" fmla="*/ 17253 h 1311276"/>
                  <a:gd name="connsiteX20" fmla="*/ 1794294 w 3640347"/>
                  <a:gd name="connsiteY20" fmla="*/ 0 h 1311276"/>
                  <a:gd name="connsiteX21" fmla="*/ 3200400 w 3640347"/>
                  <a:gd name="connsiteY21" fmla="*/ 8627 h 1311276"/>
                  <a:gd name="connsiteX22" fmla="*/ 3226279 w 3640347"/>
                  <a:gd name="connsiteY22" fmla="*/ 17253 h 1311276"/>
                  <a:gd name="connsiteX23" fmla="*/ 3303917 w 3640347"/>
                  <a:gd name="connsiteY23" fmla="*/ 94891 h 1311276"/>
                  <a:gd name="connsiteX24" fmla="*/ 3390181 w 3640347"/>
                  <a:gd name="connsiteY24" fmla="*/ 207034 h 1311276"/>
                  <a:gd name="connsiteX25" fmla="*/ 3441940 w 3640347"/>
                  <a:gd name="connsiteY25" fmla="*/ 310551 h 1311276"/>
                  <a:gd name="connsiteX26" fmla="*/ 3519577 w 3640347"/>
                  <a:gd name="connsiteY26" fmla="*/ 439947 h 1311276"/>
                  <a:gd name="connsiteX27" fmla="*/ 3597215 w 3640347"/>
                  <a:gd name="connsiteY27" fmla="*/ 569344 h 1311276"/>
                  <a:gd name="connsiteX28" fmla="*/ 3640347 w 3640347"/>
                  <a:gd name="connsiteY28" fmla="*/ 707366 h 1311276"/>
                  <a:gd name="connsiteX29" fmla="*/ 3631721 w 3640347"/>
                  <a:gd name="connsiteY29" fmla="*/ 1017917 h 1311276"/>
                  <a:gd name="connsiteX30" fmla="*/ 3588589 w 3640347"/>
                  <a:gd name="connsiteY30" fmla="*/ 1173193 h 1311276"/>
                  <a:gd name="connsiteX31" fmla="*/ 3554083 w 3640347"/>
                  <a:gd name="connsiteY31" fmla="*/ 1250831 h 1311276"/>
                  <a:gd name="connsiteX32" fmla="*/ 3364302 w 3640347"/>
                  <a:gd name="connsiteY32" fmla="*/ 1199072 h 1311276"/>
                  <a:gd name="connsiteX33" fmla="*/ 3355676 w 3640347"/>
                  <a:gd name="connsiteY33" fmla="*/ 1199073 h 1311276"/>
                  <a:gd name="connsiteX34" fmla="*/ 3321170 w 3640347"/>
                  <a:gd name="connsiteY34" fmla="*/ 923026 h 1311276"/>
                  <a:gd name="connsiteX35" fmla="*/ 3278037 w 3640347"/>
                  <a:gd name="connsiteY35" fmla="*/ 854016 h 1311276"/>
                  <a:gd name="connsiteX36" fmla="*/ 3131389 w 3640347"/>
                  <a:gd name="connsiteY36" fmla="*/ 793630 h 1311276"/>
                  <a:gd name="connsiteX37" fmla="*/ 2846717 w 3640347"/>
                  <a:gd name="connsiteY37" fmla="*/ 819510 h 1311276"/>
                  <a:gd name="connsiteX38" fmla="*/ 2691442 w 3640347"/>
                  <a:gd name="connsiteY38" fmla="*/ 940280 h 1311276"/>
                  <a:gd name="connsiteX39" fmla="*/ 2631057 w 3640347"/>
                  <a:gd name="connsiteY39" fmla="*/ 1069676 h 1311276"/>
                  <a:gd name="connsiteX40" fmla="*/ 2622430 w 3640347"/>
                  <a:gd name="connsiteY40" fmla="*/ 1285336 h 1311276"/>
                  <a:gd name="connsiteX41" fmla="*/ 2458529 w 3640347"/>
                  <a:gd name="connsiteY41" fmla="*/ 1311216 h 1311276"/>
                  <a:gd name="connsiteX42" fmla="*/ 1595887 w 3640347"/>
                  <a:gd name="connsiteY42" fmla="*/ 1276710 h 1311276"/>
                  <a:gd name="connsiteX43" fmla="*/ 1475117 w 3640347"/>
                  <a:gd name="connsiteY43" fmla="*/ 1285336 h 1311276"/>
                  <a:gd name="connsiteX44" fmla="*/ 1293962 w 3640347"/>
                  <a:gd name="connsiteY44" fmla="*/ 1293963 h 1311276"/>
                  <a:gd name="connsiteX45" fmla="*/ 1086928 w 3640347"/>
                  <a:gd name="connsiteY45" fmla="*/ 1242204 h 1311276"/>
                  <a:gd name="connsiteX46" fmla="*/ 1061049 w 3640347"/>
                  <a:gd name="connsiteY46" fmla="*/ 1207698 h 1311276"/>
                  <a:gd name="connsiteX47" fmla="*/ 1035170 w 3640347"/>
                  <a:gd name="connsiteY47" fmla="*/ 1069676 h 1311276"/>
                  <a:gd name="connsiteX48" fmla="*/ 1026544 w 3640347"/>
                  <a:gd name="connsiteY48" fmla="*/ 1017917 h 1311276"/>
                  <a:gd name="connsiteX49" fmla="*/ 1000664 w 3640347"/>
                  <a:gd name="connsiteY49" fmla="*/ 923027 h 1311276"/>
                  <a:gd name="connsiteX50" fmla="*/ 957532 w 3640347"/>
                  <a:gd name="connsiteY50" fmla="*/ 871268 h 1311276"/>
                  <a:gd name="connsiteX51" fmla="*/ 897147 w 3640347"/>
                  <a:gd name="connsiteY51" fmla="*/ 819510 h 1311276"/>
                  <a:gd name="connsiteX52" fmla="*/ 785004 w 3640347"/>
                  <a:gd name="connsiteY52" fmla="*/ 759125 h 1311276"/>
                  <a:gd name="connsiteX53" fmla="*/ 629728 w 3640347"/>
                  <a:gd name="connsiteY53" fmla="*/ 750498 h 1311276"/>
                  <a:gd name="connsiteX54" fmla="*/ 508959 w 3640347"/>
                  <a:gd name="connsiteY54" fmla="*/ 776378 h 1311276"/>
                  <a:gd name="connsiteX55" fmla="*/ 422694 w 3640347"/>
                  <a:gd name="connsiteY55" fmla="*/ 879895 h 1311276"/>
                  <a:gd name="connsiteX56" fmla="*/ 353683 w 3640347"/>
                  <a:gd name="connsiteY56" fmla="*/ 957532 h 1311276"/>
                  <a:gd name="connsiteX57" fmla="*/ 310551 w 3640347"/>
                  <a:gd name="connsiteY57" fmla="*/ 1035170 h 1311276"/>
                  <a:gd name="connsiteX58" fmla="*/ 301925 w 3640347"/>
                  <a:gd name="connsiteY58" fmla="*/ 1078302 h 1311276"/>
                  <a:gd name="connsiteX59" fmla="*/ 327804 w 3640347"/>
                  <a:gd name="connsiteY59" fmla="*/ 1233578 h 1311276"/>
                  <a:gd name="connsiteX0" fmla="*/ 327804 w 3640347"/>
                  <a:gd name="connsiteY0" fmla="*/ 1233578 h 1311216"/>
                  <a:gd name="connsiteX1" fmla="*/ 284672 w 3640347"/>
                  <a:gd name="connsiteY1" fmla="*/ 1259457 h 1311216"/>
                  <a:gd name="connsiteX2" fmla="*/ 215661 w 3640347"/>
                  <a:gd name="connsiteY2" fmla="*/ 1250831 h 1311216"/>
                  <a:gd name="connsiteX3" fmla="*/ 103517 w 3640347"/>
                  <a:gd name="connsiteY3" fmla="*/ 1259457 h 1311216"/>
                  <a:gd name="connsiteX4" fmla="*/ 17253 w 3640347"/>
                  <a:gd name="connsiteY4" fmla="*/ 1000664 h 1311216"/>
                  <a:gd name="connsiteX5" fmla="*/ 0 w 3640347"/>
                  <a:gd name="connsiteY5" fmla="*/ 940280 h 1311216"/>
                  <a:gd name="connsiteX6" fmla="*/ 8627 w 3640347"/>
                  <a:gd name="connsiteY6" fmla="*/ 871268 h 1311216"/>
                  <a:gd name="connsiteX7" fmla="*/ 69011 w 3640347"/>
                  <a:gd name="connsiteY7" fmla="*/ 767751 h 1311216"/>
                  <a:gd name="connsiteX8" fmla="*/ 172528 w 3640347"/>
                  <a:gd name="connsiteY8" fmla="*/ 655608 h 1311216"/>
                  <a:gd name="connsiteX9" fmla="*/ 198408 w 3640347"/>
                  <a:gd name="connsiteY9" fmla="*/ 629729 h 1311216"/>
                  <a:gd name="connsiteX10" fmla="*/ 327804 w 3640347"/>
                  <a:gd name="connsiteY10" fmla="*/ 595223 h 1311216"/>
                  <a:gd name="connsiteX11" fmla="*/ 802257 w 3640347"/>
                  <a:gd name="connsiteY11" fmla="*/ 577970 h 1311216"/>
                  <a:gd name="connsiteX12" fmla="*/ 983411 w 3640347"/>
                  <a:gd name="connsiteY12" fmla="*/ 552091 h 1311216"/>
                  <a:gd name="connsiteX13" fmla="*/ 1112808 w 3640347"/>
                  <a:gd name="connsiteY13" fmla="*/ 534838 h 1311216"/>
                  <a:gd name="connsiteX14" fmla="*/ 1190445 w 3640347"/>
                  <a:gd name="connsiteY14" fmla="*/ 474453 h 1311216"/>
                  <a:gd name="connsiteX15" fmla="*/ 1268083 w 3640347"/>
                  <a:gd name="connsiteY15" fmla="*/ 422695 h 1311216"/>
                  <a:gd name="connsiteX16" fmla="*/ 1388853 w 3640347"/>
                  <a:gd name="connsiteY16" fmla="*/ 301925 h 1311216"/>
                  <a:gd name="connsiteX17" fmla="*/ 1535502 w 3640347"/>
                  <a:gd name="connsiteY17" fmla="*/ 129397 h 1311216"/>
                  <a:gd name="connsiteX18" fmla="*/ 1613140 w 3640347"/>
                  <a:gd name="connsiteY18" fmla="*/ 77638 h 1311216"/>
                  <a:gd name="connsiteX19" fmla="*/ 1742536 w 3640347"/>
                  <a:gd name="connsiteY19" fmla="*/ 17253 h 1311216"/>
                  <a:gd name="connsiteX20" fmla="*/ 1794294 w 3640347"/>
                  <a:gd name="connsiteY20" fmla="*/ 0 h 1311216"/>
                  <a:gd name="connsiteX21" fmla="*/ 3200400 w 3640347"/>
                  <a:gd name="connsiteY21" fmla="*/ 8627 h 1311216"/>
                  <a:gd name="connsiteX22" fmla="*/ 3226279 w 3640347"/>
                  <a:gd name="connsiteY22" fmla="*/ 17253 h 1311216"/>
                  <a:gd name="connsiteX23" fmla="*/ 3303917 w 3640347"/>
                  <a:gd name="connsiteY23" fmla="*/ 94891 h 1311216"/>
                  <a:gd name="connsiteX24" fmla="*/ 3390181 w 3640347"/>
                  <a:gd name="connsiteY24" fmla="*/ 207034 h 1311216"/>
                  <a:gd name="connsiteX25" fmla="*/ 3441940 w 3640347"/>
                  <a:gd name="connsiteY25" fmla="*/ 310551 h 1311216"/>
                  <a:gd name="connsiteX26" fmla="*/ 3519577 w 3640347"/>
                  <a:gd name="connsiteY26" fmla="*/ 439947 h 1311216"/>
                  <a:gd name="connsiteX27" fmla="*/ 3597215 w 3640347"/>
                  <a:gd name="connsiteY27" fmla="*/ 569344 h 1311216"/>
                  <a:gd name="connsiteX28" fmla="*/ 3640347 w 3640347"/>
                  <a:gd name="connsiteY28" fmla="*/ 707366 h 1311216"/>
                  <a:gd name="connsiteX29" fmla="*/ 3631721 w 3640347"/>
                  <a:gd name="connsiteY29" fmla="*/ 1017917 h 1311216"/>
                  <a:gd name="connsiteX30" fmla="*/ 3588589 w 3640347"/>
                  <a:gd name="connsiteY30" fmla="*/ 1173193 h 1311216"/>
                  <a:gd name="connsiteX31" fmla="*/ 3554083 w 3640347"/>
                  <a:gd name="connsiteY31" fmla="*/ 1250831 h 1311216"/>
                  <a:gd name="connsiteX32" fmla="*/ 3364302 w 3640347"/>
                  <a:gd name="connsiteY32" fmla="*/ 1199072 h 1311216"/>
                  <a:gd name="connsiteX33" fmla="*/ 3355676 w 3640347"/>
                  <a:gd name="connsiteY33" fmla="*/ 1199073 h 1311216"/>
                  <a:gd name="connsiteX34" fmla="*/ 3321170 w 3640347"/>
                  <a:gd name="connsiteY34" fmla="*/ 923026 h 1311216"/>
                  <a:gd name="connsiteX35" fmla="*/ 3278037 w 3640347"/>
                  <a:gd name="connsiteY35" fmla="*/ 854016 h 1311216"/>
                  <a:gd name="connsiteX36" fmla="*/ 3131389 w 3640347"/>
                  <a:gd name="connsiteY36" fmla="*/ 793630 h 1311216"/>
                  <a:gd name="connsiteX37" fmla="*/ 2846717 w 3640347"/>
                  <a:gd name="connsiteY37" fmla="*/ 819510 h 1311216"/>
                  <a:gd name="connsiteX38" fmla="*/ 2691442 w 3640347"/>
                  <a:gd name="connsiteY38" fmla="*/ 940280 h 1311216"/>
                  <a:gd name="connsiteX39" fmla="*/ 2631057 w 3640347"/>
                  <a:gd name="connsiteY39" fmla="*/ 1069676 h 1311216"/>
                  <a:gd name="connsiteX40" fmla="*/ 2622430 w 3640347"/>
                  <a:gd name="connsiteY40" fmla="*/ 1285336 h 1311216"/>
                  <a:gd name="connsiteX41" fmla="*/ 2458529 w 3640347"/>
                  <a:gd name="connsiteY41" fmla="*/ 1311216 h 1311216"/>
                  <a:gd name="connsiteX42" fmla="*/ 1475117 w 3640347"/>
                  <a:gd name="connsiteY42" fmla="*/ 1285336 h 1311216"/>
                  <a:gd name="connsiteX43" fmla="*/ 1293962 w 3640347"/>
                  <a:gd name="connsiteY43" fmla="*/ 1293963 h 1311216"/>
                  <a:gd name="connsiteX44" fmla="*/ 1086928 w 3640347"/>
                  <a:gd name="connsiteY44" fmla="*/ 1242204 h 1311216"/>
                  <a:gd name="connsiteX45" fmla="*/ 1061049 w 3640347"/>
                  <a:gd name="connsiteY45" fmla="*/ 1207698 h 1311216"/>
                  <a:gd name="connsiteX46" fmla="*/ 1035170 w 3640347"/>
                  <a:gd name="connsiteY46" fmla="*/ 1069676 h 1311216"/>
                  <a:gd name="connsiteX47" fmla="*/ 1026544 w 3640347"/>
                  <a:gd name="connsiteY47" fmla="*/ 1017917 h 1311216"/>
                  <a:gd name="connsiteX48" fmla="*/ 1000664 w 3640347"/>
                  <a:gd name="connsiteY48" fmla="*/ 923027 h 1311216"/>
                  <a:gd name="connsiteX49" fmla="*/ 957532 w 3640347"/>
                  <a:gd name="connsiteY49" fmla="*/ 871268 h 1311216"/>
                  <a:gd name="connsiteX50" fmla="*/ 897147 w 3640347"/>
                  <a:gd name="connsiteY50" fmla="*/ 819510 h 1311216"/>
                  <a:gd name="connsiteX51" fmla="*/ 785004 w 3640347"/>
                  <a:gd name="connsiteY51" fmla="*/ 759125 h 1311216"/>
                  <a:gd name="connsiteX52" fmla="*/ 629728 w 3640347"/>
                  <a:gd name="connsiteY52" fmla="*/ 750498 h 1311216"/>
                  <a:gd name="connsiteX53" fmla="*/ 508959 w 3640347"/>
                  <a:gd name="connsiteY53" fmla="*/ 776378 h 1311216"/>
                  <a:gd name="connsiteX54" fmla="*/ 422694 w 3640347"/>
                  <a:gd name="connsiteY54" fmla="*/ 879895 h 1311216"/>
                  <a:gd name="connsiteX55" fmla="*/ 353683 w 3640347"/>
                  <a:gd name="connsiteY55" fmla="*/ 957532 h 1311216"/>
                  <a:gd name="connsiteX56" fmla="*/ 310551 w 3640347"/>
                  <a:gd name="connsiteY56" fmla="*/ 1035170 h 1311216"/>
                  <a:gd name="connsiteX57" fmla="*/ 301925 w 3640347"/>
                  <a:gd name="connsiteY57" fmla="*/ 1078302 h 1311216"/>
                  <a:gd name="connsiteX58" fmla="*/ 327804 w 3640347"/>
                  <a:gd name="connsiteY58" fmla="*/ 1233578 h 1311216"/>
                  <a:gd name="connsiteX0" fmla="*/ 327804 w 3640347"/>
                  <a:gd name="connsiteY0" fmla="*/ 1233578 h 1311216"/>
                  <a:gd name="connsiteX1" fmla="*/ 284672 w 3640347"/>
                  <a:gd name="connsiteY1" fmla="*/ 1259457 h 1311216"/>
                  <a:gd name="connsiteX2" fmla="*/ 215661 w 3640347"/>
                  <a:gd name="connsiteY2" fmla="*/ 1250831 h 1311216"/>
                  <a:gd name="connsiteX3" fmla="*/ 103517 w 3640347"/>
                  <a:gd name="connsiteY3" fmla="*/ 1259457 h 1311216"/>
                  <a:gd name="connsiteX4" fmla="*/ 17253 w 3640347"/>
                  <a:gd name="connsiteY4" fmla="*/ 1000664 h 1311216"/>
                  <a:gd name="connsiteX5" fmla="*/ 0 w 3640347"/>
                  <a:gd name="connsiteY5" fmla="*/ 940280 h 1311216"/>
                  <a:gd name="connsiteX6" fmla="*/ 8627 w 3640347"/>
                  <a:gd name="connsiteY6" fmla="*/ 871268 h 1311216"/>
                  <a:gd name="connsiteX7" fmla="*/ 69011 w 3640347"/>
                  <a:gd name="connsiteY7" fmla="*/ 767751 h 1311216"/>
                  <a:gd name="connsiteX8" fmla="*/ 172528 w 3640347"/>
                  <a:gd name="connsiteY8" fmla="*/ 655608 h 1311216"/>
                  <a:gd name="connsiteX9" fmla="*/ 198408 w 3640347"/>
                  <a:gd name="connsiteY9" fmla="*/ 629729 h 1311216"/>
                  <a:gd name="connsiteX10" fmla="*/ 327804 w 3640347"/>
                  <a:gd name="connsiteY10" fmla="*/ 595223 h 1311216"/>
                  <a:gd name="connsiteX11" fmla="*/ 802257 w 3640347"/>
                  <a:gd name="connsiteY11" fmla="*/ 577970 h 1311216"/>
                  <a:gd name="connsiteX12" fmla="*/ 983411 w 3640347"/>
                  <a:gd name="connsiteY12" fmla="*/ 552091 h 1311216"/>
                  <a:gd name="connsiteX13" fmla="*/ 1112808 w 3640347"/>
                  <a:gd name="connsiteY13" fmla="*/ 534838 h 1311216"/>
                  <a:gd name="connsiteX14" fmla="*/ 1190445 w 3640347"/>
                  <a:gd name="connsiteY14" fmla="*/ 474453 h 1311216"/>
                  <a:gd name="connsiteX15" fmla="*/ 1268083 w 3640347"/>
                  <a:gd name="connsiteY15" fmla="*/ 422695 h 1311216"/>
                  <a:gd name="connsiteX16" fmla="*/ 1388853 w 3640347"/>
                  <a:gd name="connsiteY16" fmla="*/ 301925 h 1311216"/>
                  <a:gd name="connsiteX17" fmla="*/ 1535502 w 3640347"/>
                  <a:gd name="connsiteY17" fmla="*/ 129397 h 1311216"/>
                  <a:gd name="connsiteX18" fmla="*/ 1613140 w 3640347"/>
                  <a:gd name="connsiteY18" fmla="*/ 77638 h 1311216"/>
                  <a:gd name="connsiteX19" fmla="*/ 1742536 w 3640347"/>
                  <a:gd name="connsiteY19" fmla="*/ 17253 h 1311216"/>
                  <a:gd name="connsiteX20" fmla="*/ 1794294 w 3640347"/>
                  <a:gd name="connsiteY20" fmla="*/ 0 h 1311216"/>
                  <a:gd name="connsiteX21" fmla="*/ 3200400 w 3640347"/>
                  <a:gd name="connsiteY21" fmla="*/ 8627 h 1311216"/>
                  <a:gd name="connsiteX22" fmla="*/ 3226279 w 3640347"/>
                  <a:gd name="connsiteY22" fmla="*/ 17253 h 1311216"/>
                  <a:gd name="connsiteX23" fmla="*/ 3303917 w 3640347"/>
                  <a:gd name="connsiteY23" fmla="*/ 94891 h 1311216"/>
                  <a:gd name="connsiteX24" fmla="*/ 3390181 w 3640347"/>
                  <a:gd name="connsiteY24" fmla="*/ 207034 h 1311216"/>
                  <a:gd name="connsiteX25" fmla="*/ 3441940 w 3640347"/>
                  <a:gd name="connsiteY25" fmla="*/ 310551 h 1311216"/>
                  <a:gd name="connsiteX26" fmla="*/ 3519577 w 3640347"/>
                  <a:gd name="connsiteY26" fmla="*/ 439947 h 1311216"/>
                  <a:gd name="connsiteX27" fmla="*/ 3597215 w 3640347"/>
                  <a:gd name="connsiteY27" fmla="*/ 569344 h 1311216"/>
                  <a:gd name="connsiteX28" fmla="*/ 3640347 w 3640347"/>
                  <a:gd name="connsiteY28" fmla="*/ 707366 h 1311216"/>
                  <a:gd name="connsiteX29" fmla="*/ 3631721 w 3640347"/>
                  <a:gd name="connsiteY29" fmla="*/ 1017917 h 1311216"/>
                  <a:gd name="connsiteX30" fmla="*/ 3588589 w 3640347"/>
                  <a:gd name="connsiteY30" fmla="*/ 1173193 h 1311216"/>
                  <a:gd name="connsiteX31" fmla="*/ 3554083 w 3640347"/>
                  <a:gd name="connsiteY31" fmla="*/ 1250831 h 1311216"/>
                  <a:gd name="connsiteX32" fmla="*/ 3364302 w 3640347"/>
                  <a:gd name="connsiteY32" fmla="*/ 1199072 h 1311216"/>
                  <a:gd name="connsiteX33" fmla="*/ 3355676 w 3640347"/>
                  <a:gd name="connsiteY33" fmla="*/ 1199073 h 1311216"/>
                  <a:gd name="connsiteX34" fmla="*/ 3321170 w 3640347"/>
                  <a:gd name="connsiteY34" fmla="*/ 923026 h 1311216"/>
                  <a:gd name="connsiteX35" fmla="*/ 3278037 w 3640347"/>
                  <a:gd name="connsiteY35" fmla="*/ 854016 h 1311216"/>
                  <a:gd name="connsiteX36" fmla="*/ 3131389 w 3640347"/>
                  <a:gd name="connsiteY36" fmla="*/ 793630 h 1311216"/>
                  <a:gd name="connsiteX37" fmla="*/ 2846717 w 3640347"/>
                  <a:gd name="connsiteY37" fmla="*/ 819510 h 1311216"/>
                  <a:gd name="connsiteX38" fmla="*/ 2691442 w 3640347"/>
                  <a:gd name="connsiteY38" fmla="*/ 940280 h 1311216"/>
                  <a:gd name="connsiteX39" fmla="*/ 2631057 w 3640347"/>
                  <a:gd name="connsiteY39" fmla="*/ 1069676 h 1311216"/>
                  <a:gd name="connsiteX40" fmla="*/ 2622430 w 3640347"/>
                  <a:gd name="connsiteY40" fmla="*/ 1285336 h 1311216"/>
                  <a:gd name="connsiteX41" fmla="*/ 2458529 w 3640347"/>
                  <a:gd name="connsiteY41" fmla="*/ 1311216 h 1311216"/>
                  <a:gd name="connsiteX42" fmla="*/ 1293962 w 3640347"/>
                  <a:gd name="connsiteY42" fmla="*/ 1293963 h 1311216"/>
                  <a:gd name="connsiteX43" fmla="*/ 1086928 w 3640347"/>
                  <a:gd name="connsiteY43" fmla="*/ 1242204 h 1311216"/>
                  <a:gd name="connsiteX44" fmla="*/ 1061049 w 3640347"/>
                  <a:gd name="connsiteY44" fmla="*/ 1207698 h 1311216"/>
                  <a:gd name="connsiteX45" fmla="*/ 1035170 w 3640347"/>
                  <a:gd name="connsiteY45" fmla="*/ 1069676 h 1311216"/>
                  <a:gd name="connsiteX46" fmla="*/ 1026544 w 3640347"/>
                  <a:gd name="connsiteY46" fmla="*/ 1017917 h 1311216"/>
                  <a:gd name="connsiteX47" fmla="*/ 1000664 w 3640347"/>
                  <a:gd name="connsiteY47" fmla="*/ 923027 h 1311216"/>
                  <a:gd name="connsiteX48" fmla="*/ 957532 w 3640347"/>
                  <a:gd name="connsiteY48" fmla="*/ 871268 h 1311216"/>
                  <a:gd name="connsiteX49" fmla="*/ 897147 w 3640347"/>
                  <a:gd name="connsiteY49" fmla="*/ 819510 h 1311216"/>
                  <a:gd name="connsiteX50" fmla="*/ 785004 w 3640347"/>
                  <a:gd name="connsiteY50" fmla="*/ 759125 h 1311216"/>
                  <a:gd name="connsiteX51" fmla="*/ 629728 w 3640347"/>
                  <a:gd name="connsiteY51" fmla="*/ 750498 h 1311216"/>
                  <a:gd name="connsiteX52" fmla="*/ 508959 w 3640347"/>
                  <a:gd name="connsiteY52" fmla="*/ 776378 h 1311216"/>
                  <a:gd name="connsiteX53" fmla="*/ 422694 w 3640347"/>
                  <a:gd name="connsiteY53" fmla="*/ 879895 h 1311216"/>
                  <a:gd name="connsiteX54" fmla="*/ 353683 w 3640347"/>
                  <a:gd name="connsiteY54" fmla="*/ 957532 h 1311216"/>
                  <a:gd name="connsiteX55" fmla="*/ 310551 w 3640347"/>
                  <a:gd name="connsiteY55" fmla="*/ 1035170 h 1311216"/>
                  <a:gd name="connsiteX56" fmla="*/ 301925 w 3640347"/>
                  <a:gd name="connsiteY56" fmla="*/ 1078302 h 1311216"/>
                  <a:gd name="connsiteX57" fmla="*/ 327804 w 3640347"/>
                  <a:gd name="connsiteY57" fmla="*/ 1233578 h 1311216"/>
                  <a:gd name="connsiteX0" fmla="*/ 327804 w 3640347"/>
                  <a:gd name="connsiteY0" fmla="*/ 1233578 h 1313132"/>
                  <a:gd name="connsiteX1" fmla="*/ 284672 w 3640347"/>
                  <a:gd name="connsiteY1" fmla="*/ 1259457 h 1313132"/>
                  <a:gd name="connsiteX2" fmla="*/ 215661 w 3640347"/>
                  <a:gd name="connsiteY2" fmla="*/ 1250831 h 1313132"/>
                  <a:gd name="connsiteX3" fmla="*/ 103517 w 3640347"/>
                  <a:gd name="connsiteY3" fmla="*/ 1259457 h 1313132"/>
                  <a:gd name="connsiteX4" fmla="*/ 17253 w 3640347"/>
                  <a:gd name="connsiteY4" fmla="*/ 1000664 h 1313132"/>
                  <a:gd name="connsiteX5" fmla="*/ 0 w 3640347"/>
                  <a:gd name="connsiteY5" fmla="*/ 940280 h 1313132"/>
                  <a:gd name="connsiteX6" fmla="*/ 8627 w 3640347"/>
                  <a:gd name="connsiteY6" fmla="*/ 871268 h 1313132"/>
                  <a:gd name="connsiteX7" fmla="*/ 69011 w 3640347"/>
                  <a:gd name="connsiteY7" fmla="*/ 767751 h 1313132"/>
                  <a:gd name="connsiteX8" fmla="*/ 172528 w 3640347"/>
                  <a:gd name="connsiteY8" fmla="*/ 655608 h 1313132"/>
                  <a:gd name="connsiteX9" fmla="*/ 198408 w 3640347"/>
                  <a:gd name="connsiteY9" fmla="*/ 629729 h 1313132"/>
                  <a:gd name="connsiteX10" fmla="*/ 327804 w 3640347"/>
                  <a:gd name="connsiteY10" fmla="*/ 595223 h 1313132"/>
                  <a:gd name="connsiteX11" fmla="*/ 802257 w 3640347"/>
                  <a:gd name="connsiteY11" fmla="*/ 577970 h 1313132"/>
                  <a:gd name="connsiteX12" fmla="*/ 983411 w 3640347"/>
                  <a:gd name="connsiteY12" fmla="*/ 552091 h 1313132"/>
                  <a:gd name="connsiteX13" fmla="*/ 1112808 w 3640347"/>
                  <a:gd name="connsiteY13" fmla="*/ 534838 h 1313132"/>
                  <a:gd name="connsiteX14" fmla="*/ 1190445 w 3640347"/>
                  <a:gd name="connsiteY14" fmla="*/ 474453 h 1313132"/>
                  <a:gd name="connsiteX15" fmla="*/ 1268083 w 3640347"/>
                  <a:gd name="connsiteY15" fmla="*/ 422695 h 1313132"/>
                  <a:gd name="connsiteX16" fmla="*/ 1388853 w 3640347"/>
                  <a:gd name="connsiteY16" fmla="*/ 301925 h 1313132"/>
                  <a:gd name="connsiteX17" fmla="*/ 1535502 w 3640347"/>
                  <a:gd name="connsiteY17" fmla="*/ 129397 h 1313132"/>
                  <a:gd name="connsiteX18" fmla="*/ 1613140 w 3640347"/>
                  <a:gd name="connsiteY18" fmla="*/ 77638 h 1313132"/>
                  <a:gd name="connsiteX19" fmla="*/ 1742536 w 3640347"/>
                  <a:gd name="connsiteY19" fmla="*/ 17253 h 1313132"/>
                  <a:gd name="connsiteX20" fmla="*/ 1794294 w 3640347"/>
                  <a:gd name="connsiteY20" fmla="*/ 0 h 1313132"/>
                  <a:gd name="connsiteX21" fmla="*/ 3200400 w 3640347"/>
                  <a:gd name="connsiteY21" fmla="*/ 8627 h 1313132"/>
                  <a:gd name="connsiteX22" fmla="*/ 3226279 w 3640347"/>
                  <a:gd name="connsiteY22" fmla="*/ 17253 h 1313132"/>
                  <a:gd name="connsiteX23" fmla="*/ 3303917 w 3640347"/>
                  <a:gd name="connsiteY23" fmla="*/ 94891 h 1313132"/>
                  <a:gd name="connsiteX24" fmla="*/ 3390181 w 3640347"/>
                  <a:gd name="connsiteY24" fmla="*/ 207034 h 1313132"/>
                  <a:gd name="connsiteX25" fmla="*/ 3441940 w 3640347"/>
                  <a:gd name="connsiteY25" fmla="*/ 310551 h 1313132"/>
                  <a:gd name="connsiteX26" fmla="*/ 3519577 w 3640347"/>
                  <a:gd name="connsiteY26" fmla="*/ 439947 h 1313132"/>
                  <a:gd name="connsiteX27" fmla="*/ 3597215 w 3640347"/>
                  <a:gd name="connsiteY27" fmla="*/ 569344 h 1313132"/>
                  <a:gd name="connsiteX28" fmla="*/ 3640347 w 3640347"/>
                  <a:gd name="connsiteY28" fmla="*/ 707366 h 1313132"/>
                  <a:gd name="connsiteX29" fmla="*/ 3631721 w 3640347"/>
                  <a:gd name="connsiteY29" fmla="*/ 1017917 h 1313132"/>
                  <a:gd name="connsiteX30" fmla="*/ 3588589 w 3640347"/>
                  <a:gd name="connsiteY30" fmla="*/ 1173193 h 1313132"/>
                  <a:gd name="connsiteX31" fmla="*/ 3554083 w 3640347"/>
                  <a:gd name="connsiteY31" fmla="*/ 1250831 h 1313132"/>
                  <a:gd name="connsiteX32" fmla="*/ 3364302 w 3640347"/>
                  <a:gd name="connsiteY32" fmla="*/ 1199072 h 1313132"/>
                  <a:gd name="connsiteX33" fmla="*/ 3355676 w 3640347"/>
                  <a:gd name="connsiteY33" fmla="*/ 1199073 h 1313132"/>
                  <a:gd name="connsiteX34" fmla="*/ 3321170 w 3640347"/>
                  <a:gd name="connsiteY34" fmla="*/ 923026 h 1313132"/>
                  <a:gd name="connsiteX35" fmla="*/ 3278037 w 3640347"/>
                  <a:gd name="connsiteY35" fmla="*/ 854016 h 1313132"/>
                  <a:gd name="connsiteX36" fmla="*/ 3131389 w 3640347"/>
                  <a:gd name="connsiteY36" fmla="*/ 793630 h 1313132"/>
                  <a:gd name="connsiteX37" fmla="*/ 2846717 w 3640347"/>
                  <a:gd name="connsiteY37" fmla="*/ 819510 h 1313132"/>
                  <a:gd name="connsiteX38" fmla="*/ 2691442 w 3640347"/>
                  <a:gd name="connsiteY38" fmla="*/ 940280 h 1313132"/>
                  <a:gd name="connsiteX39" fmla="*/ 2631057 w 3640347"/>
                  <a:gd name="connsiteY39" fmla="*/ 1069676 h 1313132"/>
                  <a:gd name="connsiteX40" fmla="*/ 2622430 w 3640347"/>
                  <a:gd name="connsiteY40" fmla="*/ 1285336 h 1313132"/>
                  <a:gd name="connsiteX41" fmla="*/ 2458529 w 3640347"/>
                  <a:gd name="connsiteY41" fmla="*/ 1311216 h 1313132"/>
                  <a:gd name="connsiteX42" fmla="*/ 1293962 w 3640347"/>
                  <a:gd name="connsiteY42" fmla="*/ 1311216 h 1313132"/>
                  <a:gd name="connsiteX43" fmla="*/ 1086928 w 3640347"/>
                  <a:gd name="connsiteY43" fmla="*/ 1242204 h 1313132"/>
                  <a:gd name="connsiteX44" fmla="*/ 1061049 w 3640347"/>
                  <a:gd name="connsiteY44" fmla="*/ 1207698 h 1313132"/>
                  <a:gd name="connsiteX45" fmla="*/ 1035170 w 3640347"/>
                  <a:gd name="connsiteY45" fmla="*/ 1069676 h 1313132"/>
                  <a:gd name="connsiteX46" fmla="*/ 1026544 w 3640347"/>
                  <a:gd name="connsiteY46" fmla="*/ 1017917 h 1313132"/>
                  <a:gd name="connsiteX47" fmla="*/ 1000664 w 3640347"/>
                  <a:gd name="connsiteY47" fmla="*/ 923027 h 1313132"/>
                  <a:gd name="connsiteX48" fmla="*/ 957532 w 3640347"/>
                  <a:gd name="connsiteY48" fmla="*/ 871268 h 1313132"/>
                  <a:gd name="connsiteX49" fmla="*/ 897147 w 3640347"/>
                  <a:gd name="connsiteY49" fmla="*/ 819510 h 1313132"/>
                  <a:gd name="connsiteX50" fmla="*/ 785004 w 3640347"/>
                  <a:gd name="connsiteY50" fmla="*/ 759125 h 1313132"/>
                  <a:gd name="connsiteX51" fmla="*/ 629728 w 3640347"/>
                  <a:gd name="connsiteY51" fmla="*/ 750498 h 1313132"/>
                  <a:gd name="connsiteX52" fmla="*/ 508959 w 3640347"/>
                  <a:gd name="connsiteY52" fmla="*/ 776378 h 1313132"/>
                  <a:gd name="connsiteX53" fmla="*/ 422694 w 3640347"/>
                  <a:gd name="connsiteY53" fmla="*/ 879895 h 1313132"/>
                  <a:gd name="connsiteX54" fmla="*/ 353683 w 3640347"/>
                  <a:gd name="connsiteY54" fmla="*/ 957532 h 1313132"/>
                  <a:gd name="connsiteX55" fmla="*/ 310551 w 3640347"/>
                  <a:gd name="connsiteY55" fmla="*/ 1035170 h 1313132"/>
                  <a:gd name="connsiteX56" fmla="*/ 301925 w 3640347"/>
                  <a:gd name="connsiteY56" fmla="*/ 1078302 h 1313132"/>
                  <a:gd name="connsiteX57" fmla="*/ 327804 w 3640347"/>
                  <a:gd name="connsiteY57" fmla="*/ 1233578 h 1313132"/>
                  <a:gd name="connsiteX0" fmla="*/ 327804 w 3640347"/>
                  <a:gd name="connsiteY0" fmla="*/ 1233578 h 1313132"/>
                  <a:gd name="connsiteX1" fmla="*/ 284672 w 3640347"/>
                  <a:gd name="connsiteY1" fmla="*/ 1259457 h 1313132"/>
                  <a:gd name="connsiteX2" fmla="*/ 215661 w 3640347"/>
                  <a:gd name="connsiteY2" fmla="*/ 1250831 h 1313132"/>
                  <a:gd name="connsiteX3" fmla="*/ 103517 w 3640347"/>
                  <a:gd name="connsiteY3" fmla="*/ 1259457 h 1313132"/>
                  <a:gd name="connsiteX4" fmla="*/ 17253 w 3640347"/>
                  <a:gd name="connsiteY4" fmla="*/ 1000664 h 1313132"/>
                  <a:gd name="connsiteX5" fmla="*/ 0 w 3640347"/>
                  <a:gd name="connsiteY5" fmla="*/ 940280 h 1313132"/>
                  <a:gd name="connsiteX6" fmla="*/ 8627 w 3640347"/>
                  <a:gd name="connsiteY6" fmla="*/ 871268 h 1313132"/>
                  <a:gd name="connsiteX7" fmla="*/ 69011 w 3640347"/>
                  <a:gd name="connsiteY7" fmla="*/ 767751 h 1313132"/>
                  <a:gd name="connsiteX8" fmla="*/ 172528 w 3640347"/>
                  <a:gd name="connsiteY8" fmla="*/ 655608 h 1313132"/>
                  <a:gd name="connsiteX9" fmla="*/ 198408 w 3640347"/>
                  <a:gd name="connsiteY9" fmla="*/ 629729 h 1313132"/>
                  <a:gd name="connsiteX10" fmla="*/ 327804 w 3640347"/>
                  <a:gd name="connsiteY10" fmla="*/ 595223 h 1313132"/>
                  <a:gd name="connsiteX11" fmla="*/ 802257 w 3640347"/>
                  <a:gd name="connsiteY11" fmla="*/ 577970 h 1313132"/>
                  <a:gd name="connsiteX12" fmla="*/ 983411 w 3640347"/>
                  <a:gd name="connsiteY12" fmla="*/ 552091 h 1313132"/>
                  <a:gd name="connsiteX13" fmla="*/ 1112808 w 3640347"/>
                  <a:gd name="connsiteY13" fmla="*/ 534838 h 1313132"/>
                  <a:gd name="connsiteX14" fmla="*/ 1190445 w 3640347"/>
                  <a:gd name="connsiteY14" fmla="*/ 474453 h 1313132"/>
                  <a:gd name="connsiteX15" fmla="*/ 1268083 w 3640347"/>
                  <a:gd name="connsiteY15" fmla="*/ 422695 h 1313132"/>
                  <a:gd name="connsiteX16" fmla="*/ 1388853 w 3640347"/>
                  <a:gd name="connsiteY16" fmla="*/ 301925 h 1313132"/>
                  <a:gd name="connsiteX17" fmla="*/ 1613140 w 3640347"/>
                  <a:gd name="connsiteY17" fmla="*/ 77638 h 1313132"/>
                  <a:gd name="connsiteX18" fmla="*/ 1742536 w 3640347"/>
                  <a:gd name="connsiteY18" fmla="*/ 17253 h 1313132"/>
                  <a:gd name="connsiteX19" fmla="*/ 1794294 w 3640347"/>
                  <a:gd name="connsiteY19" fmla="*/ 0 h 1313132"/>
                  <a:gd name="connsiteX20" fmla="*/ 3200400 w 3640347"/>
                  <a:gd name="connsiteY20" fmla="*/ 8627 h 1313132"/>
                  <a:gd name="connsiteX21" fmla="*/ 3226279 w 3640347"/>
                  <a:gd name="connsiteY21" fmla="*/ 17253 h 1313132"/>
                  <a:gd name="connsiteX22" fmla="*/ 3303917 w 3640347"/>
                  <a:gd name="connsiteY22" fmla="*/ 94891 h 1313132"/>
                  <a:gd name="connsiteX23" fmla="*/ 3390181 w 3640347"/>
                  <a:gd name="connsiteY23" fmla="*/ 207034 h 1313132"/>
                  <a:gd name="connsiteX24" fmla="*/ 3441940 w 3640347"/>
                  <a:gd name="connsiteY24" fmla="*/ 310551 h 1313132"/>
                  <a:gd name="connsiteX25" fmla="*/ 3519577 w 3640347"/>
                  <a:gd name="connsiteY25" fmla="*/ 439947 h 1313132"/>
                  <a:gd name="connsiteX26" fmla="*/ 3597215 w 3640347"/>
                  <a:gd name="connsiteY26" fmla="*/ 569344 h 1313132"/>
                  <a:gd name="connsiteX27" fmla="*/ 3640347 w 3640347"/>
                  <a:gd name="connsiteY27" fmla="*/ 707366 h 1313132"/>
                  <a:gd name="connsiteX28" fmla="*/ 3631721 w 3640347"/>
                  <a:gd name="connsiteY28" fmla="*/ 1017917 h 1313132"/>
                  <a:gd name="connsiteX29" fmla="*/ 3588589 w 3640347"/>
                  <a:gd name="connsiteY29" fmla="*/ 1173193 h 1313132"/>
                  <a:gd name="connsiteX30" fmla="*/ 3554083 w 3640347"/>
                  <a:gd name="connsiteY30" fmla="*/ 1250831 h 1313132"/>
                  <a:gd name="connsiteX31" fmla="*/ 3364302 w 3640347"/>
                  <a:gd name="connsiteY31" fmla="*/ 1199072 h 1313132"/>
                  <a:gd name="connsiteX32" fmla="*/ 3355676 w 3640347"/>
                  <a:gd name="connsiteY32" fmla="*/ 1199073 h 1313132"/>
                  <a:gd name="connsiteX33" fmla="*/ 3321170 w 3640347"/>
                  <a:gd name="connsiteY33" fmla="*/ 923026 h 1313132"/>
                  <a:gd name="connsiteX34" fmla="*/ 3278037 w 3640347"/>
                  <a:gd name="connsiteY34" fmla="*/ 854016 h 1313132"/>
                  <a:gd name="connsiteX35" fmla="*/ 3131389 w 3640347"/>
                  <a:gd name="connsiteY35" fmla="*/ 793630 h 1313132"/>
                  <a:gd name="connsiteX36" fmla="*/ 2846717 w 3640347"/>
                  <a:gd name="connsiteY36" fmla="*/ 819510 h 1313132"/>
                  <a:gd name="connsiteX37" fmla="*/ 2691442 w 3640347"/>
                  <a:gd name="connsiteY37" fmla="*/ 940280 h 1313132"/>
                  <a:gd name="connsiteX38" fmla="*/ 2631057 w 3640347"/>
                  <a:gd name="connsiteY38" fmla="*/ 1069676 h 1313132"/>
                  <a:gd name="connsiteX39" fmla="*/ 2622430 w 3640347"/>
                  <a:gd name="connsiteY39" fmla="*/ 1285336 h 1313132"/>
                  <a:gd name="connsiteX40" fmla="*/ 2458529 w 3640347"/>
                  <a:gd name="connsiteY40" fmla="*/ 1311216 h 1313132"/>
                  <a:gd name="connsiteX41" fmla="*/ 1293962 w 3640347"/>
                  <a:gd name="connsiteY41" fmla="*/ 1311216 h 1313132"/>
                  <a:gd name="connsiteX42" fmla="*/ 1086928 w 3640347"/>
                  <a:gd name="connsiteY42" fmla="*/ 1242204 h 1313132"/>
                  <a:gd name="connsiteX43" fmla="*/ 1061049 w 3640347"/>
                  <a:gd name="connsiteY43" fmla="*/ 1207698 h 1313132"/>
                  <a:gd name="connsiteX44" fmla="*/ 1035170 w 3640347"/>
                  <a:gd name="connsiteY44" fmla="*/ 1069676 h 1313132"/>
                  <a:gd name="connsiteX45" fmla="*/ 1026544 w 3640347"/>
                  <a:gd name="connsiteY45" fmla="*/ 1017917 h 1313132"/>
                  <a:gd name="connsiteX46" fmla="*/ 1000664 w 3640347"/>
                  <a:gd name="connsiteY46" fmla="*/ 923027 h 1313132"/>
                  <a:gd name="connsiteX47" fmla="*/ 957532 w 3640347"/>
                  <a:gd name="connsiteY47" fmla="*/ 871268 h 1313132"/>
                  <a:gd name="connsiteX48" fmla="*/ 897147 w 3640347"/>
                  <a:gd name="connsiteY48" fmla="*/ 819510 h 1313132"/>
                  <a:gd name="connsiteX49" fmla="*/ 785004 w 3640347"/>
                  <a:gd name="connsiteY49" fmla="*/ 759125 h 1313132"/>
                  <a:gd name="connsiteX50" fmla="*/ 629728 w 3640347"/>
                  <a:gd name="connsiteY50" fmla="*/ 750498 h 1313132"/>
                  <a:gd name="connsiteX51" fmla="*/ 508959 w 3640347"/>
                  <a:gd name="connsiteY51" fmla="*/ 776378 h 1313132"/>
                  <a:gd name="connsiteX52" fmla="*/ 422694 w 3640347"/>
                  <a:gd name="connsiteY52" fmla="*/ 879895 h 1313132"/>
                  <a:gd name="connsiteX53" fmla="*/ 353683 w 3640347"/>
                  <a:gd name="connsiteY53" fmla="*/ 957532 h 1313132"/>
                  <a:gd name="connsiteX54" fmla="*/ 310551 w 3640347"/>
                  <a:gd name="connsiteY54" fmla="*/ 1035170 h 1313132"/>
                  <a:gd name="connsiteX55" fmla="*/ 301925 w 3640347"/>
                  <a:gd name="connsiteY55" fmla="*/ 1078302 h 1313132"/>
                  <a:gd name="connsiteX56" fmla="*/ 327804 w 3640347"/>
                  <a:gd name="connsiteY56" fmla="*/ 1233578 h 1313132"/>
                  <a:gd name="connsiteX0" fmla="*/ 327804 w 3640347"/>
                  <a:gd name="connsiteY0" fmla="*/ 1233578 h 1313132"/>
                  <a:gd name="connsiteX1" fmla="*/ 284672 w 3640347"/>
                  <a:gd name="connsiteY1" fmla="*/ 1259457 h 1313132"/>
                  <a:gd name="connsiteX2" fmla="*/ 215661 w 3640347"/>
                  <a:gd name="connsiteY2" fmla="*/ 1250831 h 1313132"/>
                  <a:gd name="connsiteX3" fmla="*/ 103517 w 3640347"/>
                  <a:gd name="connsiteY3" fmla="*/ 1259457 h 1313132"/>
                  <a:gd name="connsiteX4" fmla="*/ 17253 w 3640347"/>
                  <a:gd name="connsiteY4" fmla="*/ 1000664 h 1313132"/>
                  <a:gd name="connsiteX5" fmla="*/ 0 w 3640347"/>
                  <a:gd name="connsiteY5" fmla="*/ 940280 h 1313132"/>
                  <a:gd name="connsiteX6" fmla="*/ 8627 w 3640347"/>
                  <a:gd name="connsiteY6" fmla="*/ 871268 h 1313132"/>
                  <a:gd name="connsiteX7" fmla="*/ 69011 w 3640347"/>
                  <a:gd name="connsiteY7" fmla="*/ 767751 h 1313132"/>
                  <a:gd name="connsiteX8" fmla="*/ 172528 w 3640347"/>
                  <a:gd name="connsiteY8" fmla="*/ 655608 h 1313132"/>
                  <a:gd name="connsiteX9" fmla="*/ 198408 w 3640347"/>
                  <a:gd name="connsiteY9" fmla="*/ 629729 h 1313132"/>
                  <a:gd name="connsiteX10" fmla="*/ 327804 w 3640347"/>
                  <a:gd name="connsiteY10" fmla="*/ 595223 h 1313132"/>
                  <a:gd name="connsiteX11" fmla="*/ 802257 w 3640347"/>
                  <a:gd name="connsiteY11" fmla="*/ 577970 h 1313132"/>
                  <a:gd name="connsiteX12" fmla="*/ 983411 w 3640347"/>
                  <a:gd name="connsiteY12" fmla="*/ 552091 h 1313132"/>
                  <a:gd name="connsiteX13" fmla="*/ 1112808 w 3640347"/>
                  <a:gd name="connsiteY13" fmla="*/ 534838 h 1313132"/>
                  <a:gd name="connsiteX14" fmla="*/ 1190445 w 3640347"/>
                  <a:gd name="connsiteY14" fmla="*/ 474453 h 1313132"/>
                  <a:gd name="connsiteX15" fmla="*/ 1268083 w 3640347"/>
                  <a:gd name="connsiteY15" fmla="*/ 422695 h 1313132"/>
                  <a:gd name="connsiteX16" fmla="*/ 1380226 w 3640347"/>
                  <a:gd name="connsiteY16" fmla="*/ 293299 h 1313132"/>
                  <a:gd name="connsiteX17" fmla="*/ 1613140 w 3640347"/>
                  <a:gd name="connsiteY17" fmla="*/ 77638 h 1313132"/>
                  <a:gd name="connsiteX18" fmla="*/ 1742536 w 3640347"/>
                  <a:gd name="connsiteY18" fmla="*/ 17253 h 1313132"/>
                  <a:gd name="connsiteX19" fmla="*/ 1794294 w 3640347"/>
                  <a:gd name="connsiteY19" fmla="*/ 0 h 1313132"/>
                  <a:gd name="connsiteX20" fmla="*/ 3200400 w 3640347"/>
                  <a:gd name="connsiteY20" fmla="*/ 8627 h 1313132"/>
                  <a:gd name="connsiteX21" fmla="*/ 3226279 w 3640347"/>
                  <a:gd name="connsiteY21" fmla="*/ 17253 h 1313132"/>
                  <a:gd name="connsiteX22" fmla="*/ 3303917 w 3640347"/>
                  <a:gd name="connsiteY22" fmla="*/ 94891 h 1313132"/>
                  <a:gd name="connsiteX23" fmla="*/ 3390181 w 3640347"/>
                  <a:gd name="connsiteY23" fmla="*/ 207034 h 1313132"/>
                  <a:gd name="connsiteX24" fmla="*/ 3441940 w 3640347"/>
                  <a:gd name="connsiteY24" fmla="*/ 310551 h 1313132"/>
                  <a:gd name="connsiteX25" fmla="*/ 3519577 w 3640347"/>
                  <a:gd name="connsiteY25" fmla="*/ 439947 h 1313132"/>
                  <a:gd name="connsiteX26" fmla="*/ 3597215 w 3640347"/>
                  <a:gd name="connsiteY26" fmla="*/ 569344 h 1313132"/>
                  <a:gd name="connsiteX27" fmla="*/ 3640347 w 3640347"/>
                  <a:gd name="connsiteY27" fmla="*/ 707366 h 1313132"/>
                  <a:gd name="connsiteX28" fmla="*/ 3631721 w 3640347"/>
                  <a:gd name="connsiteY28" fmla="*/ 1017917 h 1313132"/>
                  <a:gd name="connsiteX29" fmla="*/ 3588589 w 3640347"/>
                  <a:gd name="connsiteY29" fmla="*/ 1173193 h 1313132"/>
                  <a:gd name="connsiteX30" fmla="*/ 3554083 w 3640347"/>
                  <a:gd name="connsiteY30" fmla="*/ 1250831 h 1313132"/>
                  <a:gd name="connsiteX31" fmla="*/ 3364302 w 3640347"/>
                  <a:gd name="connsiteY31" fmla="*/ 1199072 h 1313132"/>
                  <a:gd name="connsiteX32" fmla="*/ 3355676 w 3640347"/>
                  <a:gd name="connsiteY32" fmla="*/ 1199073 h 1313132"/>
                  <a:gd name="connsiteX33" fmla="*/ 3321170 w 3640347"/>
                  <a:gd name="connsiteY33" fmla="*/ 923026 h 1313132"/>
                  <a:gd name="connsiteX34" fmla="*/ 3278037 w 3640347"/>
                  <a:gd name="connsiteY34" fmla="*/ 854016 h 1313132"/>
                  <a:gd name="connsiteX35" fmla="*/ 3131389 w 3640347"/>
                  <a:gd name="connsiteY35" fmla="*/ 793630 h 1313132"/>
                  <a:gd name="connsiteX36" fmla="*/ 2846717 w 3640347"/>
                  <a:gd name="connsiteY36" fmla="*/ 819510 h 1313132"/>
                  <a:gd name="connsiteX37" fmla="*/ 2691442 w 3640347"/>
                  <a:gd name="connsiteY37" fmla="*/ 940280 h 1313132"/>
                  <a:gd name="connsiteX38" fmla="*/ 2631057 w 3640347"/>
                  <a:gd name="connsiteY38" fmla="*/ 1069676 h 1313132"/>
                  <a:gd name="connsiteX39" fmla="*/ 2622430 w 3640347"/>
                  <a:gd name="connsiteY39" fmla="*/ 1285336 h 1313132"/>
                  <a:gd name="connsiteX40" fmla="*/ 2458529 w 3640347"/>
                  <a:gd name="connsiteY40" fmla="*/ 1311216 h 1313132"/>
                  <a:gd name="connsiteX41" fmla="*/ 1293962 w 3640347"/>
                  <a:gd name="connsiteY41" fmla="*/ 1311216 h 1313132"/>
                  <a:gd name="connsiteX42" fmla="*/ 1086928 w 3640347"/>
                  <a:gd name="connsiteY42" fmla="*/ 1242204 h 1313132"/>
                  <a:gd name="connsiteX43" fmla="*/ 1061049 w 3640347"/>
                  <a:gd name="connsiteY43" fmla="*/ 1207698 h 1313132"/>
                  <a:gd name="connsiteX44" fmla="*/ 1035170 w 3640347"/>
                  <a:gd name="connsiteY44" fmla="*/ 1069676 h 1313132"/>
                  <a:gd name="connsiteX45" fmla="*/ 1026544 w 3640347"/>
                  <a:gd name="connsiteY45" fmla="*/ 1017917 h 1313132"/>
                  <a:gd name="connsiteX46" fmla="*/ 1000664 w 3640347"/>
                  <a:gd name="connsiteY46" fmla="*/ 923027 h 1313132"/>
                  <a:gd name="connsiteX47" fmla="*/ 957532 w 3640347"/>
                  <a:gd name="connsiteY47" fmla="*/ 871268 h 1313132"/>
                  <a:gd name="connsiteX48" fmla="*/ 897147 w 3640347"/>
                  <a:gd name="connsiteY48" fmla="*/ 819510 h 1313132"/>
                  <a:gd name="connsiteX49" fmla="*/ 785004 w 3640347"/>
                  <a:gd name="connsiteY49" fmla="*/ 759125 h 1313132"/>
                  <a:gd name="connsiteX50" fmla="*/ 629728 w 3640347"/>
                  <a:gd name="connsiteY50" fmla="*/ 750498 h 1313132"/>
                  <a:gd name="connsiteX51" fmla="*/ 508959 w 3640347"/>
                  <a:gd name="connsiteY51" fmla="*/ 776378 h 1313132"/>
                  <a:gd name="connsiteX52" fmla="*/ 422694 w 3640347"/>
                  <a:gd name="connsiteY52" fmla="*/ 879895 h 1313132"/>
                  <a:gd name="connsiteX53" fmla="*/ 353683 w 3640347"/>
                  <a:gd name="connsiteY53" fmla="*/ 957532 h 1313132"/>
                  <a:gd name="connsiteX54" fmla="*/ 310551 w 3640347"/>
                  <a:gd name="connsiteY54" fmla="*/ 1035170 h 1313132"/>
                  <a:gd name="connsiteX55" fmla="*/ 301925 w 3640347"/>
                  <a:gd name="connsiteY55" fmla="*/ 1078302 h 1313132"/>
                  <a:gd name="connsiteX56" fmla="*/ 327804 w 3640347"/>
                  <a:gd name="connsiteY56" fmla="*/ 1233578 h 1313132"/>
                  <a:gd name="connsiteX0" fmla="*/ 327804 w 3640347"/>
                  <a:gd name="connsiteY0" fmla="*/ 1233578 h 1313132"/>
                  <a:gd name="connsiteX1" fmla="*/ 284672 w 3640347"/>
                  <a:gd name="connsiteY1" fmla="*/ 1259457 h 1313132"/>
                  <a:gd name="connsiteX2" fmla="*/ 215661 w 3640347"/>
                  <a:gd name="connsiteY2" fmla="*/ 1250831 h 1313132"/>
                  <a:gd name="connsiteX3" fmla="*/ 103517 w 3640347"/>
                  <a:gd name="connsiteY3" fmla="*/ 1259457 h 1313132"/>
                  <a:gd name="connsiteX4" fmla="*/ 17253 w 3640347"/>
                  <a:gd name="connsiteY4" fmla="*/ 1000664 h 1313132"/>
                  <a:gd name="connsiteX5" fmla="*/ 0 w 3640347"/>
                  <a:gd name="connsiteY5" fmla="*/ 940280 h 1313132"/>
                  <a:gd name="connsiteX6" fmla="*/ 8627 w 3640347"/>
                  <a:gd name="connsiteY6" fmla="*/ 871268 h 1313132"/>
                  <a:gd name="connsiteX7" fmla="*/ 69011 w 3640347"/>
                  <a:gd name="connsiteY7" fmla="*/ 767751 h 1313132"/>
                  <a:gd name="connsiteX8" fmla="*/ 172528 w 3640347"/>
                  <a:gd name="connsiteY8" fmla="*/ 655608 h 1313132"/>
                  <a:gd name="connsiteX9" fmla="*/ 198408 w 3640347"/>
                  <a:gd name="connsiteY9" fmla="*/ 629729 h 1313132"/>
                  <a:gd name="connsiteX10" fmla="*/ 327804 w 3640347"/>
                  <a:gd name="connsiteY10" fmla="*/ 595223 h 1313132"/>
                  <a:gd name="connsiteX11" fmla="*/ 802257 w 3640347"/>
                  <a:gd name="connsiteY11" fmla="*/ 577970 h 1313132"/>
                  <a:gd name="connsiteX12" fmla="*/ 983411 w 3640347"/>
                  <a:gd name="connsiteY12" fmla="*/ 552091 h 1313132"/>
                  <a:gd name="connsiteX13" fmla="*/ 1112808 w 3640347"/>
                  <a:gd name="connsiteY13" fmla="*/ 534838 h 1313132"/>
                  <a:gd name="connsiteX14" fmla="*/ 1190445 w 3640347"/>
                  <a:gd name="connsiteY14" fmla="*/ 474453 h 1313132"/>
                  <a:gd name="connsiteX15" fmla="*/ 1380226 w 3640347"/>
                  <a:gd name="connsiteY15" fmla="*/ 293299 h 1313132"/>
                  <a:gd name="connsiteX16" fmla="*/ 1613140 w 3640347"/>
                  <a:gd name="connsiteY16" fmla="*/ 77638 h 1313132"/>
                  <a:gd name="connsiteX17" fmla="*/ 1742536 w 3640347"/>
                  <a:gd name="connsiteY17" fmla="*/ 17253 h 1313132"/>
                  <a:gd name="connsiteX18" fmla="*/ 1794294 w 3640347"/>
                  <a:gd name="connsiteY18" fmla="*/ 0 h 1313132"/>
                  <a:gd name="connsiteX19" fmla="*/ 3200400 w 3640347"/>
                  <a:gd name="connsiteY19" fmla="*/ 8627 h 1313132"/>
                  <a:gd name="connsiteX20" fmla="*/ 3226279 w 3640347"/>
                  <a:gd name="connsiteY20" fmla="*/ 17253 h 1313132"/>
                  <a:gd name="connsiteX21" fmla="*/ 3303917 w 3640347"/>
                  <a:gd name="connsiteY21" fmla="*/ 94891 h 1313132"/>
                  <a:gd name="connsiteX22" fmla="*/ 3390181 w 3640347"/>
                  <a:gd name="connsiteY22" fmla="*/ 207034 h 1313132"/>
                  <a:gd name="connsiteX23" fmla="*/ 3441940 w 3640347"/>
                  <a:gd name="connsiteY23" fmla="*/ 310551 h 1313132"/>
                  <a:gd name="connsiteX24" fmla="*/ 3519577 w 3640347"/>
                  <a:gd name="connsiteY24" fmla="*/ 439947 h 1313132"/>
                  <a:gd name="connsiteX25" fmla="*/ 3597215 w 3640347"/>
                  <a:gd name="connsiteY25" fmla="*/ 569344 h 1313132"/>
                  <a:gd name="connsiteX26" fmla="*/ 3640347 w 3640347"/>
                  <a:gd name="connsiteY26" fmla="*/ 707366 h 1313132"/>
                  <a:gd name="connsiteX27" fmla="*/ 3631721 w 3640347"/>
                  <a:gd name="connsiteY27" fmla="*/ 1017917 h 1313132"/>
                  <a:gd name="connsiteX28" fmla="*/ 3588589 w 3640347"/>
                  <a:gd name="connsiteY28" fmla="*/ 1173193 h 1313132"/>
                  <a:gd name="connsiteX29" fmla="*/ 3554083 w 3640347"/>
                  <a:gd name="connsiteY29" fmla="*/ 1250831 h 1313132"/>
                  <a:gd name="connsiteX30" fmla="*/ 3364302 w 3640347"/>
                  <a:gd name="connsiteY30" fmla="*/ 1199072 h 1313132"/>
                  <a:gd name="connsiteX31" fmla="*/ 3355676 w 3640347"/>
                  <a:gd name="connsiteY31" fmla="*/ 1199073 h 1313132"/>
                  <a:gd name="connsiteX32" fmla="*/ 3321170 w 3640347"/>
                  <a:gd name="connsiteY32" fmla="*/ 923026 h 1313132"/>
                  <a:gd name="connsiteX33" fmla="*/ 3278037 w 3640347"/>
                  <a:gd name="connsiteY33" fmla="*/ 854016 h 1313132"/>
                  <a:gd name="connsiteX34" fmla="*/ 3131389 w 3640347"/>
                  <a:gd name="connsiteY34" fmla="*/ 793630 h 1313132"/>
                  <a:gd name="connsiteX35" fmla="*/ 2846717 w 3640347"/>
                  <a:gd name="connsiteY35" fmla="*/ 819510 h 1313132"/>
                  <a:gd name="connsiteX36" fmla="*/ 2691442 w 3640347"/>
                  <a:gd name="connsiteY36" fmla="*/ 940280 h 1313132"/>
                  <a:gd name="connsiteX37" fmla="*/ 2631057 w 3640347"/>
                  <a:gd name="connsiteY37" fmla="*/ 1069676 h 1313132"/>
                  <a:gd name="connsiteX38" fmla="*/ 2622430 w 3640347"/>
                  <a:gd name="connsiteY38" fmla="*/ 1285336 h 1313132"/>
                  <a:gd name="connsiteX39" fmla="*/ 2458529 w 3640347"/>
                  <a:gd name="connsiteY39" fmla="*/ 1311216 h 1313132"/>
                  <a:gd name="connsiteX40" fmla="*/ 1293962 w 3640347"/>
                  <a:gd name="connsiteY40" fmla="*/ 1311216 h 1313132"/>
                  <a:gd name="connsiteX41" fmla="*/ 1086928 w 3640347"/>
                  <a:gd name="connsiteY41" fmla="*/ 1242204 h 1313132"/>
                  <a:gd name="connsiteX42" fmla="*/ 1061049 w 3640347"/>
                  <a:gd name="connsiteY42" fmla="*/ 1207698 h 1313132"/>
                  <a:gd name="connsiteX43" fmla="*/ 1035170 w 3640347"/>
                  <a:gd name="connsiteY43" fmla="*/ 1069676 h 1313132"/>
                  <a:gd name="connsiteX44" fmla="*/ 1026544 w 3640347"/>
                  <a:gd name="connsiteY44" fmla="*/ 1017917 h 1313132"/>
                  <a:gd name="connsiteX45" fmla="*/ 1000664 w 3640347"/>
                  <a:gd name="connsiteY45" fmla="*/ 923027 h 1313132"/>
                  <a:gd name="connsiteX46" fmla="*/ 957532 w 3640347"/>
                  <a:gd name="connsiteY46" fmla="*/ 871268 h 1313132"/>
                  <a:gd name="connsiteX47" fmla="*/ 897147 w 3640347"/>
                  <a:gd name="connsiteY47" fmla="*/ 819510 h 1313132"/>
                  <a:gd name="connsiteX48" fmla="*/ 785004 w 3640347"/>
                  <a:gd name="connsiteY48" fmla="*/ 759125 h 1313132"/>
                  <a:gd name="connsiteX49" fmla="*/ 629728 w 3640347"/>
                  <a:gd name="connsiteY49" fmla="*/ 750498 h 1313132"/>
                  <a:gd name="connsiteX50" fmla="*/ 508959 w 3640347"/>
                  <a:gd name="connsiteY50" fmla="*/ 776378 h 1313132"/>
                  <a:gd name="connsiteX51" fmla="*/ 422694 w 3640347"/>
                  <a:gd name="connsiteY51" fmla="*/ 879895 h 1313132"/>
                  <a:gd name="connsiteX52" fmla="*/ 353683 w 3640347"/>
                  <a:gd name="connsiteY52" fmla="*/ 957532 h 1313132"/>
                  <a:gd name="connsiteX53" fmla="*/ 310551 w 3640347"/>
                  <a:gd name="connsiteY53" fmla="*/ 1035170 h 1313132"/>
                  <a:gd name="connsiteX54" fmla="*/ 301925 w 3640347"/>
                  <a:gd name="connsiteY54" fmla="*/ 1078302 h 1313132"/>
                  <a:gd name="connsiteX55" fmla="*/ 327804 w 3640347"/>
                  <a:gd name="connsiteY55" fmla="*/ 1233578 h 1313132"/>
                  <a:gd name="connsiteX0" fmla="*/ 327804 w 3640347"/>
                  <a:gd name="connsiteY0" fmla="*/ 1233578 h 1313132"/>
                  <a:gd name="connsiteX1" fmla="*/ 284672 w 3640347"/>
                  <a:gd name="connsiteY1" fmla="*/ 1259457 h 1313132"/>
                  <a:gd name="connsiteX2" fmla="*/ 215661 w 3640347"/>
                  <a:gd name="connsiteY2" fmla="*/ 1250831 h 1313132"/>
                  <a:gd name="connsiteX3" fmla="*/ 103517 w 3640347"/>
                  <a:gd name="connsiteY3" fmla="*/ 1259457 h 1313132"/>
                  <a:gd name="connsiteX4" fmla="*/ 17253 w 3640347"/>
                  <a:gd name="connsiteY4" fmla="*/ 1000664 h 1313132"/>
                  <a:gd name="connsiteX5" fmla="*/ 0 w 3640347"/>
                  <a:gd name="connsiteY5" fmla="*/ 940280 h 1313132"/>
                  <a:gd name="connsiteX6" fmla="*/ 8627 w 3640347"/>
                  <a:gd name="connsiteY6" fmla="*/ 871268 h 1313132"/>
                  <a:gd name="connsiteX7" fmla="*/ 69011 w 3640347"/>
                  <a:gd name="connsiteY7" fmla="*/ 767751 h 1313132"/>
                  <a:gd name="connsiteX8" fmla="*/ 172528 w 3640347"/>
                  <a:gd name="connsiteY8" fmla="*/ 655608 h 1313132"/>
                  <a:gd name="connsiteX9" fmla="*/ 198408 w 3640347"/>
                  <a:gd name="connsiteY9" fmla="*/ 629729 h 1313132"/>
                  <a:gd name="connsiteX10" fmla="*/ 327804 w 3640347"/>
                  <a:gd name="connsiteY10" fmla="*/ 595223 h 1313132"/>
                  <a:gd name="connsiteX11" fmla="*/ 802257 w 3640347"/>
                  <a:gd name="connsiteY11" fmla="*/ 577970 h 1313132"/>
                  <a:gd name="connsiteX12" fmla="*/ 1112808 w 3640347"/>
                  <a:gd name="connsiteY12" fmla="*/ 534838 h 1313132"/>
                  <a:gd name="connsiteX13" fmla="*/ 1190445 w 3640347"/>
                  <a:gd name="connsiteY13" fmla="*/ 474453 h 1313132"/>
                  <a:gd name="connsiteX14" fmla="*/ 1380226 w 3640347"/>
                  <a:gd name="connsiteY14" fmla="*/ 293299 h 1313132"/>
                  <a:gd name="connsiteX15" fmla="*/ 1613140 w 3640347"/>
                  <a:gd name="connsiteY15" fmla="*/ 77638 h 1313132"/>
                  <a:gd name="connsiteX16" fmla="*/ 1742536 w 3640347"/>
                  <a:gd name="connsiteY16" fmla="*/ 17253 h 1313132"/>
                  <a:gd name="connsiteX17" fmla="*/ 1794294 w 3640347"/>
                  <a:gd name="connsiteY17" fmla="*/ 0 h 1313132"/>
                  <a:gd name="connsiteX18" fmla="*/ 3200400 w 3640347"/>
                  <a:gd name="connsiteY18" fmla="*/ 8627 h 1313132"/>
                  <a:gd name="connsiteX19" fmla="*/ 3226279 w 3640347"/>
                  <a:gd name="connsiteY19" fmla="*/ 17253 h 1313132"/>
                  <a:gd name="connsiteX20" fmla="*/ 3303917 w 3640347"/>
                  <a:gd name="connsiteY20" fmla="*/ 94891 h 1313132"/>
                  <a:gd name="connsiteX21" fmla="*/ 3390181 w 3640347"/>
                  <a:gd name="connsiteY21" fmla="*/ 207034 h 1313132"/>
                  <a:gd name="connsiteX22" fmla="*/ 3441940 w 3640347"/>
                  <a:gd name="connsiteY22" fmla="*/ 310551 h 1313132"/>
                  <a:gd name="connsiteX23" fmla="*/ 3519577 w 3640347"/>
                  <a:gd name="connsiteY23" fmla="*/ 439947 h 1313132"/>
                  <a:gd name="connsiteX24" fmla="*/ 3597215 w 3640347"/>
                  <a:gd name="connsiteY24" fmla="*/ 569344 h 1313132"/>
                  <a:gd name="connsiteX25" fmla="*/ 3640347 w 3640347"/>
                  <a:gd name="connsiteY25" fmla="*/ 707366 h 1313132"/>
                  <a:gd name="connsiteX26" fmla="*/ 3631721 w 3640347"/>
                  <a:gd name="connsiteY26" fmla="*/ 1017917 h 1313132"/>
                  <a:gd name="connsiteX27" fmla="*/ 3588589 w 3640347"/>
                  <a:gd name="connsiteY27" fmla="*/ 1173193 h 1313132"/>
                  <a:gd name="connsiteX28" fmla="*/ 3554083 w 3640347"/>
                  <a:gd name="connsiteY28" fmla="*/ 1250831 h 1313132"/>
                  <a:gd name="connsiteX29" fmla="*/ 3364302 w 3640347"/>
                  <a:gd name="connsiteY29" fmla="*/ 1199072 h 1313132"/>
                  <a:gd name="connsiteX30" fmla="*/ 3355676 w 3640347"/>
                  <a:gd name="connsiteY30" fmla="*/ 1199073 h 1313132"/>
                  <a:gd name="connsiteX31" fmla="*/ 3321170 w 3640347"/>
                  <a:gd name="connsiteY31" fmla="*/ 923026 h 1313132"/>
                  <a:gd name="connsiteX32" fmla="*/ 3278037 w 3640347"/>
                  <a:gd name="connsiteY32" fmla="*/ 854016 h 1313132"/>
                  <a:gd name="connsiteX33" fmla="*/ 3131389 w 3640347"/>
                  <a:gd name="connsiteY33" fmla="*/ 793630 h 1313132"/>
                  <a:gd name="connsiteX34" fmla="*/ 2846717 w 3640347"/>
                  <a:gd name="connsiteY34" fmla="*/ 819510 h 1313132"/>
                  <a:gd name="connsiteX35" fmla="*/ 2691442 w 3640347"/>
                  <a:gd name="connsiteY35" fmla="*/ 940280 h 1313132"/>
                  <a:gd name="connsiteX36" fmla="*/ 2631057 w 3640347"/>
                  <a:gd name="connsiteY36" fmla="*/ 1069676 h 1313132"/>
                  <a:gd name="connsiteX37" fmla="*/ 2622430 w 3640347"/>
                  <a:gd name="connsiteY37" fmla="*/ 1285336 h 1313132"/>
                  <a:gd name="connsiteX38" fmla="*/ 2458529 w 3640347"/>
                  <a:gd name="connsiteY38" fmla="*/ 1311216 h 1313132"/>
                  <a:gd name="connsiteX39" fmla="*/ 1293962 w 3640347"/>
                  <a:gd name="connsiteY39" fmla="*/ 1311216 h 1313132"/>
                  <a:gd name="connsiteX40" fmla="*/ 1086928 w 3640347"/>
                  <a:gd name="connsiteY40" fmla="*/ 1242204 h 1313132"/>
                  <a:gd name="connsiteX41" fmla="*/ 1061049 w 3640347"/>
                  <a:gd name="connsiteY41" fmla="*/ 1207698 h 1313132"/>
                  <a:gd name="connsiteX42" fmla="*/ 1035170 w 3640347"/>
                  <a:gd name="connsiteY42" fmla="*/ 1069676 h 1313132"/>
                  <a:gd name="connsiteX43" fmla="*/ 1026544 w 3640347"/>
                  <a:gd name="connsiteY43" fmla="*/ 1017917 h 1313132"/>
                  <a:gd name="connsiteX44" fmla="*/ 1000664 w 3640347"/>
                  <a:gd name="connsiteY44" fmla="*/ 923027 h 1313132"/>
                  <a:gd name="connsiteX45" fmla="*/ 957532 w 3640347"/>
                  <a:gd name="connsiteY45" fmla="*/ 871268 h 1313132"/>
                  <a:gd name="connsiteX46" fmla="*/ 897147 w 3640347"/>
                  <a:gd name="connsiteY46" fmla="*/ 819510 h 1313132"/>
                  <a:gd name="connsiteX47" fmla="*/ 785004 w 3640347"/>
                  <a:gd name="connsiteY47" fmla="*/ 759125 h 1313132"/>
                  <a:gd name="connsiteX48" fmla="*/ 629728 w 3640347"/>
                  <a:gd name="connsiteY48" fmla="*/ 750498 h 1313132"/>
                  <a:gd name="connsiteX49" fmla="*/ 508959 w 3640347"/>
                  <a:gd name="connsiteY49" fmla="*/ 776378 h 1313132"/>
                  <a:gd name="connsiteX50" fmla="*/ 422694 w 3640347"/>
                  <a:gd name="connsiteY50" fmla="*/ 879895 h 1313132"/>
                  <a:gd name="connsiteX51" fmla="*/ 353683 w 3640347"/>
                  <a:gd name="connsiteY51" fmla="*/ 957532 h 1313132"/>
                  <a:gd name="connsiteX52" fmla="*/ 310551 w 3640347"/>
                  <a:gd name="connsiteY52" fmla="*/ 1035170 h 1313132"/>
                  <a:gd name="connsiteX53" fmla="*/ 301925 w 3640347"/>
                  <a:gd name="connsiteY53" fmla="*/ 1078302 h 1313132"/>
                  <a:gd name="connsiteX54" fmla="*/ 327804 w 3640347"/>
                  <a:gd name="connsiteY54" fmla="*/ 1233578 h 1313132"/>
                  <a:gd name="connsiteX0" fmla="*/ 327804 w 3640347"/>
                  <a:gd name="connsiteY0" fmla="*/ 1233578 h 1313132"/>
                  <a:gd name="connsiteX1" fmla="*/ 284672 w 3640347"/>
                  <a:gd name="connsiteY1" fmla="*/ 1259457 h 1313132"/>
                  <a:gd name="connsiteX2" fmla="*/ 215661 w 3640347"/>
                  <a:gd name="connsiteY2" fmla="*/ 1250831 h 1313132"/>
                  <a:gd name="connsiteX3" fmla="*/ 103517 w 3640347"/>
                  <a:gd name="connsiteY3" fmla="*/ 1259457 h 1313132"/>
                  <a:gd name="connsiteX4" fmla="*/ 17253 w 3640347"/>
                  <a:gd name="connsiteY4" fmla="*/ 1000664 h 1313132"/>
                  <a:gd name="connsiteX5" fmla="*/ 0 w 3640347"/>
                  <a:gd name="connsiteY5" fmla="*/ 940280 h 1313132"/>
                  <a:gd name="connsiteX6" fmla="*/ 8627 w 3640347"/>
                  <a:gd name="connsiteY6" fmla="*/ 871268 h 1313132"/>
                  <a:gd name="connsiteX7" fmla="*/ 69011 w 3640347"/>
                  <a:gd name="connsiteY7" fmla="*/ 767751 h 1313132"/>
                  <a:gd name="connsiteX8" fmla="*/ 172528 w 3640347"/>
                  <a:gd name="connsiteY8" fmla="*/ 655608 h 1313132"/>
                  <a:gd name="connsiteX9" fmla="*/ 198408 w 3640347"/>
                  <a:gd name="connsiteY9" fmla="*/ 629729 h 1313132"/>
                  <a:gd name="connsiteX10" fmla="*/ 327804 w 3640347"/>
                  <a:gd name="connsiteY10" fmla="*/ 595223 h 1313132"/>
                  <a:gd name="connsiteX11" fmla="*/ 1112808 w 3640347"/>
                  <a:gd name="connsiteY11" fmla="*/ 534838 h 1313132"/>
                  <a:gd name="connsiteX12" fmla="*/ 1190445 w 3640347"/>
                  <a:gd name="connsiteY12" fmla="*/ 474453 h 1313132"/>
                  <a:gd name="connsiteX13" fmla="*/ 1380226 w 3640347"/>
                  <a:gd name="connsiteY13" fmla="*/ 293299 h 1313132"/>
                  <a:gd name="connsiteX14" fmla="*/ 1613140 w 3640347"/>
                  <a:gd name="connsiteY14" fmla="*/ 77638 h 1313132"/>
                  <a:gd name="connsiteX15" fmla="*/ 1742536 w 3640347"/>
                  <a:gd name="connsiteY15" fmla="*/ 17253 h 1313132"/>
                  <a:gd name="connsiteX16" fmla="*/ 1794294 w 3640347"/>
                  <a:gd name="connsiteY16" fmla="*/ 0 h 1313132"/>
                  <a:gd name="connsiteX17" fmla="*/ 3200400 w 3640347"/>
                  <a:gd name="connsiteY17" fmla="*/ 8627 h 1313132"/>
                  <a:gd name="connsiteX18" fmla="*/ 3226279 w 3640347"/>
                  <a:gd name="connsiteY18" fmla="*/ 17253 h 1313132"/>
                  <a:gd name="connsiteX19" fmla="*/ 3303917 w 3640347"/>
                  <a:gd name="connsiteY19" fmla="*/ 94891 h 1313132"/>
                  <a:gd name="connsiteX20" fmla="*/ 3390181 w 3640347"/>
                  <a:gd name="connsiteY20" fmla="*/ 207034 h 1313132"/>
                  <a:gd name="connsiteX21" fmla="*/ 3441940 w 3640347"/>
                  <a:gd name="connsiteY21" fmla="*/ 310551 h 1313132"/>
                  <a:gd name="connsiteX22" fmla="*/ 3519577 w 3640347"/>
                  <a:gd name="connsiteY22" fmla="*/ 439947 h 1313132"/>
                  <a:gd name="connsiteX23" fmla="*/ 3597215 w 3640347"/>
                  <a:gd name="connsiteY23" fmla="*/ 569344 h 1313132"/>
                  <a:gd name="connsiteX24" fmla="*/ 3640347 w 3640347"/>
                  <a:gd name="connsiteY24" fmla="*/ 707366 h 1313132"/>
                  <a:gd name="connsiteX25" fmla="*/ 3631721 w 3640347"/>
                  <a:gd name="connsiteY25" fmla="*/ 1017917 h 1313132"/>
                  <a:gd name="connsiteX26" fmla="*/ 3588589 w 3640347"/>
                  <a:gd name="connsiteY26" fmla="*/ 1173193 h 1313132"/>
                  <a:gd name="connsiteX27" fmla="*/ 3554083 w 3640347"/>
                  <a:gd name="connsiteY27" fmla="*/ 1250831 h 1313132"/>
                  <a:gd name="connsiteX28" fmla="*/ 3364302 w 3640347"/>
                  <a:gd name="connsiteY28" fmla="*/ 1199072 h 1313132"/>
                  <a:gd name="connsiteX29" fmla="*/ 3355676 w 3640347"/>
                  <a:gd name="connsiteY29" fmla="*/ 1199073 h 1313132"/>
                  <a:gd name="connsiteX30" fmla="*/ 3321170 w 3640347"/>
                  <a:gd name="connsiteY30" fmla="*/ 923026 h 1313132"/>
                  <a:gd name="connsiteX31" fmla="*/ 3278037 w 3640347"/>
                  <a:gd name="connsiteY31" fmla="*/ 854016 h 1313132"/>
                  <a:gd name="connsiteX32" fmla="*/ 3131389 w 3640347"/>
                  <a:gd name="connsiteY32" fmla="*/ 793630 h 1313132"/>
                  <a:gd name="connsiteX33" fmla="*/ 2846717 w 3640347"/>
                  <a:gd name="connsiteY33" fmla="*/ 819510 h 1313132"/>
                  <a:gd name="connsiteX34" fmla="*/ 2691442 w 3640347"/>
                  <a:gd name="connsiteY34" fmla="*/ 940280 h 1313132"/>
                  <a:gd name="connsiteX35" fmla="*/ 2631057 w 3640347"/>
                  <a:gd name="connsiteY35" fmla="*/ 1069676 h 1313132"/>
                  <a:gd name="connsiteX36" fmla="*/ 2622430 w 3640347"/>
                  <a:gd name="connsiteY36" fmla="*/ 1285336 h 1313132"/>
                  <a:gd name="connsiteX37" fmla="*/ 2458529 w 3640347"/>
                  <a:gd name="connsiteY37" fmla="*/ 1311216 h 1313132"/>
                  <a:gd name="connsiteX38" fmla="*/ 1293962 w 3640347"/>
                  <a:gd name="connsiteY38" fmla="*/ 1311216 h 1313132"/>
                  <a:gd name="connsiteX39" fmla="*/ 1086928 w 3640347"/>
                  <a:gd name="connsiteY39" fmla="*/ 1242204 h 1313132"/>
                  <a:gd name="connsiteX40" fmla="*/ 1061049 w 3640347"/>
                  <a:gd name="connsiteY40" fmla="*/ 1207698 h 1313132"/>
                  <a:gd name="connsiteX41" fmla="*/ 1035170 w 3640347"/>
                  <a:gd name="connsiteY41" fmla="*/ 1069676 h 1313132"/>
                  <a:gd name="connsiteX42" fmla="*/ 1026544 w 3640347"/>
                  <a:gd name="connsiteY42" fmla="*/ 1017917 h 1313132"/>
                  <a:gd name="connsiteX43" fmla="*/ 1000664 w 3640347"/>
                  <a:gd name="connsiteY43" fmla="*/ 923027 h 1313132"/>
                  <a:gd name="connsiteX44" fmla="*/ 957532 w 3640347"/>
                  <a:gd name="connsiteY44" fmla="*/ 871268 h 1313132"/>
                  <a:gd name="connsiteX45" fmla="*/ 897147 w 3640347"/>
                  <a:gd name="connsiteY45" fmla="*/ 819510 h 1313132"/>
                  <a:gd name="connsiteX46" fmla="*/ 785004 w 3640347"/>
                  <a:gd name="connsiteY46" fmla="*/ 759125 h 1313132"/>
                  <a:gd name="connsiteX47" fmla="*/ 629728 w 3640347"/>
                  <a:gd name="connsiteY47" fmla="*/ 750498 h 1313132"/>
                  <a:gd name="connsiteX48" fmla="*/ 508959 w 3640347"/>
                  <a:gd name="connsiteY48" fmla="*/ 776378 h 1313132"/>
                  <a:gd name="connsiteX49" fmla="*/ 422694 w 3640347"/>
                  <a:gd name="connsiteY49" fmla="*/ 879895 h 1313132"/>
                  <a:gd name="connsiteX50" fmla="*/ 353683 w 3640347"/>
                  <a:gd name="connsiteY50" fmla="*/ 957532 h 1313132"/>
                  <a:gd name="connsiteX51" fmla="*/ 310551 w 3640347"/>
                  <a:gd name="connsiteY51" fmla="*/ 1035170 h 1313132"/>
                  <a:gd name="connsiteX52" fmla="*/ 301925 w 3640347"/>
                  <a:gd name="connsiteY52" fmla="*/ 1078302 h 1313132"/>
                  <a:gd name="connsiteX53" fmla="*/ 327804 w 3640347"/>
                  <a:gd name="connsiteY53" fmla="*/ 1233578 h 1313132"/>
                  <a:gd name="connsiteX0" fmla="*/ 327804 w 3640347"/>
                  <a:gd name="connsiteY0" fmla="*/ 1233578 h 1313132"/>
                  <a:gd name="connsiteX1" fmla="*/ 284672 w 3640347"/>
                  <a:gd name="connsiteY1" fmla="*/ 1259457 h 1313132"/>
                  <a:gd name="connsiteX2" fmla="*/ 215661 w 3640347"/>
                  <a:gd name="connsiteY2" fmla="*/ 1250831 h 1313132"/>
                  <a:gd name="connsiteX3" fmla="*/ 103517 w 3640347"/>
                  <a:gd name="connsiteY3" fmla="*/ 1259457 h 1313132"/>
                  <a:gd name="connsiteX4" fmla="*/ 17253 w 3640347"/>
                  <a:gd name="connsiteY4" fmla="*/ 1000664 h 1313132"/>
                  <a:gd name="connsiteX5" fmla="*/ 0 w 3640347"/>
                  <a:gd name="connsiteY5" fmla="*/ 940280 h 1313132"/>
                  <a:gd name="connsiteX6" fmla="*/ 8627 w 3640347"/>
                  <a:gd name="connsiteY6" fmla="*/ 871268 h 1313132"/>
                  <a:gd name="connsiteX7" fmla="*/ 69011 w 3640347"/>
                  <a:gd name="connsiteY7" fmla="*/ 767751 h 1313132"/>
                  <a:gd name="connsiteX8" fmla="*/ 172528 w 3640347"/>
                  <a:gd name="connsiteY8" fmla="*/ 655608 h 1313132"/>
                  <a:gd name="connsiteX9" fmla="*/ 327804 w 3640347"/>
                  <a:gd name="connsiteY9" fmla="*/ 595223 h 1313132"/>
                  <a:gd name="connsiteX10" fmla="*/ 1112808 w 3640347"/>
                  <a:gd name="connsiteY10" fmla="*/ 534838 h 1313132"/>
                  <a:gd name="connsiteX11" fmla="*/ 1190445 w 3640347"/>
                  <a:gd name="connsiteY11" fmla="*/ 474453 h 1313132"/>
                  <a:gd name="connsiteX12" fmla="*/ 1380226 w 3640347"/>
                  <a:gd name="connsiteY12" fmla="*/ 293299 h 1313132"/>
                  <a:gd name="connsiteX13" fmla="*/ 1613140 w 3640347"/>
                  <a:gd name="connsiteY13" fmla="*/ 77638 h 1313132"/>
                  <a:gd name="connsiteX14" fmla="*/ 1742536 w 3640347"/>
                  <a:gd name="connsiteY14" fmla="*/ 17253 h 1313132"/>
                  <a:gd name="connsiteX15" fmla="*/ 1794294 w 3640347"/>
                  <a:gd name="connsiteY15" fmla="*/ 0 h 1313132"/>
                  <a:gd name="connsiteX16" fmla="*/ 3200400 w 3640347"/>
                  <a:gd name="connsiteY16" fmla="*/ 8627 h 1313132"/>
                  <a:gd name="connsiteX17" fmla="*/ 3226279 w 3640347"/>
                  <a:gd name="connsiteY17" fmla="*/ 17253 h 1313132"/>
                  <a:gd name="connsiteX18" fmla="*/ 3303917 w 3640347"/>
                  <a:gd name="connsiteY18" fmla="*/ 94891 h 1313132"/>
                  <a:gd name="connsiteX19" fmla="*/ 3390181 w 3640347"/>
                  <a:gd name="connsiteY19" fmla="*/ 207034 h 1313132"/>
                  <a:gd name="connsiteX20" fmla="*/ 3441940 w 3640347"/>
                  <a:gd name="connsiteY20" fmla="*/ 310551 h 1313132"/>
                  <a:gd name="connsiteX21" fmla="*/ 3519577 w 3640347"/>
                  <a:gd name="connsiteY21" fmla="*/ 439947 h 1313132"/>
                  <a:gd name="connsiteX22" fmla="*/ 3597215 w 3640347"/>
                  <a:gd name="connsiteY22" fmla="*/ 569344 h 1313132"/>
                  <a:gd name="connsiteX23" fmla="*/ 3640347 w 3640347"/>
                  <a:gd name="connsiteY23" fmla="*/ 707366 h 1313132"/>
                  <a:gd name="connsiteX24" fmla="*/ 3631721 w 3640347"/>
                  <a:gd name="connsiteY24" fmla="*/ 1017917 h 1313132"/>
                  <a:gd name="connsiteX25" fmla="*/ 3588589 w 3640347"/>
                  <a:gd name="connsiteY25" fmla="*/ 1173193 h 1313132"/>
                  <a:gd name="connsiteX26" fmla="*/ 3554083 w 3640347"/>
                  <a:gd name="connsiteY26" fmla="*/ 1250831 h 1313132"/>
                  <a:gd name="connsiteX27" fmla="*/ 3364302 w 3640347"/>
                  <a:gd name="connsiteY27" fmla="*/ 1199072 h 1313132"/>
                  <a:gd name="connsiteX28" fmla="*/ 3355676 w 3640347"/>
                  <a:gd name="connsiteY28" fmla="*/ 1199073 h 1313132"/>
                  <a:gd name="connsiteX29" fmla="*/ 3321170 w 3640347"/>
                  <a:gd name="connsiteY29" fmla="*/ 923026 h 1313132"/>
                  <a:gd name="connsiteX30" fmla="*/ 3278037 w 3640347"/>
                  <a:gd name="connsiteY30" fmla="*/ 854016 h 1313132"/>
                  <a:gd name="connsiteX31" fmla="*/ 3131389 w 3640347"/>
                  <a:gd name="connsiteY31" fmla="*/ 793630 h 1313132"/>
                  <a:gd name="connsiteX32" fmla="*/ 2846717 w 3640347"/>
                  <a:gd name="connsiteY32" fmla="*/ 819510 h 1313132"/>
                  <a:gd name="connsiteX33" fmla="*/ 2691442 w 3640347"/>
                  <a:gd name="connsiteY33" fmla="*/ 940280 h 1313132"/>
                  <a:gd name="connsiteX34" fmla="*/ 2631057 w 3640347"/>
                  <a:gd name="connsiteY34" fmla="*/ 1069676 h 1313132"/>
                  <a:gd name="connsiteX35" fmla="*/ 2622430 w 3640347"/>
                  <a:gd name="connsiteY35" fmla="*/ 1285336 h 1313132"/>
                  <a:gd name="connsiteX36" fmla="*/ 2458529 w 3640347"/>
                  <a:gd name="connsiteY36" fmla="*/ 1311216 h 1313132"/>
                  <a:gd name="connsiteX37" fmla="*/ 1293962 w 3640347"/>
                  <a:gd name="connsiteY37" fmla="*/ 1311216 h 1313132"/>
                  <a:gd name="connsiteX38" fmla="*/ 1086928 w 3640347"/>
                  <a:gd name="connsiteY38" fmla="*/ 1242204 h 1313132"/>
                  <a:gd name="connsiteX39" fmla="*/ 1061049 w 3640347"/>
                  <a:gd name="connsiteY39" fmla="*/ 1207698 h 1313132"/>
                  <a:gd name="connsiteX40" fmla="*/ 1035170 w 3640347"/>
                  <a:gd name="connsiteY40" fmla="*/ 1069676 h 1313132"/>
                  <a:gd name="connsiteX41" fmla="*/ 1026544 w 3640347"/>
                  <a:gd name="connsiteY41" fmla="*/ 1017917 h 1313132"/>
                  <a:gd name="connsiteX42" fmla="*/ 1000664 w 3640347"/>
                  <a:gd name="connsiteY42" fmla="*/ 923027 h 1313132"/>
                  <a:gd name="connsiteX43" fmla="*/ 957532 w 3640347"/>
                  <a:gd name="connsiteY43" fmla="*/ 871268 h 1313132"/>
                  <a:gd name="connsiteX44" fmla="*/ 897147 w 3640347"/>
                  <a:gd name="connsiteY44" fmla="*/ 819510 h 1313132"/>
                  <a:gd name="connsiteX45" fmla="*/ 785004 w 3640347"/>
                  <a:gd name="connsiteY45" fmla="*/ 759125 h 1313132"/>
                  <a:gd name="connsiteX46" fmla="*/ 629728 w 3640347"/>
                  <a:gd name="connsiteY46" fmla="*/ 750498 h 1313132"/>
                  <a:gd name="connsiteX47" fmla="*/ 508959 w 3640347"/>
                  <a:gd name="connsiteY47" fmla="*/ 776378 h 1313132"/>
                  <a:gd name="connsiteX48" fmla="*/ 422694 w 3640347"/>
                  <a:gd name="connsiteY48" fmla="*/ 879895 h 1313132"/>
                  <a:gd name="connsiteX49" fmla="*/ 353683 w 3640347"/>
                  <a:gd name="connsiteY49" fmla="*/ 957532 h 1313132"/>
                  <a:gd name="connsiteX50" fmla="*/ 310551 w 3640347"/>
                  <a:gd name="connsiteY50" fmla="*/ 1035170 h 1313132"/>
                  <a:gd name="connsiteX51" fmla="*/ 301925 w 3640347"/>
                  <a:gd name="connsiteY51" fmla="*/ 1078302 h 1313132"/>
                  <a:gd name="connsiteX52" fmla="*/ 327804 w 3640347"/>
                  <a:gd name="connsiteY52" fmla="*/ 1233578 h 1313132"/>
                  <a:gd name="connsiteX0" fmla="*/ 333809 w 3646352"/>
                  <a:gd name="connsiteY0" fmla="*/ 1233578 h 1313132"/>
                  <a:gd name="connsiteX1" fmla="*/ 290677 w 3646352"/>
                  <a:gd name="connsiteY1" fmla="*/ 1259457 h 1313132"/>
                  <a:gd name="connsiteX2" fmla="*/ 221666 w 3646352"/>
                  <a:gd name="connsiteY2" fmla="*/ 1250831 h 1313132"/>
                  <a:gd name="connsiteX3" fmla="*/ 109522 w 3646352"/>
                  <a:gd name="connsiteY3" fmla="*/ 1259457 h 1313132"/>
                  <a:gd name="connsiteX4" fmla="*/ 23258 w 3646352"/>
                  <a:gd name="connsiteY4" fmla="*/ 1000664 h 1313132"/>
                  <a:gd name="connsiteX5" fmla="*/ 6005 w 3646352"/>
                  <a:gd name="connsiteY5" fmla="*/ 940280 h 1313132"/>
                  <a:gd name="connsiteX6" fmla="*/ 14632 w 3646352"/>
                  <a:gd name="connsiteY6" fmla="*/ 871268 h 1313132"/>
                  <a:gd name="connsiteX7" fmla="*/ 178533 w 3646352"/>
                  <a:gd name="connsiteY7" fmla="*/ 655608 h 1313132"/>
                  <a:gd name="connsiteX8" fmla="*/ 333809 w 3646352"/>
                  <a:gd name="connsiteY8" fmla="*/ 595223 h 1313132"/>
                  <a:gd name="connsiteX9" fmla="*/ 1118813 w 3646352"/>
                  <a:gd name="connsiteY9" fmla="*/ 534838 h 1313132"/>
                  <a:gd name="connsiteX10" fmla="*/ 1196450 w 3646352"/>
                  <a:gd name="connsiteY10" fmla="*/ 474453 h 1313132"/>
                  <a:gd name="connsiteX11" fmla="*/ 1386231 w 3646352"/>
                  <a:gd name="connsiteY11" fmla="*/ 293299 h 1313132"/>
                  <a:gd name="connsiteX12" fmla="*/ 1619145 w 3646352"/>
                  <a:gd name="connsiteY12" fmla="*/ 77638 h 1313132"/>
                  <a:gd name="connsiteX13" fmla="*/ 1748541 w 3646352"/>
                  <a:gd name="connsiteY13" fmla="*/ 17253 h 1313132"/>
                  <a:gd name="connsiteX14" fmla="*/ 1800299 w 3646352"/>
                  <a:gd name="connsiteY14" fmla="*/ 0 h 1313132"/>
                  <a:gd name="connsiteX15" fmla="*/ 3206405 w 3646352"/>
                  <a:gd name="connsiteY15" fmla="*/ 8627 h 1313132"/>
                  <a:gd name="connsiteX16" fmla="*/ 3232284 w 3646352"/>
                  <a:gd name="connsiteY16" fmla="*/ 17253 h 1313132"/>
                  <a:gd name="connsiteX17" fmla="*/ 3309922 w 3646352"/>
                  <a:gd name="connsiteY17" fmla="*/ 94891 h 1313132"/>
                  <a:gd name="connsiteX18" fmla="*/ 3396186 w 3646352"/>
                  <a:gd name="connsiteY18" fmla="*/ 207034 h 1313132"/>
                  <a:gd name="connsiteX19" fmla="*/ 3447945 w 3646352"/>
                  <a:gd name="connsiteY19" fmla="*/ 310551 h 1313132"/>
                  <a:gd name="connsiteX20" fmla="*/ 3525582 w 3646352"/>
                  <a:gd name="connsiteY20" fmla="*/ 439947 h 1313132"/>
                  <a:gd name="connsiteX21" fmla="*/ 3603220 w 3646352"/>
                  <a:gd name="connsiteY21" fmla="*/ 569344 h 1313132"/>
                  <a:gd name="connsiteX22" fmla="*/ 3646352 w 3646352"/>
                  <a:gd name="connsiteY22" fmla="*/ 707366 h 1313132"/>
                  <a:gd name="connsiteX23" fmla="*/ 3637726 w 3646352"/>
                  <a:gd name="connsiteY23" fmla="*/ 1017917 h 1313132"/>
                  <a:gd name="connsiteX24" fmla="*/ 3594594 w 3646352"/>
                  <a:gd name="connsiteY24" fmla="*/ 1173193 h 1313132"/>
                  <a:gd name="connsiteX25" fmla="*/ 3560088 w 3646352"/>
                  <a:gd name="connsiteY25" fmla="*/ 1250831 h 1313132"/>
                  <a:gd name="connsiteX26" fmla="*/ 3370307 w 3646352"/>
                  <a:gd name="connsiteY26" fmla="*/ 1199072 h 1313132"/>
                  <a:gd name="connsiteX27" fmla="*/ 3361681 w 3646352"/>
                  <a:gd name="connsiteY27" fmla="*/ 1199073 h 1313132"/>
                  <a:gd name="connsiteX28" fmla="*/ 3327175 w 3646352"/>
                  <a:gd name="connsiteY28" fmla="*/ 923026 h 1313132"/>
                  <a:gd name="connsiteX29" fmla="*/ 3284042 w 3646352"/>
                  <a:gd name="connsiteY29" fmla="*/ 854016 h 1313132"/>
                  <a:gd name="connsiteX30" fmla="*/ 3137394 w 3646352"/>
                  <a:gd name="connsiteY30" fmla="*/ 793630 h 1313132"/>
                  <a:gd name="connsiteX31" fmla="*/ 2852722 w 3646352"/>
                  <a:gd name="connsiteY31" fmla="*/ 819510 h 1313132"/>
                  <a:gd name="connsiteX32" fmla="*/ 2697447 w 3646352"/>
                  <a:gd name="connsiteY32" fmla="*/ 940280 h 1313132"/>
                  <a:gd name="connsiteX33" fmla="*/ 2637062 w 3646352"/>
                  <a:gd name="connsiteY33" fmla="*/ 1069676 h 1313132"/>
                  <a:gd name="connsiteX34" fmla="*/ 2628435 w 3646352"/>
                  <a:gd name="connsiteY34" fmla="*/ 1285336 h 1313132"/>
                  <a:gd name="connsiteX35" fmla="*/ 2464534 w 3646352"/>
                  <a:gd name="connsiteY35" fmla="*/ 1311216 h 1313132"/>
                  <a:gd name="connsiteX36" fmla="*/ 1299967 w 3646352"/>
                  <a:gd name="connsiteY36" fmla="*/ 1311216 h 1313132"/>
                  <a:gd name="connsiteX37" fmla="*/ 1092933 w 3646352"/>
                  <a:gd name="connsiteY37" fmla="*/ 1242204 h 1313132"/>
                  <a:gd name="connsiteX38" fmla="*/ 1067054 w 3646352"/>
                  <a:gd name="connsiteY38" fmla="*/ 1207698 h 1313132"/>
                  <a:gd name="connsiteX39" fmla="*/ 1041175 w 3646352"/>
                  <a:gd name="connsiteY39" fmla="*/ 1069676 h 1313132"/>
                  <a:gd name="connsiteX40" fmla="*/ 1032549 w 3646352"/>
                  <a:gd name="connsiteY40" fmla="*/ 1017917 h 1313132"/>
                  <a:gd name="connsiteX41" fmla="*/ 1006669 w 3646352"/>
                  <a:gd name="connsiteY41" fmla="*/ 923027 h 1313132"/>
                  <a:gd name="connsiteX42" fmla="*/ 963537 w 3646352"/>
                  <a:gd name="connsiteY42" fmla="*/ 871268 h 1313132"/>
                  <a:gd name="connsiteX43" fmla="*/ 903152 w 3646352"/>
                  <a:gd name="connsiteY43" fmla="*/ 819510 h 1313132"/>
                  <a:gd name="connsiteX44" fmla="*/ 791009 w 3646352"/>
                  <a:gd name="connsiteY44" fmla="*/ 759125 h 1313132"/>
                  <a:gd name="connsiteX45" fmla="*/ 635733 w 3646352"/>
                  <a:gd name="connsiteY45" fmla="*/ 750498 h 1313132"/>
                  <a:gd name="connsiteX46" fmla="*/ 514964 w 3646352"/>
                  <a:gd name="connsiteY46" fmla="*/ 776378 h 1313132"/>
                  <a:gd name="connsiteX47" fmla="*/ 428699 w 3646352"/>
                  <a:gd name="connsiteY47" fmla="*/ 879895 h 1313132"/>
                  <a:gd name="connsiteX48" fmla="*/ 359688 w 3646352"/>
                  <a:gd name="connsiteY48" fmla="*/ 957532 h 1313132"/>
                  <a:gd name="connsiteX49" fmla="*/ 316556 w 3646352"/>
                  <a:gd name="connsiteY49" fmla="*/ 1035170 h 1313132"/>
                  <a:gd name="connsiteX50" fmla="*/ 307930 w 3646352"/>
                  <a:gd name="connsiteY50" fmla="*/ 1078302 h 1313132"/>
                  <a:gd name="connsiteX51" fmla="*/ 333809 w 3646352"/>
                  <a:gd name="connsiteY51" fmla="*/ 1233578 h 1313132"/>
                  <a:gd name="connsiteX0" fmla="*/ 333809 w 3646352"/>
                  <a:gd name="connsiteY0" fmla="*/ 1233578 h 1313132"/>
                  <a:gd name="connsiteX1" fmla="*/ 290677 w 3646352"/>
                  <a:gd name="connsiteY1" fmla="*/ 1259457 h 1313132"/>
                  <a:gd name="connsiteX2" fmla="*/ 221666 w 3646352"/>
                  <a:gd name="connsiteY2" fmla="*/ 1250831 h 1313132"/>
                  <a:gd name="connsiteX3" fmla="*/ 109522 w 3646352"/>
                  <a:gd name="connsiteY3" fmla="*/ 1259457 h 1313132"/>
                  <a:gd name="connsiteX4" fmla="*/ 23258 w 3646352"/>
                  <a:gd name="connsiteY4" fmla="*/ 1086928 h 1313132"/>
                  <a:gd name="connsiteX5" fmla="*/ 6005 w 3646352"/>
                  <a:gd name="connsiteY5" fmla="*/ 940280 h 1313132"/>
                  <a:gd name="connsiteX6" fmla="*/ 14632 w 3646352"/>
                  <a:gd name="connsiteY6" fmla="*/ 871268 h 1313132"/>
                  <a:gd name="connsiteX7" fmla="*/ 178533 w 3646352"/>
                  <a:gd name="connsiteY7" fmla="*/ 655608 h 1313132"/>
                  <a:gd name="connsiteX8" fmla="*/ 333809 w 3646352"/>
                  <a:gd name="connsiteY8" fmla="*/ 595223 h 1313132"/>
                  <a:gd name="connsiteX9" fmla="*/ 1118813 w 3646352"/>
                  <a:gd name="connsiteY9" fmla="*/ 534838 h 1313132"/>
                  <a:gd name="connsiteX10" fmla="*/ 1196450 w 3646352"/>
                  <a:gd name="connsiteY10" fmla="*/ 474453 h 1313132"/>
                  <a:gd name="connsiteX11" fmla="*/ 1386231 w 3646352"/>
                  <a:gd name="connsiteY11" fmla="*/ 293299 h 1313132"/>
                  <a:gd name="connsiteX12" fmla="*/ 1619145 w 3646352"/>
                  <a:gd name="connsiteY12" fmla="*/ 77638 h 1313132"/>
                  <a:gd name="connsiteX13" fmla="*/ 1748541 w 3646352"/>
                  <a:gd name="connsiteY13" fmla="*/ 17253 h 1313132"/>
                  <a:gd name="connsiteX14" fmla="*/ 1800299 w 3646352"/>
                  <a:gd name="connsiteY14" fmla="*/ 0 h 1313132"/>
                  <a:gd name="connsiteX15" fmla="*/ 3206405 w 3646352"/>
                  <a:gd name="connsiteY15" fmla="*/ 8627 h 1313132"/>
                  <a:gd name="connsiteX16" fmla="*/ 3232284 w 3646352"/>
                  <a:gd name="connsiteY16" fmla="*/ 17253 h 1313132"/>
                  <a:gd name="connsiteX17" fmla="*/ 3309922 w 3646352"/>
                  <a:gd name="connsiteY17" fmla="*/ 94891 h 1313132"/>
                  <a:gd name="connsiteX18" fmla="*/ 3396186 w 3646352"/>
                  <a:gd name="connsiteY18" fmla="*/ 207034 h 1313132"/>
                  <a:gd name="connsiteX19" fmla="*/ 3447945 w 3646352"/>
                  <a:gd name="connsiteY19" fmla="*/ 310551 h 1313132"/>
                  <a:gd name="connsiteX20" fmla="*/ 3525582 w 3646352"/>
                  <a:gd name="connsiteY20" fmla="*/ 439947 h 1313132"/>
                  <a:gd name="connsiteX21" fmla="*/ 3603220 w 3646352"/>
                  <a:gd name="connsiteY21" fmla="*/ 569344 h 1313132"/>
                  <a:gd name="connsiteX22" fmla="*/ 3646352 w 3646352"/>
                  <a:gd name="connsiteY22" fmla="*/ 707366 h 1313132"/>
                  <a:gd name="connsiteX23" fmla="*/ 3637726 w 3646352"/>
                  <a:gd name="connsiteY23" fmla="*/ 1017917 h 1313132"/>
                  <a:gd name="connsiteX24" fmla="*/ 3594594 w 3646352"/>
                  <a:gd name="connsiteY24" fmla="*/ 1173193 h 1313132"/>
                  <a:gd name="connsiteX25" fmla="*/ 3560088 w 3646352"/>
                  <a:gd name="connsiteY25" fmla="*/ 1250831 h 1313132"/>
                  <a:gd name="connsiteX26" fmla="*/ 3370307 w 3646352"/>
                  <a:gd name="connsiteY26" fmla="*/ 1199072 h 1313132"/>
                  <a:gd name="connsiteX27" fmla="*/ 3361681 w 3646352"/>
                  <a:gd name="connsiteY27" fmla="*/ 1199073 h 1313132"/>
                  <a:gd name="connsiteX28" fmla="*/ 3327175 w 3646352"/>
                  <a:gd name="connsiteY28" fmla="*/ 923026 h 1313132"/>
                  <a:gd name="connsiteX29" fmla="*/ 3284042 w 3646352"/>
                  <a:gd name="connsiteY29" fmla="*/ 854016 h 1313132"/>
                  <a:gd name="connsiteX30" fmla="*/ 3137394 w 3646352"/>
                  <a:gd name="connsiteY30" fmla="*/ 793630 h 1313132"/>
                  <a:gd name="connsiteX31" fmla="*/ 2852722 w 3646352"/>
                  <a:gd name="connsiteY31" fmla="*/ 819510 h 1313132"/>
                  <a:gd name="connsiteX32" fmla="*/ 2697447 w 3646352"/>
                  <a:gd name="connsiteY32" fmla="*/ 940280 h 1313132"/>
                  <a:gd name="connsiteX33" fmla="*/ 2637062 w 3646352"/>
                  <a:gd name="connsiteY33" fmla="*/ 1069676 h 1313132"/>
                  <a:gd name="connsiteX34" fmla="*/ 2628435 w 3646352"/>
                  <a:gd name="connsiteY34" fmla="*/ 1285336 h 1313132"/>
                  <a:gd name="connsiteX35" fmla="*/ 2464534 w 3646352"/>
                  <a:gd name="connsiteY35" fmla="*/ 1311216 h 1313132"/>
                  <a:gd name="connsiteX36" fmla="*/ 1299967 w 3646352"/>
                  <a:gd name="connsiteY36" fmla="*/ 1311216 h 1313132"/>
                  <a:gd name="connsiteX37" fmla="*/ 1092933 w 3646352"/>
                  <a:gd name="connsiteY37" fmla="*/ 1242204 h 1313132"/>
                  <a:gd name="connsiteX38" fmla="*/ 1067054 w 3646352"/>
                  <a:gd name="connsiteY38" fmla="*/ 1207698 h 1313132"/>
                  <a:gd name="connsiteX39" fmla="*/ 1041175 w 3646352"/>
                  <a:gd name="connsiteY39" fmla="*/ 1069676 h 1313132"/>
                  <a:gd name="connsiteX40" fmla="*/ 1032549 w 3646352"/>
                  <a:gd name="connsiteY40" fmla="*/ 1017917 h 1313132"/>
                  <a:gd name="connsiteX41" fmla="*/ 1006669 w 3646352"/>
                  <a:gd name="connsiteY41" fmla="*/ 923027 h 1313132"/>
                  <a:gd name="connsiteX42" fmla="*/ 963537 w 3646352"/>
                  <a:gd name="connsiteY42" fmla="*/ 871268 h 1313132"/>
                  <a:gd name="connsiteX43" fmla="*/ 903152 w 3646352"/>
                  <a:gd name="connsiteY43" fmla="*/ 819510 h 1313132"/>
                  <a:gd name="connsiteX44" fmla="*/ 791009 w 3646352"/>
                  <a:gd name="connsiteY44" fmla="*/ 759125 h 1313132"/>
                  <a:gd name="connsiteX45" fmla="*/ 635733 w 3646352"/>
                  <a:gd name="connsiteY45" fmla="*/ 750498 h 1313132"/>
                  <a:gd name="connsiteX46" fmla="*/ 514964 w 3646352"/>
                  <a:gd name="connsiteY46" fmla="*/ 776378 h 1313132"/>
                  <a:gd name="connsiteX47" fmla="*/ 428699 w 3646352"/>
                  <a:gd name="connsiteY47" fmla="*/ 879895 h 1313132"/>
                  <a:gd name="connsiteX48" fmla="*/ 359688 w 3646352"/>
                  <a:gd name="connsiteY48" fmla="*/ 957532 h 1313132"/>
                  <a:gd name="connsiteX49" fmla="*/ 316556 w 3646352"/>
                  <a:gd name="connsiteY49" fmla="*/ 1035170 h 1313132"/>
                  <a:gd name="connsiteX50" fmla="*/ 307930 w 3646352"/>
                  <a:gd name="connsiteY50" fmla="*/ 1078302 h 1313132"/>
                  <a:gd name="connsiteX51" fmla="*/ 333809 w 3646352"/>
                  <a:gd name="connsiteY51" fmla="*/ 1233578 h 1313132"/>
                  <a:gd name="connsiteX0" fmla="*/ 333809 w 3646352"/>
                  <a:gd name="connsiteY0" fmla="*/ 1233578 h 1313132"/>
                  <a:gd name="connsiteX1" fmla="*/ 290677 w 3646352"/>
                  <a:gd name="connsiteY1" fmla="*/ 1259457 h 1313132"/>
                  <a:gd name="connsiteX2" fmla="*/ 109522 w 3646352"/>
                  <a:gd name="connsiteY2" fmla="*/ 1259457 h 1313132"/>
                  <a:gd name="connsiteX3" fmla="*/ 23258 w 3646352"/>
                  <a:gd name="connsiteY3" fmla="*/ 1086928 h 1313132"/>
                  <a:gd name="connsiteX4" fmla="*/ 6005 w 3646352"/>
                  <a:gd name="connsiteY4" fmla="*/ 940280 h 1313132"/>
                  <a:gd name="connsiteX5" fmla="*/ 14632 w 3646352"/>
                  <a:gd name="connsiteY5" fmla="*/ 871268 h 1313132"/>
                  <a:gd name="connsiteX6" fmla="*/ 178533 w 3646352"/>
                  <a:gd name="connsiteY6" fmla="*/ 655608 h 1313132"/>
                  <a:gd name="connsiteX7" fmla="*/ 333809 w 3646352"/>
                  <a:gd name="connsiteY7" fmla="*/ 595223 h 1313132"/>
                  <a:gd name="connsiteX8" fmla="*/ 1118813 w 3646352"/>
                  <a:gd name="connsiteY8" fmla="*/ 534838 h 1313132"/>
                  <a:gd name="connsiteX9" fmla="*/ 1196450 w 3646352"/>
                  <a:gd name="connsiteY9" fmla="*/ 474453 h 1313132"/>
                  <a:gd name="connsiteX10" fmla="*/ 1386231 w 3646352"/>
                  <a:gd name="connsiteY10" fmla="*/ 293299 h 1313132"/>
                  <a:gd name="connsiteX11" fmla="*/ 1619145 w 3646352"/>
                  <a:gd name="connsiteY11" fmla="*/ 77638 h 1313132"/>
                  <a:gd name="connsiteX12" fmla="*/ 1748541 w 3646352"/>
                  <a:gd name="connsiteY12" fmla="*/ 17253 h 1313132"/>
                  <a:gd name="connsiteX13" fmla="*/ 1800299 w 3646352"/>
                  <a:gd name="connsiteY13" fmla="*/ 0 h 1313132"/>
                  <a:gd name="connsiteX14" fmla="*/ 3206405 w 3646352"/>
                  <a:gd name="connsiteY14" fmla="*/ 8627 h 1313132"/>
                  <a:gd name="connsiteX15" fmla="*/ 3232284 w 3646352"/>
                  <a:gd name="connsiteY15" fmla="*/ 17253 h 1313132"/>
                  <a:gd name="connsiteX16" fmla="*/ 3309922 w 3646352"/>
                  <a:gd name="connsiteY16" fmla="*/ 94891 h 1313132"/>
                  <a:gd name="connsiteX17" fmla="*/ 3396186 w 3646352"/>
                  <a:gd name="connsiteY17" fmla="*/ 207034 h 1313132"/>
                  <a:gd name="connsiteX18" fmla="*/ 3447945 w 3646352"/>
                  <a:gd name="connsiteY18" fmla="*/ 310551 h 1313132"/>
                  <a:gd name="connsiteX19" fmla="*/ 3525582 w 3646352"/>
                  <a:gd name="connsiteY19" fmla="*/ 439947 h 1313132"/>
                  <a:gd name="connsiteX20" fmla="*/ 3603220 w 3646352"/>
                  <a:gd name="connsiteY20" fmla="*/ 569344 h 1313132"/>
                  <a:gd name="connsiteX21" fmla="*/ 3646352 w 3646352"/>
                  <a:gd name="connsiteY21" fmla="*/ 707366 h 1313132"/>
                  <a:gd name="connsiteX22" fmla="*/ 3637726 w 3646352"/>
                  <a:gd name="connsiteY22" fmla="*/ 1017917 h 1313132"/>
                  <a:gd name="connsiteX23" fmla="*/ 3594594 w 3646352"/>
                  <a:gd name="connsiteY23" fmla="*/ 1173193 h 1313132"/>
                  <a:gd name="connsiteX24" fmla="*/ 3560088 w 3646352"/>
                  <a:gd name="connsiteY24" fmla="*/ 1250831 h 1313132"/>
                  <a:gd name="connsiteX25" fmla="*/ 3370307 w 3646352"/>
                  <a:gd name="connsiteY25" fmla="*/ 1199072 h 1313132"/>
                  <a:gd name="connsiteX26" fmla="*/ 3361681 w 3646352"/>
                  <a:gd name="connsiteY26" fmla="*/ 1199073 h 1313132"/>
                  <a:gd name="connsiteX27" fmla="*/ 3327175 w 3646352"/>
                  <a:gd name="connsiteY27" fmla="*/ 923026 h 1313132"/>
                  <a:gd name="connsiteX28" fmla="*/ 3284042 w 3646352"/>
                  <a:gd name="connsiteY28" fmla="*/ 854016 h 1313132"/>
                  <a:gd name="connsiteX29" fmla="*/ 3137394 w 3646352"/>
                  <a:gd name="connsiteY29" fmla="*/ 793630 h 1313132"/>
                  <a:gd name="connsiteX30" fmla="*/ 2852722 w 3646352"/>
                  <a:gd name="connsiteY30" fmla="*/ 819510 h 1313132"/>
                  <a:gd name="connsiteX31" fmla="*/ 2697447 w 3646352"/>
                  <a:gd name="connsiteY31" fmla="*/ 940280 h 1313132"/>
                  <a:gd name="connsiteX32" fmla="*/ 2637062 w 3646352"/>
                  <a:gd name="connsiteY32" fmla="*/ 1069676 h 1313132"/>
                  <a:gd name="connsiteX33" fmla="*/ 2628435 w 3646352"/>
                  <a:gd name="connsiteY33" fmla="*/ 1285336 h 1313132"/>
                  <a:gd name="connsiteX34" fmla="*/ 2464534 w 3646352"/>
                  <a:gd name="connsiteY34" fmla="*/ 1311216 h 1313132"/>
                  <a:gd name="connsiteX35" fmla="*/ 1299967 w 3646352"/>
                  <a:gd name="connsiteY35" fmla="*/ 1311216 h 1313132"/>
                  <a:gd name="connsiteX36" fmla="*/ 1092933 w 3646352"/>
                  <a:gd name="connsiteY36" fmla="*/ 1242204 h 1313132"/>
                  <a:gd name="connsiteX37" fmla="*/ 1067054 w 3646352"/>
                  <a:gd name="connsiteY37" fmla="*/ 1207698 h 1313132"/>
                  <a:gd name="connsiteX38" fmla="*/ 1041175 w 3646352"/>
                  <a:gd name="connsiteY38" fmla="*/ 1069676 h 1313132"/>
                  <a:gd name="connsiteX39" fmla="*/ 1032549 w 3646352"/>
                  <a:gd name="connsiteY39" fmla="*/ 1017917 h 1313132"/>
                  <a:gd name="connsiteX40" fmla="*/ 1006669 w 3646352"/>
                  <a:gd name="connsiteY40" fmla="*/ 923027 h 1313132"/>
                  <a:gd name="connsiteX41" fmla="*/ 963537 w 3646352"/>
                  <a:gd name="connsiteY41" fmla="*/ 871268 h 1313132"/>
                  <a:gd name="connsiteX42" fmla="*/ 903152 w 3646352"/>
                  <a:gd name="connsiteY42" fmla="*/ 819510 h 1313132"/>
                  <a:gd name="connsiteX43" fmla="*/ 791009 w 3646352"/>
                  <a:gd name="connsiteY43" fmla="*/ 759125 h 1313132"/>
                  <a:gd name="connsiteX44" fmla="*/ 635733 w 3646352"/>
                  <a:gd name="connsiteY44" fmla="*/ 750498 h 1313132"/>
                  <a:gd name="connsiteX45" fmla="*/ 514964 w 3646352"/>
                  <a:gd name="connsiteY45" fmla="*/ 776378 h 1313132"/>
                  <a:gd name="connsiteX46" fmla="*/ 428699 w 3646352"/>
                  <a:gd name="connsiteY46" fmla="*/ 879895 h 1313132"/>
                  <a:gd name="connsiteX47" fmla="*/ 359688 w 3646352"/>
                  <a:gd name="connsiteY47" fmla="*/ 957532 h 1313132"/>
                  <a:gd name="connsiteX48" fmla="*/ 316556 w 3646352"/>
                  <a:gd name="connsiteY48" fmla="*/ 1035170 h 1313132"/>
                  <a:gd name="connsiteX49" fmla="*/ 307930 w 3646352"/>
                  <a:gd name="connsiteY49" fmla="*/ 1078302 h 1313132"/>
                  <a:gd name="connsiteX50" fmla="*/ 333809 w 3646352"/>
                  <a:gd name="connsiteY50" fmla="*/ 1233578 h 1313132"/>
                  <a:gd name="connsiteX0" fmla="*/ 333809 w 3646352"/>
                  <a:gd name="connsiteY0" fmla="*/ 1233578 h 1313132"/>
                  <a:gd name="connsiteX1" fmla="*/ 256171 w 3646352"/>
                  <a:gd name="connsiteY1" fmla="*/ 1276710 h 1313132"/>
                  <a:gd name="connsiteX2" fmla="*/ 109522 w 3646352"/>
                  <a:gd name="connsiteY2" fmla="*/ 1259457 h 1313132"/>
                  <a:gd name="connsiteX3" fmla="*/ 23258 w 3646352"/>
                  <a:gd name="connsiteY3" fmla="*/ 1086928 h 1313132"/>
                  <a:gd name="connsiteX4" fmla="*/ 6005 w 3646352"/>
                  <a:gd name="connsiteY4" fmla="*/ 940280 h 1313132"/>
                  <a:gd name="connsiteX5" fmla="*/ 14632 w 3646352"/>
                  <a:gd name="connsiteY5" fmla="*/ 871268 h 1313132"/>
                  <a:gd name="connsiteX6" fmla="*/ 178533 w 3646352"/>
                  <a:gd name="connsiteY6" fmla="*/ 655608 h 1313132"/>
                  <a:gd name="connsiteX7" fmla="*/ 333809 w 3646352"/>
                  <a:gd name="connsiteY7" fmla="*/ 595223 h 1313132"/>
                  <a:gd name="connsiteX8" fmla="*/ 1118813 w 3646352"/>
                  <a:gd name="connsiteY8" fmla="*/ 534838 h 1313132"/>
                  <a:gd name="connsiteX9" fmla="*/ 1196450 w 3646352"/>
                  <a:gd name="connsiteY9" fmla="*/ 474453 h 1313132"/>
                  <a:gd name="connsiteX10" fmla="*/ 1386231 w 3646352"/>
                  <a:gd name="connsiteY10" fmla="*/ 293299 h 1313132"/>
                  <a:gd name="connsiteX11" fmla="*/ 1619145 w 3646352"/>
                  <a:gd name="connsiteY11" fmla="*/ 77638 h 1313132"/>
                  <a:gd name="connsiteX12" fmla="*/ 1748541 w 3646352"/>
                  <a:gd name="connsiteY12" fmla="*/ 17253 h 1313132"/>
                  <a:gd name="connsiteX13" fmla="*/ 1800299 w 3646352"/>
                  <a:gd name="connsiteY13" fmla="*/ 0 h 1313132"/>
                  <a:gd name="connsiteX14" fmla="*/ 3206405 w 3646352"/>
                  <a:gd name="connsiteY14" fmla="*/ 8627 h 1313132"/>
                  <a:gd name="connsiteX15" fmla="*/ 3232284 w 3646352"/>
                  <a:gd name="connsiteY15" fmla="*/ 17253 h 1313132"/>
                  <a:gd name="connsiteX16" fmla="*/ 3309922 w 3646352"/>
                  <a:gd name="connsiteY16" fmla="*/ 94891 h 1313132"/>
                  <a:gd name="connsiteX17" fmla="*/ 3396186 w 3646352"/>
                  <a:gd name="connsiteY17" fmla="*/ 207034 h 1313132"/>
                  <a:gd name="connsiteX18" fmla="*/ 3447945 w 3646352"/>
                  <a:gd name="connsiteY18" fmla="*/ 310551 h 1313132"/>
                  <a:gd name="connsiteX19" fmla="*/ 3525582 w 3646352"/>
                  <a:gd name="connsiteY19" fmla="*/ 439947 h 1313132"/>
                  <a:gd name="connsiteX20" fmla="*/ 3603220 w 3646352"/>
                  <a:gd name="connsiteY20" fmla="*/ 569344 h 1313132"/>
                  <a:gd name="connsiteX21" fmla="*/ 3646352 w 3646352"/>
                  <a:gd name="connsiteY21" fmla="*/ 707366 h 1313132"/>
                  <a:gd name="connsiteX22" fmla="*/ 3637726 w 3646352"/>
                  <a:gd name="connsiteY22" fmla="*/ 1017917 h 1313132"/>
                  <a:gd name="connsiteX23" fmla="*/ 3594594 w 3646352"/>
                  <a:gd name="connsiteY23" fmla="*/ 1173193 h 1313132"/>
                  <a:gd name="connsiteX24" fmla="*/ 3560088 w 3646352"/>
                  <a:gd name="connsiteY24" fmla="*/ 1250831 h 1313132"/>
                  <a:gd name="connsiteX25" fmla="*/ 3370307 w 3646352"/>
                  <a:gd name="connsiteY25" fmla="*/ 1199072 h 1313132"/>
                  <a:gd name="connsiteX26" fmla="*/ 3361681 w 3646352"/>
                  <a:gd name="connsiteY26" fmla="*/ 1199073 h 1313132"/>
                  <a:gd name="connsiteX27" fmla="*/ 3327175 w 3646352"/>
                  <a:gd name="connsiteY27" fmla="*/ 923026 h 1313132"/>
                  <a:gd name="connsiteX28" fmla="*/ 3284042 w 3646352"/>
                  <a:gd name="connsiteY28" fmla="*/ 854016 h 1313132"/>
                  <a:gd name="connsiteX29" fmla="*/ 3137394 w 3646352"/>
                  <a:gd name="connsiteY29" fmla="*/ 793630 h 1313132"/>
                  <a:gd name="connsiteX30" fmla="*/ 2852722 w 3646352"/>
                  <a:gd name="connsiteY30" fmla="*/ 819510 h 1313132"/>
                  <a:gd name="connsiteX31" fmla="*/ 2697447 w 3646352"/>
                  <a:gd name="connsiteY31" fmla="*/ 940280 h 1313132"/>
                  <a:gd name="connsiteX32" fmla="*/ 2637062 w 3646352"/>
                  <a:gd name="connsiteY32" fmla="*/ 1069676 h 1313132"/>
                  <a:gd name="connsiteX33" fmla="*/ 2628435 w 3646352"/>
                  <a:gd name="connsiteY33" fmla="*/ 1285336 h 1313132"/>
                  <a:gd name="connsiteX34" fmla="*/ 2464534 w 3646352"/>
                  <a:gd name="connsiteY34" fmla="*/ 1311216 h 1313132"/>
                  <a:gd name="connsiteX35" fmla="*/ 1299967 w 3646352"/>
                  <a:gd name="connsiteY35" fmla="*/ 1311216 h 1313132"/>
                  <a:gd name="connsiteX36" fmla="*/ 1092933 w 3646352"/>
                  <a:gd name="connsiteY36" fmla="*/ 1242204 h 1313132"/>
                  <a:gd name="connsiteX37" fmla="*/ 1067054 w 3646352"/>
                  <a:gd name="connsiteY37" fmla="*/ 1207698 h 1313132"/>
                  <a:gd name="connsiteX38" fmla="*/ 1041175 w 3646352"/>
                  <a:gd name="connsiteY38" fmla="*/ 1069676 h 1313132"/>
                  <a:gd name="connsiteX39" fmla="*/ 1032549 w 3646352"/>
                  <a:gd name="connsiteY39" fmla="*/ 1017917 h 1313132"/>
                  <a:gd name="connsiteX40" fmla="*/ 1006669 w 3646352"/>
                  <a:gd name="connsiteY40" fmla="*/ 923027 h 1313132"/>
                  <a:gd name="connsiteX41" fmla="*/ 963537 w 3646352"/>
                  <a:gd name="connsiteY41" fmla="*/ 871268 h 1313132"/>
                  <a:gd name="connsiteX42" fmla="*/ 903152 w 3646352"/>
                  <a:gd name="connsiteY42" fmla="*/ 819510 h 1313132"/>
                  <a:gd name="connsiteX43" fmla="*/ 791009 w 3646352"/>
                  <a:gd name="connsiteY43" fmla="*/ 759125 h 1313132"/>
                  <a:gd name="connsiteX44" fmla="*/ 635733 w 3646352"/>
                  <a:gd name="connsiteY44" fmla="*/ 750498 h 1313132"/>
                  <a:gd name="connsiteX45" fmla="*/ 514964 w 3646352"/>
                  <a:gd name="connsiteY45" fmla="*/ 776378 h 1313132"/>
                  <a:gd name="connsiteX46" fmla="*/ 428699 w 3646352"/>
                  <a:gd name="connsiteY46" fmla="*/ 879895 h 1313132"/>
                  <a:gd name="connsiteX47" fmla="*/ 359688 w 3646352"/>
                  <a:gd name="connsiteY47" fmla="*/ 957532 h 1313132"/>
                  <a:gd name="connsiteX48" fmla="*/ 316556 w 3646352"/>
                  <a:gd name="connsiteY48" fmla="*/ 1035170 h 1313132"/>
                  <a:gd name="connsiteX49" fmla="*/ 307930 w 3646352"/>
                  <a:gd name="connsiteY49" fmla="*/ 1078302 h 1313132"/>
                  <a:gd name="connsiteX50" fmla="*/ 333809 w 3646352"/>
                  <a:gd name="connsiteY50" fmla="*/ 1233578 h 1313132"/>
                  <a:gd name="connsiteX0" fmla="*/ 325182 w 3646352"/>
                  <a:gd name="connsiteY0" fmla="*/ 1250831 h 1313132"/>
                  <a:gd name="connsiteX1" fmla="*/ 256171 w 3646352"/>
                  <a:gd name="connsiteY1" fmla="*/ 1276710 h 1313132"/>
                  <a:gd name="connsiteX2" fmla="*/ 109522 w 3646352"/>
                  <a:gd name="connsiteY2" fmla="*/ 1259457 h 1313132"/>
                  <a:gd name="connsiteX3" fmla="*/ 23258 w 3646352"/>
                  <a:gd name="connsiteY3" fmla="*/ 1086928 h 1313132"/>
                  <a:gd name="connsiteX4" fmla="*/ 6005 w 3646352"/>
                  <a:gd name="connsiteY4" fmla="*/ 940280 h 1313132"/>
                  <a:gd name="connsiteX5" fmla="*/ 14632 w 3646352"/>
                  <a:gd name="connsiteY5" fmla="*/ 871268 h 1313132"/>
                  <a:gd name="connsiteX6" fmla="*/ 178533 w 3646352"/>
                  <a:gd name="connsiteY6" fmla="*/ 655608 h 1313132"/>
                  <a:gd name="connsiteX7" fmla="*/ 333809 w 3646352"/>
                  <a:gd name="connsiteY7" fmla="*/ 595223 h 1313132"/>
                  <a:gd name="connsiteX8" fmla="*/ 1118813 w 3646352"/>
                  <a:gd name="connsiteY8" fmla="*/ 534838 h 1313132"/>
                  <a:gd name="connsiteX9" fmla="*/ 1196450 w 3646352"/>
                  <a:gd name="connsiteY9" fmla="*/ 474453 h 1313132"/>
                  <a:gd name="connsiteX10" fmla="*/ 1386231 w 3646352"/>
                  <a:gd name="connsiteY10" fmla="*/ 293299 h 1313132"/>
                  <a:gd name="connsiteX11" fmla="*/ 1619145 w 3646352"/>
                  <a:gd name="connsiteY11" fmla="*/ 77638 h 1313132"/>
                  <a:gd name="connsiteX12" fmla="*/ 1748541 w 3646352"/>
                  <a:gd name="connsiteY12" fmla="*/ 17253 h 1313132"/>
                  <a:gd name="connsiteX13" fmla="*/ 1800299 w 3646352"/>
                  <a:gd name="connsiteY13" fmla="*/ 0 h 1313132"/>
                  <a:gd name="connsiteX14" fmla="*/ 3206405 w 3646352"/>
                  <a:gd name="connsiteY14" fmla="*/ 8627 h 1313132"/>
                  <a:gd name="connsiteX15" fmla="*/ 3232284 w 3646352"/>
                  <a:gd name="connsiteY15" fmla="*/ 17253 h 1313132"/>
                  <a:gd name="connsiteX16" fmla="*/ 3309922 w 3646352"/>
                  <a:gd name="connsiteY16" fmla="*/ 94891 h 1313132"/>
                  <a:gd name="connsiteX17" fmla="*/ 3396186 w 3646352"/>
                  <a:gd name="connsiteY17" fmla="*/ 207034 h 1313132"/>
                  <a:gd name="connsiteX18" fmla="*/ 3447945 w 3646352"/>
                  <a:gd name="connsiteY18" fmla="*/ 310551 h 1313132"/>
                  <a:gd name="connsiteX19" fmla="*/ 3525582 w 3646352"/>
                  <a:gd name="connsiteY19" fmla="*/ 439947 h 1313132"/>
                  <a:gd name="connsiteX20" fmla="*/ 3603220 w 3646352"/>
                  <a:gd name="connsiteY20" fmla="*/ 569344 h 1313132"/>
                  <a:gd name="connsiteX21" fmla="*/ 3646352 w 3646352"/>
                  <a:gd name="connsiteY21" fmla="*/ 707366 h 1313132"/>
                  <a:gd name="connsiteX22" fmla="*/ 3637726 w 3646352"/>
                  <a:gd name="connsiteY22" fmla="*/ 1017917 h 1313132"/>
                  <a:gd name="connsiteX23" fmla="*/ 3594594 w 3646352"/>
                  <a:gd name="connsiteY23" fmla="*/ 1173193 h 1313132"/>
                  <a:gd name="connsiteX24" fmla="*/ 3560088 w 3646352"/>
                  <a:gd name="connsiteY24" fmla="*/ 1250831 h 1313132"/>
                  <a:gd name="connsiteX25" fmla="*/ 3370307 w 3646352"/>
                  <a:gd name="connsiteY25" fmla="*/ 1199072 h 1313132"/>
                  <a:gd name="connsiteX26" fmla="*/ 3361681 w 3646352"/>
                  <a:gd name="connsiteY26" fmla="*/ 1199073 h 1313132"/>
                  <a:gd name="connsiteX27" fmla="*/ 3327175 w 3646352"/>
                  <a:gd name="connsiteY27" fmla="*/ 923026 h 1313132"/>
                  <a:gd name="connsiteX28" fmla="*/ 3284042 w 3646352"/>
                  <a:gd name="connsiteY28" fmla="*/ 854016 h 1313132"/>
                  <a:gd name="connsiteX29" fmla="*/ 3137394 w 3646352"/>
                  <a:gd name="connsiteY29" fmla="*/ 793630 h 1313132"/>
                  <a:gd name="connsiteX30" fmla="*/ 2852722 w 3646352"/>
                  <a:gd name="connsiteY30" fmla="*/ 819510 h 1313132"/>
                  <a:gd name="connsiteX31" fmla="*/ 2697447 w 3646352"/>
                  <a:gd name="connsiteY31" fmla="*/ 940280 h 1313132"/>
                  <a:gd name="connsiteX32" fmla="*/ 2637062 w 3646352"/>
                  <a:gd name="connsiteY32" fmla="*/ 1069676 h 1313132"/>
                  <a:gd name="connsiteX33" fmla="*/ 2628435 w 3646352"/>
                  <a:gd name="connsiteY33" fmla="*/ 1285336 h 1313132"/>
                  <a:gd name="connsiteX34" fmla="*/ 2464534 w 3646352"/>
                  <a:gd name="connsiteY34" fmla="*/ 1311216 h 1313132"/>
                  <a:gd name="connsiteX35" fmla="*/ 1299967 w 3646352"/>
                  <a:gd name="connsiteY35" fmla="*/ 1311216 h 1313132"/>
                  <a:gd name="connsiteX36" fmla="*/ 1092933 w 3646352"/>
                  <a:gd name="connsiteY36" fmla="*/ 1242204 h 1313132"/>
                  <a:gd name="connsiteX37" fmla="*/ 1067054 w 3646352"/>
                  <a:gd name="connsiteY37" fmla="*/ 1207698 h 1313132"/>
                  <a:gd name="connsiteX38" fmla="*/ 1041175 w 3646352"/>
                  <a:gd name="connsiteY38" fmla="*/ 1069676 h 1313132"/>
                  <a:gd name="connsiteX39" fmla="*/ 1032549 w 3646352"/>
                  <a:gd name="connsiteY39" fmla="*/ 1017917 h 1313132"/>
                  <a:gd name="connsiteX40" fmla="*/ 1006669 w 3646352"/>
                  <a:gd name="connsiteY40" fmla="*/ 923027 h 1313132"/>
                  <a:gd name="connsiteX41" fmla="*/ 963537 w 3646352"/>
                  <a:gd name="connsiteY41" fmla="*/ 871268 h 1313132"/>
                  <a:gd name="connsiteX42" fmla="*/ 903152 w 3646352"/>
                  <a:gd name="connsiteY42" fmla="*/ 819510 h 1313132"/>
                  <a:gd name="connsiteX43" fmla="*/ 791009 w 3646352"/>
                  <a:gd name="connsiteY43" fmla="*/ 759125 h 1313132"/>
                  <a:gd name="connsiteX44" fmla="*/ 635733 w 3646352"/>
                  <a:gd name="connsiteY44" fmla="*/ 750498 h 1313132"/>
                  <a:gd name="connsiteX45" fmla="*/ 514964 w 3646352"/>
                  <a:gd name="connsiteY45" fmla="*/ 776378 h 1313132"/>
                  <a:gd name="connsiteX46" fmla="*/ 428699 w 3646352"/>
                  <a:gd name="connsiteY46" fmla="*/ 879895 h 1313132"/>
                  <a:gd name="connsiteX47" fmla="*/ 359688 w 3646352"/>
                  <a:gd name="connsiteY47" fmla="*/ 957532 h 1313132"/>
                  <a:gd name="connsiteX48" fmla="*/ 316556 w 3646352"/>
                  <a:gd name="connsiteY48" fmla="*/ 1035170 h 1313132"/>
                  <a:gd name="connsiteX49" fmla="*/ 307930 w 3646352"/>
                  <a:gd name="connsiteY49" fmla="*/ 1078302 h 1313132"/>
                  <a:gd name="connsiteX50" fmla="*/ 325182 w 3646352"/>
                  <a:gd name="connsiteY50" fmla="*/ 1250831 h 1313132"/>
                  <a:gd name="connsiteX0" fmla="*/ 325182 w 3646352"/>
                  <a:gd name="connsiteY0" fmla="*/ 1250831 h 1313132"/>
                  <a:gd name="connsiteX1" fmla="*/ 256171 w 3646352"/>
                  <a:gd name="connsiteY1" fmla="*/ 1276710 h 1313132"/>
                  <a:gd name="connsiteX2" fmla="*/ 109522 w 3646352"/>
                  <a:gd name="connsiteY2" fmla="*/ 1259457 h 1313132"/>
                  <a:gd name="connsiteX3" fmla="*/ 23258 w 3646352"/>
                  <a:gd name="connsiteY3" fmla="*/ 1086928 h 1313132"/>
                  <a:gd name="connsiteX4" fmla="*/ 6005 w 3646352"/>
                  <a:gd name="connsiteY4" fmla="*/ 940280 h 1313132"/>
                  <a:gd name="connsiteX5" fmla="*/ 14632 w 3646352"/>
                  <a:gd name="connsiteY5" fmla="*/ 871268 h 1313132"/>
                  <a:gd name="connsiteX6" fmla="*/ 178533 w 3646352"/>
                  <a:gd name="connsiteY6" fmla="*/ 655608 h 1313132"/>
                  <a:gd name="connsiteX7" fmla="*/ 333809 w 3646352"/>
                  <a:gd name="connsiteY7" fmla="*/ 595223 h 1313132"/>
                  <a:gd name="connsiteX8" fmla="*/ 1118813 w 3646352"/>
                  <a:gd name="connsiteY8" fmla="*/ 534838 h 1313132"/>
                  <a:gd name="connsiteX9" fmla="*/ 1196450 w 3646352"/>
                  <a:gd name="connsiteY9" fmla="*/ 474453 h 1313132"/>
                  <a:gd name="connsiteX10" fmla="*/ 1386231 w 3646352"/>
                  <a:gd name="connsiteY10" fmla="*/ 293299 h 1313132"/>
                  <a:gd name="connsiteX11" fmla="*/ 1619145 w 3646352"/>
                  <a:gd name="connsiteY11" fmla="*/ 77638 h 1313132"/>
                  <a:gd name="connsiteX12" fmla="*/ 1748541 w 3646352"/>
                  <a:gd name="connsiteY12" fmla="*/ 17253 h 1313132"/>
                  <a:gd name="connsiteX13" fmla="*/ 1800299 w 3646352"/>
                  <a:gd name="connsiteY13" fmla="*/ 0 h 1313132"/>
                  <a:gd name="connsiteX14" fmla="*/ 3206405 w 3646352"/>
                  <a:gd name="connsiteY14" fmla="*/ 8627 h 1313132"/>
                  <a:gd name="connsiteX15" fmla="*/ 3232284 w 3646352"/>
                  <a:gd name="connsiteY15" fmla="*/ 17253 h 1313132"/>
                  <a:gd name="connsiteX16" fmla="*/ 3309922 w 3646352"/>
                  <a:gd name="connsiteY16" fmla="*/ 94891 h 1313132"/>
                  <a:gd name="connsiteX17" fmla="*/ 3396186 w 3646352"/>
                  <a:gd name="connsiteY17" fmla="*/ 207034 h 1313132"/>
                  <a:gd name="connsiteX18" fmla="*/ 3447945 w 3646352"/>
                  <a:gd name="connsiteY18" fmla="*/ 310551 h 1313132"/>
                  <a:gd name="connsiteX19" fmla="*/ 3525582 w 3646352"/>
                  <a:gd name="connsiteY19" fmla="*/ 439947 h 1313132"/>
                  <a:gd name="connsiteX20" fmla="*/ 3603220 w 3646352"/>
                  <a:gd name="connsiteY20" fmla="*/ 569344 h 1313132"/>
                  <a:gd name="connsiteX21" fmla="*/ 3646352 w 3646352"/>
                  <a:gd name="connsiteY21" fmla="*/ 707366 h 1313132"/>
                  <a:gd name="connsiteX22" fmla="*/ 3637726 w 3646352"/>
                  <a:gd name="connsiteY22" fmla="*/ 1017917 h 1313132"/>
                  <a:gd name="connsiteX23" fmla="*/ 3594594 w 3646352"/>
                  <a:gd name="connsiteY23" fmla="*/ 1173193 h 1313132"/>
                  <a:gd name="connsiteX24" fmla="*/ 3560088 w 3646352"/>
                  <a:gd name="connsiteY24" fmla="*/ 1250831 h 1313132"/>
                  <a:gd name="connsiteX25" fmla="*/ 3370307 w 3646352"/>
                  <a:gd name="connsiteY25" fmla="*/ 1199072 h 1313132"/>
                  <a:gd name="connsiteX26" fmla="*/ 3361681 w 3646352"/>
                  <a:gd name="connsiteY26" fmla="*/ 1199073 h 1313132"/>
                  <a:gd name="connsiteX27" fmla="*/ 3327175 w 3646352"/>
                  <a:gd name="connsiteY27" fmla="*/ 923026 h 1313132"/>
                  <a:gd name="connsiteX28" fmla="*/ 3284042 w 3646352"/>
                  <a:gd name="connsiteY28" fmla="*/ 854016 h 1313132"/>
                  <a:gd name="connsiteX29" fmla="*/ 3137394 w 3646352"/>
                  <a:gd name="connsiteY29" fmla="*/ 793630 h 1313132"/>
                  <a:gd name="connsiteX30" fmla="*/ 2852722 w 3646352"/>
                  <a:gd name="connsiteY30" fmla="*/ 819510 h 1313132"/>
                  <a:gd name="connsiteX31" fmla="*/ 2697447 w 3646352"/>
                  <a:gd name="connsiteY31" fmla="*/ 940280 h 1313132"/>
                  <a:gd name="connsiteX32" fmla="*/ 2637062 w 3646352"/>
                  <a:gd name="connsiteY32" fmla="*/ 1069676 h 1313132"/>
                  <a:gd name="connsiteX33" fmla="*/ 2628435 w 3646352"/>
                  <a:gd name="connsiteY33" fmla="*/ 1285336 h 1313132"/>
                  <a:gd name="connsiteX34" fmla="*/ 2464534 w 3646352"/>
                  <a:gd name="connsiteY34" fmla="*/ 1311216 h 1313132"/>
                  <a:gd name="connsiteX35" fmla="*/ 1299967 w 3646352"/>
                  <a:gd name="connsiteY35" fmla="*/ 1311216 h 1313132"/>
                  <a:gd name="connsiteX36" fmla="*/ 1092933 w 3646352"/>
                  <a:gd name="connsiteY36" fmla="*/ 1242204 h 1313132"/>
                  <a:gd name="connsiteX37" fmla="*/ 1067054 w 3646352"/>
                  <a:gd name="connsiteY37" fmla="*/ 1207698 h 1313132"/>
                  <a:gd name="connsiteX38" fmla="*/ 1041175 w 3646352"/>
                  <a:gd name="connsiteY38" fmla="*/ 1069676 h 1313132"/>
                  <a:gd name="connsiteX39" fmla="*/ 1032549 w 3646352"/>
                  <a:gd name="connsiteY39" fmla="*/ 1017917 h 1313132"/>
                  <a:gd name="connsiteX40" fmla="*/ 1006669 w 3646352"/>
                  <a:gd name="connsiteY40" fmla="*/ 923027 h 1313132"/>
                  <a:gd name="connsiteX41" fmla="*/ 963537 w 3646352"/>
                  <a:gd name="connsiteY41" fmla="*/ 871268 h 1313132"/>
                  <a:gd name="connsiteX42" fmla="*/ 903152 w 3646352"/>
                  <a:gd name="connsiteY42" fmla="*/ 819510 h 1313132"/>
                  <a:gd name="connsiteX43" fmla="*/ 791009 w 3646352"/>
                  <a:gd name="connsiteY43" fmla="*/ 759125 h 1313132"/>
                  <a:gd name="connsiteX44" fmla="*/ 635733 w 3646352"/>
                  <a:gd name="connsiteY44" fmla="*/ 750498 h 1313132"/>
                  <a:gd name="connsiteX45" fmla="*/ 514964 w 3646352"/>
                  <a:gd name="connsiteY45" fmla="*/ 776378 h 1313132"/>
                  <a:gd name="connsiteX46" fmla="*/ 428699 w 3646352"/>
                  <a:gd name="connsiteY46" fmla="*/ 879895 h 1313132"/>
                  <a:gd name="connsiteX47" fmla="*/ 359688 w 3646352"/>
                  <a:gd name="connsiteY47" fmla="*/ 957532 h 1313132"/>
                  <a:gd name="connsiteX48" fmla="*/ 316556 w 3646352"/>
                  <a:gd name="connsiteY48" fmla="*/ 1035170 h 1313132"/>
                  <a:gd name="connsiteX49" fmla="*/ 325182 w 3646352"/>
                  <a:gd name="connsiteY49" fmla="*/ 1250831 h 1313132"/>
                  <a:gd name="connsiteX0" fmla="*/ 325182 w 3646352"/>
                  <a:gd name="connsiteY0" fmla="*/ 1250831 h 1313132"/>
                  <a:gd name="connsiteX1" fmla="*/ 256171 w 3646352"/>
                  <a:gd name="connsiteY1" fmla="*/ 1276710 h 1313132"/>
                  <a:gd name="connsiteX2" fmla="*/ 109522 w 3646352"/>
                  <a:gd name="connsiteY2" fmla="*/ 1259457 h 1313132"/>
                  <a:gd name="connsiteX3" fmla="*/ 23258 w 3646352"/>
                  <a:gd name="connsiteY3" fmla="*/ 1086928 h 1313132"/>
                  <a:gd name="connsiteX4" fmla="*/ 6005 w 3646352"/>
                  <a:gd name="connsiteY4" fmla="*/ 940280 h 1313132"/>
                  <a:gd name="connsiteX5" fmla="*/ 14632 w 3646352"/>
                  <a:gd name="connsiteY5" fmla="*/ 871268 h 1313132"/>
                  <a:gd name="connsiteX6" fmla="*/ 178533 w 3646352"/>
                  <a:gd name="connsiteY6" fmla="*/ 655608 h 1313132"/>
                  <a:gd name="connsiteX7" fmla="*/ 333809 w 3646352"/>
                  <a:gd name="connsiteY7" fmla="*/ 595223 h 1313132"/>
                  <a:gd name="connsiteX8" fmla="*/ 1118813 w 3646352"/>
                  <a:gd name="connsiteY8" fmla="*/ 534838 h 1313132"/>
                  <a:gd name="connsiteX9" fmla="*/ 1196450 w 3646352"/>
                  <a:gd name="connsiteY9" fmla="*/ 474453 h 1313132"/>
                  <a:gd name="connsiteX10" fmla="*/ 1386231 w 3646352"/>
                  <a:gd name="connsiteY10" fmla="*/ 293299 h 1313132"/>
                  <a:gd name="connsiteX11" fmla="*/ 1619145 w 3646352"/>
                  <a:gd name="connsiteY11" fmla="*/ 77638 h 1313132"/>
                  <a:gd name="connsiteX12" fmla="*/ 1748541 w 3646352"/>
                  <a:gd name="connsiteY12" fmla="*/ 17253 h 1313132"/>
                  <a:gd name="connsiteX13" fmla="*/ 1800299 w 3646352"/>
                  <a:gd name="connsiteY13" fmla="*/ 0 h 1313132"/>
                  <a:gd name="connsiteX14" fmla="*/ 3206405 w 3646352"/>
                  <a:gd name="connsiteY14" fmla="*/ 8627 h 1313132"/>
                  <a:gd name="connsiteX15" fmla="*/ 3232284 w 3646352"/>
                  <a:gd name="connsiteY15" fmla="*/ 17253 h 1313132"/>
                  <a:gd name="connsiteX16" fmla="*/ 3309922 w 3646352"/>
                  <a:gd name="connsiteY16" fmla="*/ 94891 h 1313132"/>
                  <a:gd name="connsiteX17" fmla="*/ 3396186 w 3646352"/>
                  <a:gd name="connsiteY17" fmla="*/ 207034 h 1313132"/>
                  <a:gd name="connsiteX18" fmla="*/ 3447945 w 3646352"/>
                  <a:gd name="connsiteY18" fmla="*/ 310551 h 1313132"/>
                  <a:gd name="connsiteX19" fmla="*/ 3525582 w 3646352"/>
                  <a:gd name="connsiteY19" fmla="*/ 439947 h 1313132"/>
                  <a:gd name="connsiteX20" fmla="*/ 3603220 w 3646352"/>
                  <a:gd name="connsiteY20" fmla="*/ 569344 h 1313132"/>
                  <a:gd name="connsiteX21" fmla="*/ 3646352 w 3646352"/>
                  <a:gd name="connsiteY21" fmla="*/ 707366 h 1313132"/>
                  <a:gd name="connsiteX22" fmla="*/ 3637726 w 3646352"/>
                  <a:gd name="connsiteY22" fmla="*/ 1017917 h 1313132"/>
                  <a:gd name="connsiteX23" fmla="*/ 3594594 w 3646352"/>
                  <a:gd name="connsiteY23" fmla="*/ 1173193 h 1313132"/>
                  <a:gd name="connsiteX24" fmla="*/ 3560088 w 3646352"/>
                  <a:gd name="connsiteY24" fmla="*/ 1250831 h 1313132"/>
                  <a:gd name="connsiteX25" fmla="*/ 3370307 w 3646352"/>
                  <a:gd name="connsiteY25" fmla="*/ 1199072 h 1313132"/>
                  <a:gd name="connsiteX26" fmla="*/ 3361681 w 3646352"/>
                  <a:gd name="connsiteY26" fmla="*/ 1199073 h 1313132"/>
                  <a:gd name="connsiteX27" fmla="*/ 3327175 w 3646352"/>
                  <a:gd name="connsiteY27" fmla="*/ 923026 h 1313132"/>
                  <a:gd name="connsiteX28" fmla="*/ 3284042 w 3646352"/>
                  <a:gd name="connsiteY28" fmla="*/ 854016 h 1313132"/>
                  <a:gd name="connsiteX29" fmla="*/ 3137394 w 3646352"/>
                  <a:gd name="connsiteY29" fmla="*/ 793630 h 1313132"/>
                  <a:gd name="connsiteX30" fmla="*/ 2852722 w 3646352"/>
                  <a:gd name="connsiteY30" fmla="*/ 819510 h 1313132"/>
                  <a:gd name="connsiteX31" fmla="*/ 2697447 w 3646352"/>
                  <a:gd name="connsiteY31" fmla="*/ 940280 h 1313132"/>
                  <a:gd name="connsiteX32" fmla="*/ 2637062 w 3646352"/>
                  <a:gd name="connsiteY32" fmla="*/ 1069676 h 1313132"/>
                  <a:gd name="connsiteX33" fmla="*/ 2628435 w 3646352"/>
                  <a:gd name="connsiteY33" fmla="*/ 1285336 h 1313132"/>
                  <a:gd name="connsiteX34" fmla="*/ 2464534 w 3646352"/>
                  <a:gd name="connsiteY34" fmla="*/ 1311216 h 1313132"/>
                  <a:gd name="connsiteX35" fmla="*/ 1299967 w 3646352"/>
                  <a:gd name="connsiteY35" fmla="*/ 1311216 h 1313132"/>
                  <a:gd name="connsiteX36" fmla="*/ 1092933 w 3646352"/>
                  <a:gd name="connsiteY36" fmla="*/ 1242204 h 1313132"/>
                  <a:gd name="connsiteX37" fmla="*/ 1067054 w 3646352"/>
                  <a:gd name="connsiteY37" fmla="*/ 1207698 h 1313132"/>
                  <a:gd name="connsiteX38" fmla="*/ 1041175 w 3646352"/>
                  <a:gd name="connsiteY38" fmla="*/ 1069676 h 1313132"/>
                  <a:gd name="connsiteX39" fmla="*/ 1032549 w 3646352"/>
                  <a:gd name="connsiteY39" fmla="*/ 1017917 h 1313132"/>
                  <a:gd name="connsiteX40" fmla="*/ 1006669 w 3646352"/>
                  <a:gd name="connsiteY40" fmla="*/ 923027 h 1313132"/>
                  <a:gd name="connsiteX41" fmla="*/ 963537 w 3646352"/>
                  <a:gd name="connsiteY41" fmla="*/ 871268 h 1313132"/>
                  <a:gd name="connsiteX42" fmla="*/ 903152 w 3646352"/>
                  <a:gd name="connsiteY42" fmla="*/ 819510 h 1313132"/>
                  <a:gd name="connsiteX43" fmla="*/ 791009 w 3646352"/>
                  <a:gd name="connsiteY43" fmla="*/ 759125 h 1313132"/>
                  <a:gd name="connsiteX44" fmla="*/ 635733 w 3646352"/>
                  <a:gd name="connsiteY44" fmla="*/ 750498 h 1313132"/>
                  <a:gd name="connsiteX45" fmla="*/ 514964 w 3646352"/>
                  <a:gd name="connsiteY45" fmla="*/ 776378 h 1313132"/>
                  <a:gd name="connsiteX46" fmla="*/ 428699 w 3646352"/>
                  <a:gd name="connsiteY46" fmla="*/ 879895 h 1313132"/>
                  <a:gd name="connsiteX47" fmla="*/ 316556 w 3646352"/>
                  <a:gd name="connsiteY47" fmla="*/ 1035170 h 1313132"/>
                  <a:gd name="connsiteX48" fmla="*/ 325182 w 3646352"/>
                  <a:gd name="connsiteY48" fmla="*/ 1250831 h 1313132"/>
                  <a:gd name="connsiteX0" fmla="*/ 325182 w 3646352"/>
                  <a:gd name="connsiteY0" fmla="*/ 1250831 h 1313132"/>
                  <a:gd name="connsiteX1" fmla="*/ 256171 w 3646352"/>
                  <a:gd name="connsiteY1" fmla="*/ 1276710 h 1313132"/>
                  <a:gd name="connsiteX2" fmla="*/ 109522 w 3646352"/>
                  <a:gd name="connsiteY2" fmla="*/ 1259457 h 1313132"/>
                  <a:gd name="connsiteX3" fmla="*/ 23258 w 3646352"/>
                  <a:gd name="connsiteY3" fmla="*/ 1086928 h 1313132"/>
                  <a:gd name="connsiteX4" fmla="*/ 6005 w 3646352"/>
                  <a:gd name="connsiteY4" fmla="*/ 940280 h 1313132"/>
                  <a:gd name="connsiteX5" fmla="*/ 14632 w 3646352"/>
                  <a:gd name="connsiteY5" fmla="*/ 871268 h 1313132"/>
                  <a:gd name="connsiteX6" fmla="*/ 178533 w 3646352"/>
                  <a:gd name="connsiteY6" fmla="*/ 655608 h 1313132"/>
                  <a:gd name="connsiteX7" fmla="*/ 333809 w 3646352"/>
                  <a:gd name="connsiteY7" fmla="*/ 595223 h 1313132"/>
                  <a:gd name="connsiteX8" fmla="*/ 1118813 w 3646352"/>
                  <a:gd name="connsiteY8" fmla="*/ 534838 h 1313132"/>
                  <a:gd name="connsiteX9" fmla="*/ 1196450 w 3646352"/>
                  <a:gd name="connsiteY9" fmla="*/ 474453 h 1313132"/>
                  <a:gd name="connsiteX10" fmla="*/ 1386231 w 3646352"/>
                  <a:gd name="connsiteY10" fmla="*/ 293299 h 1313132"/>
                  <a:gd name="connsiteX11" fmla="*/ 1619145 w 3646352"/>
                  <a:gd name="connsiteY11" fmla="*/ 77638 h 1313132"/>
                  <a:gd name="connsiteX12" fmla="*/ 1748541 w 3646352"/>
                  <a:gd name="connsiteY12" fmla="*/ 17253 h 1313132"/>
                  <a:gd name="connsiteX13" fmla="*/ 1800299 w 3646352"/>
                  <a:gd name="connsiteY13" fmla="*/ 0 h 1313132"/>
                  <a:gd name="connsiteX14" fmla="*/ 3206405 w 3646352"/>
                  <a:gd name="connsiteY14" fmla="*/ 8627 h 1313132"/>
                  <a:gd name="connsiteX15" fmla="*/ 3232284 w 3646352"/>
                  <a:gd name="connsiteY15" fmla="*/ 17253 h 1313132"/>
                  <a:gd name="connsiteX16" fmla="*/ 3309922 w 3646352"/>
                  <a:gd name="connsiteY16" fmla="*/ 94891 h 1313132"/>
                  <a:gd name="connsiteX17" fmla="*/ 3396186 w 3646352"/>
                  <a:gd name="connsiteY17" fmla="*/ 207034 h 1313132"/>
                  <a:gd name="connsiteX18" fmla="*/ 3447945 w 3646352"/>
                  <a:gd name="connsiteY18" fmla="*/ 310551 h 1313132"/>
                  <a:gd name="connsiteX19" fmla="*/ 3525582 w 3646352"/>
                  <a:gd name="connsiteY19" fmla="*/ 439947 h 1313132"/>
                  <a:gd name="connsiteX20" fmla="*/ 3603220 w 3646352"/>
                  <a:gd name="connsiteY20" fmla="*/ 569344 h 1313132"/>
                  <a:gd name="connsiteX21" fmla="*/ 3646352 w 3646352"/>
                  <a:gd name="connsiteY21" fmla="*/ 707366 h 1313132"/>
                  <a:gd name="connsiteX22" fmla="*/ 3637726 w 3646352"/>
                  <a:gd name="connsiteY22" fmla="*/ 1017917 h 1313132"/>
                  <a:gd name="connsiteX23" fmla="*/ 3594594 w 3646352"/>
                  <a:gd name="connsiteY23" fmla="*/ 1173193 h 1313132"/>
                  <a:gd name="connsiteX24" fmla="*/ 3560088 w 3646352"/>
                  <a:gd name="connsiteY24" fmla="*/ 1250831 h 1313132"/>
                  <a:gd name="connsiteX25" fmla="*/ 3370307 w 3646352"/>
                  <a:gd name="connsiteY25" fmla="*/ 1199072 h 1313132"/>
                  <a:gd name="connsiteX26" fmla="*/ 3361681 w 3646352"/>
                  <a:gd name="connsiteY26" fmla="*/ 1199073 h 1313132"/>
                  <a:gd name="connsiteX27" fmla="*/ 3327175 w 3646352"/>
                  <a:gd name="connsiteY27" fmla="*/ 923026 h 1313132"/>
                  <a:gd name="connsiteX28" fmla="*/ 3284042 w 3646352"/>
                  <a:gd name="connsiteY28" fmla="*/ 854016 h 1313132"/>
                  <a:gd name="connsiteX29" fmla="*/ 3137394 w 3646352"/>
                  <a:gd name="connsiteY29" fmla="*/ 793630 h 1313132"/>
                  <a:gd name="connsiteX30" fmla="*/ 2852722 w 3646352"/>
                  <a:gd name="connsiteY30" fmla="*/ 819510 h 1313132"/>
                  <a:gd name="connsiteX31" fmla="*/ 2697447 w 3646352"/>
                  <a:gd name="connsiteY31" fmla="*/ 940280 h 1313132"/>
                  <a:gd name="connsiteX32" fmla="*/ 2637062 w 3646352"/>
                  <a:gd name="connsiteY32" fmla="*/ 1069676 h 1313132"/>
                  <a:gd name="connsiteX33" fmla="*/ 2628435 w 3646352"/>
                  <a:gd name="connsiteY33" fmla="*/ 1285336 h 1313132"/>
                  <a:gd name="connsiteX34" fmla="*/ 2464534 w 3646352"/>
                  <a:gd name="connsiteY34" fmla="*/ 1311216 h 1313132"/>
                  <a:gd name="connsiteX35" fmla="*/ 1299967 w 3646352"/>
                  <a:gd name="connsiteY35" fmla="*/ 1311216 h 1313132"/>
                  <a:gd name="connsiteX36" fmla="*/ 1092933 w 3646352"/>
                  <a:gd name="connsiteY36" fmla="*/ 1242204 h 1313132"/>
                  <a:gd name="connsiteX37" fmla="*/ 1067054 w 3646352"/>
                  <a:gd name="connsiteY37" fmla="*/ 1207698 h 1313132"/>
                  <a:gd name="connsiteX38" fmla="*/ 1041175 w 3646352"/>
                  <a:gd name="connsiteY38" fmla="*/ 1069676 h 1313132"/>
                  <a:gd name="connsiteX39" fmla="*/ 1032549 w 3646352"/>
                  <a:gd name="connsiteY39" fmla="*/ 1017917 h 1313132"/>
                  <a:gd name="connsiteX40" fmla="*/ 1006669 w 3646352"/>
                  <a:gd name="connsiteY40" fmla="*/ 923027 h 1313132"/>
                  <a:gd name="connsiteX41" fmla="*/ 963537 w 3646352"/>
                  <a:gd name="connsiteY41" fmla="*/ 871268 h 1313132"/>
                  <a:gd name="connsiteX42" fmla="*/ 903152 w 3646352"/>
                  <a:gd name="connsiteY42" fmla="*/ 819510 h 1313132"/>
                  <a:gd name="connsiteX43" fmla="*/ 791009 w 3646352"/>
                  <a:gd name="connsiteY43" fmla="*/ 759125 h 1313132"/>
                  <a:gd name="connsiteX44" fmla="*/ 635733 w 3646352"/>
                  <a:gd name="connsiteY44" fmla="*/ 750498 h 1313132"/>
                  <a:gd name="connsiteX45" fmla="*/ 514964 w 3646352"/>
                  <a:gd name="connsiteY45" fmla="*/ 776378 h 1313132"/>
                  <a:gd name="connsiteX46" fmla="*/ 428699 w 3646352"/>
                  <a:gd name="connsiteY46" fmla="*/ 879895 h 1313132"/>
                  <a:gd name="connsiteX47" fmla="*/ 333809 w 3646352"/>
                  <a:gd name="connsiteY47" fmla="*/ 1035170 h 1313132"/>
                  <a:gd name="connsiteX48" fmla="*/ 325182 w 3646352"/>
                  <a:gd name="connsiteY48" fmla="*/ 1250831 h 1313132"/>
                  <a:gd name="connsiteX0" fmla="*/ 325182 w 3646352"/>
                  <a:gd name="connsiteY0" fmla="*/ 1250831 h 1313132"/>
                  <a:gd name="connsiteX1" fmla="*/ 256171 w 3646352"/>
                  <a:gd name="connsiteY1" fmla="*/ 1276710 h 1313132"/>
                  <a:gd name="connsiteX2" fmla="*/ 109522 w 3646352"/>
                  <a:gd name="connsiteY2" fmla="*/ 1259457 h 1313132"/>
                  <a:gd name="connsiteX3" fmla="*/ 23258 w 3646352"/>
                  <a:gd name="connsiteY3" fmla="*/ 1086928 h 1313132"/>
                  <a:gd name="connsiteX4" fmla="*/ 6005 w 3646352"/>
                  <a:gd name="connsiteY4" fmla="*/ 940280 h 1313132"/>
                  <a:gd name="connsiteX5" fmla="*/ 14632 w 3646352"/>
                  <a:gd name="connsiteY5" fmla="*/ 871268 h 1313132"/>
                  <a:gd name="connsiteX6" fmla="*/ 178533 w 3646352"/>
                  <a:gd name="connsiteY6" fmla="*/ 655608 h 1313132"/>
                  <a:gd name="connsiteX7" fmla="*/ 333809 w 3646352"/>
                  <a:gd name="connsiteY7" fmla="*/ 595223 h 1313132"/>
                  <a:gd name="connsiteX8" fmla="*/ 1118813 w 3646352"/>
                  <a:gd name="connsiteY8" fmla="*/ 534838 h 1313132"/>
                  <a:gd name="connsiteX9" fmla="*/ 1196450 w 3646352"/>
                  <a:gd name="connsiteY9" fmla="*/ 474453 h 1313132"/>
                  <a:gd name="connsiteX10" fmla="*/ 1386231 w 3646352"/>
                  <a:gd name="connsiteY10" fmla="*/ 293299 h 1313132"/>
                  <a:gd name="connsiteX11" fmla="*/ 1619145 w 3646352"/>
                  <a:gd name="connsiteY11" fmla="*/ 77638 h 1313132"/>
                  <a:gd name="connsiteX12" fmla="*/ 1748541 w 3646352"/>
                  <a:gd name="connsiteY12" fmla="*/ 17253 h 1313132"/>
                  <a:gd name="connsiteX13" fmla="*/ 1800299 w 3646352"/>
                  <a:gd name="connsiteY13" fmla="*/ 0 h 1313132"/>
                  <a:gd name="connsiteX14" fmla="*/ 3206405 w 3646352"/>
                  <a:gd name="connsiteY14" fmla="*/ 8627 h 1313132"/>
                  <a:gd name="connsiteX15" fmla="*/ 3232284 w 3646352"/>
                  <a:gd name="connsiteY15" fmla="*/ 17253 h 1313132"/>
                  <a:gd name="connsiteX16" fmla="*/ 3309922 w 3646352"/>
                  <a:gd name="connsiteY16" fmla="*/ 94891 h 1313132"/>
                  <a:gd name="connsiteX17" fmla="*/ 3396186 w 3646352"/>
                  <a:gd name="connsiteY17" fmla="*/ 207034 h 1313132"/>
                  <a:gd name="connsiteX18" fmla="*/ 3447945 w 3646352"/>
                  <a:gd name="connsiteY18" fmla="*/ 310551 h 1313132"/>
                  <a:gd name="connsiteX19" fmla="*/ 3525582 w 3646352"/>
                  <a:gd name="connsiteY19" fmla="*/ 439947 h 1313132"/>
                  <a:gd name="connsiteX20" fmla="*/ 3603220 w 3646352"/>
                  <a:gd name="connsiteY20" fmla="*/ 569344 h 1313132"/>
                  <a:gd name="connsiteX21" fmla="*/ 3646352 w 3646352"/>
                  <a:gd name="connsiteY21" fmla="*/ 707366 h 1313132"/>
                  <a:gd name="connsiteX22" fmla="*/ 3637726 w 3646352"/>
                  <a:gd name="connsiteY22" fmla="*/ 1017917 h 1313132"/>
                  <a:gd name="connsiteX23" fmla="*/ 3594594 w 3646352"/>
                  <a:gd name="connsiteY23" fmla="*/ 1173193 h 1313132"/>
                  <a:gd name="connsiteX24" fmla="*/ 3560088 w 3646352"/>
                  <a:gd name="connsiteY24" fmla="*/ 1250831 h 1313132"/>
                  <a:gd name="connsiteX25" fmla="*/ 3370307 w 3646352"/>
                  <a:gd name="connsiteY25" fmla="*/ 1199072 h 1313132"/>
                  <a:gd name="connsiteX26" fmla="*/ 3361681 w 3646352"/>
                  <a:gd name="connsiteY26" fmla="*/ 1199073 h 1313132"/>
                  <a:gd name="connsiteX27" fmla="*/ 3327175 w 3646352"/>
                  <a:gd name="connsiteY27" fmla="*/ 923026 h 1313132"/>
                  <a:gd name="connsiteX28" fmla="*/ 3284042 w 3646352"/>
                  <a:gd name="connsiteY28" fmla="*/ 854016 h 1313132"/>
                  <a:gd name="connsiteX29" fmla="*/ 3137394 w 3646352"/>
                  <a:gd name="connsiteY29" fmla="*/ 793630 h 1313132"/>
                  <a:gd name="connsiteX30" fmla="*/ 2852722 w 3646352"/>
                  <a:gd name="connsiteY30" fmla="*/ 819510 h 1313132"/>
                  <a:gd name="connsiteX31" fmla="*/ 2697447 w 3646352"/>
                  <a:gd name="connsiteY31" fmla="*/ 940280 h 1313132"/>
                  <a:gd name="connsiteX32" fmla="*/ 2637062 w 3646352"/>
                  <a:gd name="connsiteY32" fmla="*/ 1069676 h 1313132"/>
                  <a:gd name="connsiteX33" fmla="*/ 2628435 w 3646352"/>
                  <a:gd name="connsiteY33" fmla="*/ 1285336 h 1313132"/>
                  <a:gd name="connsiteX34" fmla="*/ 2464534 w 3646352"/>
                  <a:gd name="connsiteY34" fmla="*/ 1311216 h 1313132"/>
                  <a:gd name="connsiteX35" fmla="*/ 1299967 w 3646352"/>
                  <a:gd name="connsiteY35" fmla="*/ 1311216 h 1313132"/>
                  <a:gd name="connsiteX36" fmla="*/ 1092933 w 3646352"/>
                  <a:gd name="connsiteY36" fmla="*/ 1242204 h 1313132"/>
                  <a:gd name="connsiteX37" fmla="*/ 1067054 w 3646352"/>
                  <a:gd name="connsiteY37" fmla="*/ 1207698 h 1313132"/>
                  <a:gd name="connsiteX38" fmla="*/ 1041175 w 3646352"/>
                  <a:gd name="connsiteY38" fmla="*/ 1069676 h 1313132"/>
                  <a:gd name="connsiteX39" fmla="*/ 1032549 w 3646352"/>
                  <a:gd name="connsiteY39" fmla="*/ 1017917 h 1313132"/>
                  <a:gd name="connsiteX40" fmla="*/ 1006669 w 3646352"/>
                  <a:gd name="connsiteY40" fmla="*/ 923027 h 1313132"/>
                  <a:gd name="connsiteX41" fmla="*/ 963537 w 3646352"/>
                  <a:gd name="connsiteY41" fmla="*/ 871268 h 1313132"/>
                  <a:gd name="connsiteX42" fmla="*/ 903152 w 3646352"/>
                  <a:gd name="connsiteY42" fmla="*/ 819510 h 1313132"/>
                  <a:gd name="connsiteX43" fmla="*/ 791009 w 3646352"/>
                  <a:gd name="connsiteY43" fmla="*/ 759125 h 1313132"/>
                  <a:gd name="connsiteX44" fmla="*/ 635733 w 3646352"/>
                  <a:gd name="connsiteY44" fmla="*/ 750498 h 1313132"/>
                  <a:gd name="connsiteX45" fmla="*/ 514964 w 3646352"/>
                  <a:gd name="connsiteY45" fmla="*/ 776378 h 1313132"/>
                  <a:gd name="connsiteX46" fmla="*/ 420073 w 3646352"/>
                  <a:gd name="connsiteY46" fmla="*/ 879895 h 1313132"/>
                  <a:gd name="connsiteX47" fmla="*/ 333809 w 3646352"/>
                  <a:gd name="connsiteY47" fmla="*/ 1035170 h 1313132"/>
                  <a:gd name="connsiteX48" fmla="*/ 325182 w 3646352"/>
                  <a:gd name="connsiteY48" fmla="*/ 1250831 h 1313132"/>
                  <a:gd name="connsiteX0" fmla="*/ 325182 w 3646352"/>
                  <a:gd name="connsiteY0" fmla="*/ 1250831 h 1313132"/>
                  <a:gd name="connsiteX1" fmla="*/ 256171 w 3646352"/>
                  <a:gd name="connsiteY1" fmla="*/ 1276710 h 1313132"/>
                  <a:gd name="connsiteX2" fmla="*/ 109522 w 3646352"/>
                  <a:gd name="connsiteY2" fmla="*/ 1259457 h 1313132"/>
                  <a:gd name="connsiteX3" fmla="*/ 23258 w 3646352"/>
                  <a:gd name="connsiteY3" fmla="*/ 1086928 h 1313132"/>
                  <a:gd name="connsiteX4" fmla="*/ 6005 w 3646352"/>
                  <a:gd name="connsiteY4" fmla="*/ 940280 h 1313132"/>
                  <a:gd name="connsiteX5" fmla="*/ 14632 w 3646352"/>
                  <a:gd name="connsiteY5" fmla="*/ 871268 h 1313132"/>
                  <a:gd name="connsiteX6" fmla="*/ 178533 w 3646352"/>
                  <a:gd name="connsiteY6" fmla="*/ 655608 h 1313132"/>
                  <a:gd name="connsiteX7" fmla="*/ 333809 w 3646352"/>
                  <a:gd name="connsiteY7" fmla="*/ 595223 h 1313132"/>
                  <a:gd name="connsiteX8" fmla="*/ 1118813 w 3646352"/>
                  <a:gd name="connsiteY8" fmla="*/ 534838 h 1313132"/>
                  <a:gd name="connsiteX9" fmla="*/ 1196450 w 3646352"/>
                  <a:gd name="connsiteY9" fmla="*/ 474453 h 1313132"/>
                  <a:gd name="connsiteX10" fmla="*/ 1386231 w 3646352"/>
                  <a:gd name="connsiteY10" fmla="*/ 293299 h 1313132"/>
                  <a:gd name="connsiteX11" fmla="*/ 1619145 w 3646352"/>
                  <a:gd name="connsiteY11" fmla="*/ 77638 h 1313132"/>
                  <a:gd name="connsiteX12" fmla="*/ 1748541 w 3646352"/>
                  <a:gd name="connsiteY12" fmla="*/ 17253 h 1313132"/>
                  <a:gd name="connsiteX13" fmla="*/ 1800299 w 3646352"/>
                  <a:gd name="connsiteY13" fmla="*/ 0 h 1313132"/>
                  <a:gd name="connsiteX14" fmla="*/ 3206405 w 3646352"/>
                  <a:gd name="connsiteY14" fmla="*/ 8627 h 1313132"/>
                  <a:gd name="connsiteX15" fmla="*/ 3232284 w 3646352"/>
                  <a:gd name="connsiteY15" fmla="*/ 17253 h 1313132"/>
                  <a:gd name="connsiteX16" fmla="*/ 3309922 w 3646352"/>
                  <a:gd name="connsiteY16" fmla="*/ 94891 h 1313132"/>
                  <a:gd name="connsiteX17" fmla="*/ 3396186 w 3646352"/>
                  <a:gd name="connsiteY17" fmla="*/ 207034 h 1313132"/>
                  <a:gd name="connsiteX18" fmla="*/ 3447945 w 3646352"/>
                  <a:gd name="connsiteY18" fmla="*/ 310551 h 1313132"/>
                  <a:gd name="connsiteX19" fmla="*/ 3525582 w 3646352"/>
                  <a:gd name="connsiteY19" fmla="*/ 439947 h 1313132"/>
                  <a:gd name="connsiteX20" fmla="*/ 3603220 w 3646352"/>
                  <a:gd name="connsiteY20" fmla="*/ 569344 h 1313132"/>
                  <a:gd name="connsiteX21" fmla="*/ 3646352 w 3646352"/>
                  <a:gd name="connsiteY21" fmla="*/ 707366 h 1313132"/>
                  <a:gd name="connsiteX22" fmla="*/ 3637726 w 3646352"/>
                  <a:gd name="connsiteY22" fmla="*/ 1017917 h 1313132"/>
                  <a:gd name="connsiteX23" fmla="*/ 3594594 w 3646352"/>
                  <a:gd name="connsiteY23" fmla="*/ 1173193 h 1313132"/>
                  <a:gd name="connsiteX24" fmla="*/ 3560088 w 3646352"/>
                  <a:gd name="connsiteY24" fmla="*/ 1250831 h 1313132"/>
                  <a:gd name="connsiteX25" fmla="*/ 3370307 w 3646352"/>
                  <a:gd name="connsiteY25" fmla="*/ 1199072 h 1313132"/>
                  <a:gd name="connsiteX26" fmla="*/ 3361681 w 3646352"/>
                  <a:gd name="connsiteY26" fmla="*/ 1199073 h 1313132"/>
                  <a:gd name="connsiteX27" fmla="*/ 3327175 w 3646352"/>
                  <a:gd name="connsiteY27" fmla="*/ 923026 h 1313132"/>
                  <a:gd name="connsiteX28" fmla="*/ 3284042 w 3646352"/>
                  <a:gd name="connsiteY28" fmla="*/ 854016 h 1313132"/>
                  <a:gd name="connsiteX29" fmla="*/ 3137394 w 3646352"/>
                  <a:gd name="connsiteY29" fmla="*/ 793630 h 1313132"/>
                  <a:gd name="connsiteX30" fmla="*/ 2852722 w 3646352"/>
                  <a:gd name="connsiteY30" fmla="*/ 819510 h 1313132"/>
                  <a:gd name="connsiteX31" fmla="*/ 2697447 w 3646352"/>
                  <a:gd name="connsiteY31" fmla="*/ 940280 h 1313132"/>
                  <a:gd name="connsiteX32" fmla="*/ 2637062 w 3646352"/>
                  <a:gd name="connsiteY32" fmla="*/ 1069676 h 1313132"/>
                  <a:gd name="connsiteX33" fmla="*/ 2628435 w 3646352"/>
                  <a:gd name="connsiteY33" fmla="*/ 1285336 h 1313132"/>
                  <a:gd name="connsiteX34" fmla="*/ 2464534 w 3646352"/>
                  <a:gd name="connsiteY34" fmla="*/ 1311216 h 1313132"/>
                  <a:gd name="connsiteX35" fmla="*/ 1299967 w 3646352"/>
                  <a:gd name="connsiteY35" fmla="*/ 1311216 h 1313132"/>
                  <a:gd name="connsiteX36" fmla="*/ 1092933 w 3646352"/>
                  <a:gd name="connsiteY36" fmla="*/ 1242204 h 1313132"/>
                  <a:gd name="connsiteX37" fmla="*/ 1067054 w 3646352"/>
                  <a:gd name="connsiteY37" fmla="*/ 1207698 h 1313132"/>
                  <a:gd name="connsiteX38" fmla="*/ 1041175 w 3646352"/>
                  <a:gd name="connsiteY38" fmla="*/ 1069676 h 1313132"/>
                  <a:gd name="connsiteX39" fmla="*/ 1032549 w 3646352"/>
                  <a:gd name="connsiteY39" fmla="*/ 1017917 h 1313132"/>
                  <a:gd name="connsiteX40" fmla="*/ 1006669 w 3646352"/>
                  <a:gd name="connsiteY40" fmla="*/ 923027 h 1313132"/>
                  <a:gd name="connsiteX41" fmla="*/ 963537 w 3646352"/>
                  <a:gd name="connsiteY41" fmla="*/ 871268 h 1313132"/>
                  <a:gd name="connsiteX42" fmla="*/ 903152 w 3646352"/>
                  <a:gd name="connsiteY42" fmla="*/ 819510 h 1313132"/>
                  <a:gd name="connsiteX43" fmla="*/ 791009 w 3646352"/>
                  <a:gd name="connsiteY43" fmla="*/ 759125 h 1313132"/>
                  <a:gd name="connsiteX44" fmla="*/ 635733 w 3646352"/>
                  <a:gd name="connsiteY44" fmla="*/ 750498 h 1313132"/>
                  <a:gd name="connsiteX45" fmla="*/ 532217 w 3646352"/>
                  <a:gd name="connsiteY45" fmla="*/ 802257 h 1313132"/>
                  <a:gd name="connsiteX46" fmla="*/ 420073 w 3646352"/>
                  <a:gd name="connsiteY46" fmla="*/ 879895 h 1313132"/>
                  <a:gd name="connsiteX47" fmla="*/ 333809 w 3646352"/>
                  <a:gd name="connsiteY47" fmla="*/ 1035170 h 1313132"/>
                  <a:gd name="connsiteX48" fmla="*/ 325182 w 3646352"/>
                  <a:gd name="connsiteY48" fmla="*/ 1250831 h 1313132"/>
                  <a:gd name="connsiteX0" fmla="*/ 325182 w 3646352"/>
                  <a:gd name="connsiteY0" fmla="*/ 1250831 h 1313132"/>
                  <a:gd name="connsiteX1" fmla="*/ 256171 w 3646352"/>
                  <a:gd name="connsiteY1" fmla="*/ 1276710 h 1313132"/>
                  <a:gd name="connsiteX2" fmla="*/ 109522 w 3646352"/>
                  <a:gd name="connsiteY2" fmla="*/ 1259457 h 1313132"/>
                  <a:gd name="connsiteX3" fmla="*/ 23258 w 3646352"/>
                  <a:gd name="connsiteY3" fmla="*/ 1086928 h 1313132"/>
                  <a:gd name="connsiteX4" fmla="*/ 6005 w 3646352"/>
                  <a:gd name="connsiteY4" fmla="*/ 940280 h 1313132"/>
                  <a:gd name="connsiteX5" fmla="*/ 14632 w 3646352"/>
                  <a:gd name="connsiteY5" fmla="*/ 871268 h 1313132"/>
                  <a:gd name="connsiteX6" fmla="*/ 178533 w 3646352"/>
                  <a:gd name="connsiteY6" fmla="*/ 655608 h 1313132"/>
                  <a:gd name="connsiteX7" fmla="*/ 333809 w 3646352"/>
                  <a:gd name="connsiteY7" fmla="*/ 595223 h 1313132"/>
                  <a:gd name="connsiteX8" fmla="*/ 1118813 w 3646352"/>
                  <a:gd name="connsiteY8" fmla="*/ 534838 h 1313132"/>
                  <a:gd name="connsiteX9" fmla="*/ 1196450 w 3646352"/>
                  <a:gd name="connsiteY9" fmla="*/ 474453 h 1313132"/>
                  <a:gd name="connsiteX10" fmla="*/ 1386231 w 3646352"/>
                  <a:gd name="connsiteY10" fmla="*/ 293299 h 1313132"/>
                  <a:gd name="connsiteX11" fmla="*/ 1619145 w 3646352"/>
                  <a:gd name="connsiteY11" fmla="*/ 77638 h 1313132"/>
                  <a:gd name="connsiteX12" fmla="*/ 1748541 w 3646352"/>
                  <a:gd name="connsiteY12" fmla="*/ 17253 h 1313132"/>
                  <a:gd name="connsiteX13" fmla="*/ 1800299 w 3646352"/>
                  <a:gd name="connsiteY13" fmla="*/ 0 h 1313132"/>
                  <a:gd name="connsiteX14" fmla="*/ 3206405 w 3646352"/>
                  <a:gd name="connsiteY14" fmla="*/ 8627 h 1313132"/>
                  <a:gd name="connsiteX15" fmla="*/ 3232284 w 3646352"/>
                  <a:gd name="connsiteY15" fmla="*/ 17253 h 1313132"/>
                  <a:gd name="connsiteX16" fmla="*/ 3309922 w 3646352"/>
                  <a:gd name="connsiteY16" fmla="*/ 94891 h 1313132"/>
                  <a:gd name="connsiteX17" fmla="*/ 3396186 w 3646352"/>
                  <a:gd name="connsiteY17" fmla="*/ 207034 h 1313132"/>
                  <a:gd name="connsiteX18" fmla="*/ 3447945 w 3646352"/>
                  <a:gd name="connsiteY18" fmla="*/ 310551 h 1313132"/>
                  <a:gd name="connsiteX19" fmla="*/ 3525582 w 3646352"/>
                  <a:gd name="connsiteY19" fmla="*/ 439947 h 1313132"/>
                  <a:gd name="connsiteX20" fmla="*/ 3603220 w 3646352"/>
                  <a:gd name="connsiteY20" fmla="*/ 569344 h 1313132"/>
                  <a:gd name="connsiteX21" fmla="*/ 3646352 w 3646352"/>
                  <a:gd name="connsiteY21" fmla="*/ 707366 h 1313132"/>
                  <a:gd name="connsiteX22" fmla="*/ 3637726 w 3646352"/>
                  <a:gd name="connsiteY22" fmla="*/ 1017917 h 1313132"/>
                  <a:gd name="connsiteX23" fmla="*/ 3594594 w 3646352"/>
                  <a:gd name="connsiteY23" fmla="*/ 1173193 h 1313132"/>
                  <a:gd name="connsiteX24" fmla="*/ 3560088 w 3646352"/>
                  <a:gd name="connsiteY24" fmla="*/ 1250831 h 1313132"/>
                  <a:gd name="connsiteX25" fmla="*/ 3370307 w 3646352"/>
                  <a:gd name="connsiteY25" fmla="*/ 1199072 h 1313132"/>
                  <a:gd name="connsiteX26" fmla="*/ 3361681 w 3646352"/>
                  <a:gd name="connsiteY26" fmla="*/ 1199073 h 1313132"/>
                  <a:gd name="connsiteX27" fmla="*/ 3327175 w 3646352"/>
                  <a:gd name="connsiteY27" fmla="*/ 923026 h 1313132"/>
                  <a:gd name="connsiteX28" fmla="*/ 3284042 w 3646352"/>
                  <a:gd name="connsiteY28" fmla="*/ 854016 h 1313132"/>
                  <a:gd name="connsiteX29" fmla="*/ 3137394 w 3646352"/>
                  <a:gd name="connsiteY29" fmla="*/ 793630 h 1313132"/>
                  <a:gd name="connsiteX30" fmla="*/ 2852722 w 3646352"/>
                  <a:gd name="connsiteY30" fmla="*/ 819510 h 1313132"/>
                  <a:gd name="connsiteX31" fmla="*/ 2697447 w 3646352"/>
                  <a:gd name="connsiteY31" fmla="*/ 940280 h 1313132"/>
                  <a:gd name="connsiteX32" fmla="*/ 2637062 w 3646352"/>
                  <a:gd name="connsiteY32" fmla="*/ 1069676 h 1313132"/>
                  <a:gd name="connsiteX33" fmla="*/ 2628435 w 3646352"/>
                  <a:gd name="connsiteY33" fmla="*/ 1285336 h 1313132"/>
                  <a:gd name="connsiteX34" fmla="*/ 2464534 w 3646352"/>
                  <a:gd name="connsiteY34" fmla="*/ 1311216 h 1313132"/>
                  <a:gd name="connsiteX35" fmla="*/ 1299967 w 3646352"/>
                  <a:gd name="connsiteY35" fmla="*/ 1311216 h 1313132"/>
                  <a:gd name="connsiteX36" fmla="*/ 1092933 w 3646352"/>
                  <a:gd name="connsiteY36" fmla="*/ 1242204 h 1313132"/>
                  <a:gd name="connsiteX37" fmla="*/ 1067054 w 3646352"/>
                  <a:gd name="connsiteY37" fmla="*/ 1207698 h 1313132"/>
                  <a:gd name="connsiteX38" fmla="*/ 1041175 w 3646352"/>
                  <a:gd name="connsiteY38" fmla="*/ 1069676 h 1313132"/>
                  <a:gd name="connsiteX39" fmla="*/ 1032549 w 3646352"/>
                  <a:gd name="connsiteY39" fmla="*/ 1017917 h 1313132"/>
                  <a:gd name="connsiteX40" fmla="*/ 1006669 w 3646352"/>
                  <a:gd name="connsiteY40" fmla="*/ 923027 h 1313132"/>
                  <a:gd name="connsiteX41" fmla="*/ 903152 w 3646352"/>
                  <a:gd name="connsiteY41" fmla="*/ 819510 h 1313132"/>
                  <a:gd name="connsiteX42" fmla="*/ 791009 w 3646352"/>
                  <a:gd name="connsiteY42" fmla="*/ 759125 h 1313132"/>
                  <a:gd name="connsiteX43" fmla="*/ 635733 w 3646352"/>
                  <a:gd name="connsiteY43" fmla="*/ 750498 h 1313132"/>
                  <a:gd name="connsiteX44" fmla="*/ 532217 w 3646352"/>
                  <a:gd name="connsiteY44" fmla="*/ 802257 h 1313132"/>
                  <a:gd name="connsiteX45" fmla="*/ 420073 w 3646352"/>
                  <a:gd name="connsiteY45" fmla="*/ 879895 h 1313132"/>
                  <a:gd name="connsiteX46" fmla="*/ 333809 w 3646352"/>
                  <a:gd name="connsiteY46" fmla="*/ 1035170 h 1313132"/>
                  <a:gd name="connsiteX47" fmla="*/ 325182 w 3646352"/>
                  <a:gd name="connsiteY47" fmla="*/ 1250831 h 1313132"/>
                  <a:gd name="connsiteX0" fmla="*/ 325182 w 3646352"/>
                  <a:gd name="connsiteY0" fmla="*/ 1250831 h 1313132"/>
                  <a:gd name="connsiteX1" fmla="*/ 256171 w 3646352"/>
                  <a:gd name="connsiteY1" fmla="*/ 1276710 h 1313132"/>
                  <a:gd name="connsiteX2" fmla="*/ 109522 w 3646352"/>
                  <a:gd name="connsiteY2" fmla="*/ 1259457 h 1313132"/>
                  <a:gd name="connsiteX3" fmla="*/ 23258 w 3646352"/>
                  <a:gd name="connsiteY3" fmla="*/ 1086928 h 1313132"/>
                  <a:gd name="connsiteX4" fmla="*/ 6005 w 3646352"/>
                  <a:gd name="connsiteY4" fmla="*/ 940280 h 1313132"/>
                  <a:gd name="connsiteX5" fmla="*/ 14632 w 3646352"/>
                  <a:gd name="connsiteY5" fmla="*/ 871268 h 1313132"/>
                  <a:gd name="connsiteX6" fmla="*/ 178533 w 3646352"/>
                  <a:gd name="connsiteY6" fmla="*/ 655608 h 1313132"/>
                  <a:gd name="connsiteX7" fmla="*/ 333809 w 3646352"/>
                  <a:gd name="connsiteY7" fmla="*/ 595223 h 1313132"/>
                  <a:gd name="connsiteX8" fmla="*/ 1118813 w 3646352"/>
                  <a:gd name="connsiteY8" fmla="*/ 534838 h 1313132"/>
                  <a:gd name="connsiteX9" fmla="*/ 1196450 w 3646352"/>
                  <a:gd name="connsiteY9" fmla="*/ 474453 h 1313132"/>
                  <a:gd name="connsiteX10" fmla="*/ 1386231 w 3646352"/>
                  <a:gd name="connsiteY10" fmla="*/ 293299 h 1313132"/>
                  <a:gd name="connsiteX11" fmla="*/ 1619145 w 3646352"/>
                  <a:gd name="connsiteY11" fmla="*/ 77638 h 1313132"/>
                  <a:gd name="connsiteX12" fmla="*/ 1748541 w 3646352"/>
                  <a:gd name="connsiteY12" fmla="*/ 17253 h 1313132"/>
                  <a:gd name="connsiteX13" fmla="*/ 1800299 w 3646352"/>
                  <a:gd name="connsiteY13" fmla="*/ 0 h 1313132"/>
                  <a:gd name="connsiteX14" fmla="*/ 3206405 w 3646352"/>
                  <a:gd name="connsiteY14" fmla="*/ 8627 h 1313132"/>
                  <a:gd name="connsiteX15" fmla="*/ 3232284 w 3646352"/>
                  <a:gd name="connsiteY15" fmla="*/ 17253 h 1313132"/>
                  <a:gd name="connsiteX16" fmla="*/ 3309922 w 3646352"/>
                  <a:gd name="connsiteY16" fmla="*/ 94891 h 1313132"/>
                  <a:gd name="connsiteX17" fmla="*/ 3396186 w 3646352"/>
                  <a:gd name="connsiteY17" fmla="*/ 207034 h 1313132"/>
                  <a:gd name="connsiteX18" fmla="*/ 3447945 w 3646352"/>
                  <a:gd name="connsiteY18" fmla="*/ 310551 h 1313132"/>
                  <a:gd name="connsiteX19" fmla="*/ 3525582 w 3646352"/>
                  <a:gd name="connsiteY19" fmla="*/ 439947 h 1313132"/>
                  <a:gd name="connsiteX20" fmla="*/ 3603220 w 3646352"/>
                  <a:gd name="connsiteY20" fmla="*/ 569344 h 1313132"/>
                  <a:gd name="connsiteX21" fmla="*/ 3646352 w 3646352"/>
                  <a:gd name="connsiteY21" fmla="*/ 707366 h 1313132"/>
                  <a:gd name="connsiteX22" fmla="*/ 3637726 w 3646352"/>
                  <a:gd name="connsiteY22" fmla="*/ 1017917 h 1313132"/>
                  <a:gd name="connsiteX23" fmla="*/ 3594594 w 3646352"/>
                  <a:gd name="connsiteY23" fmla="*/ 1173193 h 1313132"/>
                  <a:gd name="connsiteX24" fmla="*/ 3560088 w 3646352"/>
                  <a:gd name="connsiteY24" fmla="*/ 1250831 h 1313132"/>
                  <a:gd name="connsiteX25" fmla="*/ 3370307 w 3646352"/>
                  <a:gd name="connsiteY25" fmla="*/ 1199072 h 1313132"/>
                  <a:gd name="connsiteX26" fmla="*/ 3361681 w 3646352"/>
                  <a:gd name="connsiteY26" fmla="*/ 1199073 h 1313132"/>
                  <a:gd name="connsiteX27" fmla="*/ 3327175 w 3646352"/>
                  <a:gd name="connsiteY27" fmla="*/ 923026 h 1313132"/>
                  <a:gd name="connsiteX28" fmla="*/ 3284042 w 3646352"/>
                  <a:gd name="connsiteY28" fmla="*/ 854016 h 1313132"/>
                  <a:gd name="connsiteX29" fmla="*/ 3137394 w 3646352"/>
                  <a:gd name="connsiteY29" fmla="*/ 793630 h 1313132"/>
                  <a:gd name="connsiteX30" fmla="*/ 2852722 w 3646352"/>
                  <a:gd name="connsiteY30" fmla="*/ 819510 h 1313132"/>
                  <a:gd name="connsiteX31" fmla="*/ 2697447 w 3646352"/>
                  <a:gd name="connsiteY31" fmla="*/ 940280 h 1313132"/>
                  <a:gd name="connsiteX32" fmla="*/ 2637062 w 3646352"/>
                  <a:gd name="connsiteY32" fmla="*/ 1069676 h 1313132"/>
                  <a:gd name="connsiteX33" fmla="*/ 2628435 w 3646352"/>
                  <a:gd name="connsiteY33" fmla="*/ 1285336 h 1313132"/>
                  <a:gd name="connsiteX34" fmla="*/ 2464534 w 3646352"/>
                  <a:gd name="connsiteY34" fmla="*/ 1311216 h 1313132"/>
                  <a:gd name="connsiteX35" fmla="*/ 1299967 w 3646352"/>
                  <a:gd name="connsiteY35" fmla="*/ 1311216 h 1313132"/>
                  <a:gd name="connsiteX36" fmla="*/ 1092933 w 3646352"/>
                  <a:gd name="connsiteY36" fmla="*/ 1242204 h 1313132"/>
                  <a:gd name="connsiteX37" fmla="*/ 1067054 w 3646352"/>
                  <a:gd name="connsiteY37" fmla="*/ 1207698 h 1313132"/>
                  <a:gd name="connsiteX38" fmla="*/ 1041175 w 3646352"/>
                  <a:gd name="connsiteY38" fmla="*/ 1069676 h 1313132"/>
                  <a:gd name="connsiteX39" fmla="*/ 1006669 w 3646352"/>
                  <a:gd name="connsiteY39" fmla="*/ 923027 h 1313132"/>
                  <a:gd name="connsiteX40" fmla="*/ 903152 w 3646352"/>
                  <a:gd name="connsiteY40" fmla="*/ 819510 h 1313132"/>
                  <a:gd name="connsiteX41" fmla="*/ 791009 w 3646352"/>
                  <a:gd name="connsiteY41" fmla="*/ 759125 h 1313132"/>
                  <a:gd name="connsiteX42" fmla="*/ 635733 w 3646352"/>
                  <a:gd name="connsiteY42" fmla="*/ 750498 h 1313132"/>
                  <a:gd name="connsiteX43" fmla="*/ 532217 w 3646352"/>
                  <a:gd name="connsiteY43" fmla="*/ 802257 h 1313132"/>
                  <a:gd name="connsiteX44" fmla="*/ 420073 w 3646352"/>
                  <a:gd name="connsiteY44" fmla="*/ 879895 h 1313132"/>
                  <a:gd name="connsiteX45" fmla="*/ 333809 w 3646352"/>
                  <a:gd name="connsiteY45" fmla="*/ 1035170 h 1313132"/>
                  <a:gd name="connsiteX46" fmla="*/ 325182 w 3646352"/>
                  <a:gd name="connsiteY46" fmla="*/ 1250831 h 1313132"/>
                  <a:gd name="connsiteX0" fmla="*/ 325182 w 3646352"/>
                  <a:gd name="connsiteY0" fmla="*/ 1250831 h 1313132"/>
                  <a:gd name="connsiteX1" fmla="*/ 256171 w 3646352"/>
                  <a:gd name="connsiteY1" fmla="*/ 1276710 h 1313132"/>
                  <a:gd name="connsiteX2" fmla="*/ 109522 w 3646352"/>
                  <a:gd name="connsiteY2" fmla="*/ 1259457 h 1313132"/>
                  <a:gd name="connsiteX3" fmla="*/ 23258 w 3646352"/>
                  <a:gd name="connsiteY3" fmla="*/ 1086928 h 1313132"/>
                  <a:gd name="connsiteX4" fmla="*/ 6005 w 3646352"/>
                  <a:gd name="connsiteY4" fmla="*/ 940280 h 1313132"/>
                  <a:gd name="connsiteX5" fmla="*/ 14632 w 3646352"/>
                  <a:gd name="connsiteY5" fmla="*/ 871268 h 1313132"/>
                  <a:gd name="connsiteX6" fmla="*/ 178533 w 3646352"/>
                  <a:gd name="connsiteY6" fmla="*/ 655608 h 1313132"/>
                  <a:gd name="connsiteX7" fmla="*/ 333809 w 3646352"/>
                  <a:gd name="connsiteY7" fmla="*/ 595223 h 1313132"/>
                  <a:gd name="connsiteX8" fmla="*/ 1118813 w 3646352"/>
                  <a:gd name="connsiteY8" fmla="*/ 534838 h 1313132"/>
                  <a:gd name="connsiteX9" fmla="*/ 1196450 w 3646352"/>
                  <a:gd name="connsiteY9" fmla="*/ 474453 h 1313132"/>
                  <a:gd name="connsiteX10" fmla="*/ 1386231 w 3646352"/>
                  <a:gd name="connsiteY10" fmla="*/ 293299 h 1313132"/>
                  <a:gd name="connsiteX11" fmla="*/ 1619145 w 3646352"/>
                  <a:gd name="connsiteY11" fmla="*/ 77638 h 1313132"/>
                  <a:gd name="connsiteX12" fmla="*/ 1748541 w 3646352"/>
                  <a:gd name="connsiteY12" fmla="*/ 17253 h 1313132"/>
                  <a:gd name="connsiteX13" fmla="*/ 1800299 w 3646352"/>
                  <a:gd name="connsiteY13" fmla="*/ 0 h 1313132"/>
                  <a:gd name="connsiteX14" fmla="*/ 3206405 w 3646352"/>
                  <a:gd name="connsiteY14" fmla="*/ 8627 h 1313132"/>
                  <a:gd name="connsiteX15" fmla="*/ 3232284 w 3646352"/>
                  <a:gd name="connsiteY15" fmla="*/ 17253 h 1313132"/>
                  <a:gd name="connsiteX16" fmla="*/ 3309922 w 3646352"/>
                  <a:gd name="connsiteY16" fmla="*/ 94891 h 1313132"/>
                  <a:gd name="connsiteX17" fmla="*/ 3396186 w 3646352"/>
                  <a:gd name="connsiteY17" fmla="*/ 207034 h 1313132"/>
                  <a:gd name="connsiteX18" fmla="*/ 3447945 w 3646352"/>
                  <a:gd name="connsiteY18" fmla="*/ 310551 h 1313132"/>
                  <a:gd name="connsiteX19" fmla="*/ 3525582 w 3646352"/>
                  <a:gd name="connsiteY19" fmla="*/ 439947 h 1313132"/>
                  <a:gd name="connsiteX20" fmla="*/ 3603220 w 3646352"/>
                  <a:gd name="connsiteY20" fmla="*/ 569344 h 1313132"/>
                  <a:gd name="connsiteX21" fmla="*/ 3646352 w 3646352"/>
                  <a:gd name="connsiteY21" fmla="*/ 707366 h 1313132"/>
                  <a:gd name="connsiteX22" fmla="*/ 3637726 w 3646352"/>
                  <a:gd name="connsiteY22" fmla="*/ 1017917 h 1313132"/>
                  <a:gd name="connsiteX23" fmla="*/ 3594594 w 3646352"/>
                  <a:gd name="connsiteY23" fmla="*/ 1173193 h 1313132"/>
                  <a:gd name="connsiteX24" fmla="*/ 3560088 w 3646352"/>
                  <a:gd name="connsiteY24" fmla="*/ 1250831 h 1313132"/>
                  <a:gd name="connsiteX25" fmla="*/ 3370307 w 3646352"/>
                  <a:gd name="connsiteY25" fmla="*/ 1199072 h 1313132"/>
                  <a:gd name="connsiteX26" fmla="*/ 3361681 w 3646352"/>
                  <a:gd name="connsiteY26" fmla="*/ 1199073 h 1313132"/>
                  <a:gd name="connsiteX27" fmla="*/ 3327175 w 3646352"/>
                  <a:gd name="connsiteY27" fmla="*/ 923026 h 1313132"/>
                  <a:gd name="connsiteX28" fmla="*/ 3284042 w 3646352"/>
                  <a:gd name="connsiteY28" fmla="*/ 854016 h 1313132"/>
                  <a:gd name="connsiteX29" fmla="*/ 3137394 w 3646352"/>
                  <a:gd name="connsiteY29" fmla="*/ 793630 h 1313132"/>
                  <a:gd name="connsiteX30" fmla="*/ 2852722 w 3646352"/>
                  <a:gd name="connsiteY30" fmla="*/ 819510 h 1313132"/>
                  <a:gd name="connsiteX31" fmla="*/ 2697447 w 3646352"/>
                  <a:gd name="connsiteY31" fmla="*/ 940280 h 1313132"/>
                  <a:gd name="connsiteX32" fmla="*/ 2637062 w 3646352"/>
                  <a:gd name="connsiteY32" fmla="*/ 1069676 h 1313132"/>
                  <a:gd name="connsiteX33" fmla="*/ 2628435 w 3646352"/>
                  <a:gd name="connsiteY33" fmla="*/ 1285336 h 1313132"/>
                  <a:gd name="connsiteX34" fmla="*/ 2464534 w 3646352"/>
                  <a:gd name="connsiteY34" fmla="*/ 1311216 h 1313132"/>
                  <a:gd name="connsiteX35" fmla="*/ 1299967 w 3646352"/>
                  <a:gd name="connsiteY35" fmla="*/ 1311216 h 1313132"/>
                  <a:gd name="connsiteX36" fmla="*/ 1092933 w 3646352"/>
                  <a:gd name="connsiteY36" fmla="*/ 1242204 h 1313132"/>
                  <a:gd name="connsiteX37" fmla="*/ 1049801 w 3646352"/>
                  <a:gd name="connsiteY37" fmla="*/ 1259457 h 1313132"/>
                  <a:gd name="connsiteX38" fmla="*/ 1041175 w 3646352"/>
                  <a:gd name="connsiteY38" fmla="*/ 1069676 h 1313132"/>
                  <a:gd name="connsiteX39" fmla="*/ 1006669 w 3646352"/>
                  <a:gd name="connsiteY39" fmla="*/ 923027 h 1313132"/>
                  <a:gd name="connsiteX40" fmla="*/ 903152 w 3646352"/>
                  <a:gd name="connsiteY40" fmla="*/ 819510 h 1313132"/>
                  <a:gd name="connsiteX41" fmla="*/ 791009 w 3646352"/>
                  <a:gd name="connsiteY41" fmla="*/ 759125 h 1313132"/>
                  <a:gd name="connsiteX42" fmla="*/ 635733 w 3646352"/>
                  <a:gd name="connsiteY42" fmla="*/ 750498 h 1313132"/>
                  <a:gd name="connsiteX43" fmla="*/ 532217 w 3646352"/>
                  <a:gd name="connsiteY43" fmla="*/ 802257 h 1313132"/>
                  <a:gd name="connsiteX44" fmla="*/ 420073 w 3646352"/>
                  <a:gd name="connsiteY44" fmla="*/ 879895 h 1313132"/>
                  <a:gd name="connsiteX45" fmla="*/ 333809 w 3646352"/>
                  <a:gd name="connsiteY45" fmla="*/ 1035170 h 1313132"/>
                  <a:gd name="connsiteX46" fmla="*/ 325182 w 3646352"/>
                  <a:gd name="connsiteY46" fmla="*/ 1250831 h 1313132"/>
                  <a:gd name="connsiteX0" fmla="*/ 325182 w 3646352"/>
                  <a:gd name="connsiteY0" fmla="*/ 1250831 h 1329803"/>
                  <a:gd name="connsiteX1" fmla="*/ 256171 w 3646352"/>
                  <a:gd name="connsiteY1" fmla="*/ 1276710 h 1329803"/>
                  <a:gd name="connsiteX2" fmla="*/ 109522 w 3646352"/>
                  <a:gd name="connsiteY2" fmla="*/ 1259457 h 1329803"/>
                  <a:gd name="connsiteX3" fmla="*/ 23258 w 3646352"/>
                  <a:gd name="connsiteY3" fmla="*/ 1086928 h 1329803"/>
                  <a:gd name="connsiteX4" fmla="*/ 6005 w 3646352"/>
                  <a:gd name="connsiteY4" fmla="*/ 940280 h 1329803"/>
                  <a:gd name="connsiteX5" fmla="*/ 14632 w 3646352"/>
                  <a:gd name="connsiteY5" fmla="*/ 871268 h 1329803"/>
                  <a:gd name="connsiteX6" fmla="*/ 178533 w 3646352"/>
                  <a:gd name="connsiteY6" fmla="*/ 655608 h 1329803"/>
                  <a:gd name="connsiteX7" fmla="*/ 333809 w 3646352"/>
                  <a:gd name="connsiteY7" fmla="*/ 595223 h 1329803"/>
                  <a:gd name="connsiteX8" fmla="*/ 1118813 w 3646352"/>
                  <a:gd name="connsiteY8" fmla="*/ 534838 h 1329803"/>
                  <a:gd name="connsiteX9" fmla="*/ 1196450 w 3646352"/>
                  <a:gd name="connsiteY9" fmla="*/ 474453 h 1329803"/>
                  <a:gd name="connsiteX10" fmla="*/ 1386231 w 3646352"/>
                  <a:gd name="connsiteY10" fmla="*/ 293299 h 1329803"/>
                  <a:gd name="connsiteX11" fmla="*/ 1619145 w 3646352"/>
                  <a:gd name="connsiteY11" fmla="*/ 77638 h 1329803"/>
                  <a:gd name="connsiteX12" fmla="*/ 1748541 w 3646352"/>
                  <a:gd name="connsiteY12" fmla="*/ 17253 h 1329803"/>
                  <a:gd name="connsiteX13" fmla="*/ 1800299 w 3646352"/>
                  <a:gd name="connsiteY13" fmla="*/ 0 h 1329803"/>
                  <a:gd name="connsiteX14" fmla="*/ 3206405 w 3646352"/>
                  <a:gd name="connsiteY14" fmla="*/ 8627 h 1329803"/>
                  <a:gd name="connsiteX15" fmla="*/ 3232284 w 3646352"/>
                  <a:gd name="connsiteY15" fmla="*/ 17253 h 1329803"/>
                  <a:gd name="connsiteX16" fmla="*/ 3309922 w 3646352"/>
                  <a:gd name="connsiteY16" fmla="*/ 94891 h 1329803"/>
                  <a:gd name="connsiteX17" fmla="*/ 3396186 w 3646352"/>
                  <a:gd name="connsiteY17" fmla="*/ 207034 h 1329803"/>
                  <a:gd name="connsiteX18" fmla="*/ 3447945 w 3646352"/>
                  <a:gd name="connsiteY18" fmla="*/ 310551 h 1329803"/>
                  <a:gd name="connsiteX19" fmla="*/ 3525582 w 3646352"/>
                  <a:gd name="connsiteY19" fmla="*/ 439947 h 1329803"/>
                  <a:gd name="connsiteX20" fmla="*/ 3603220 w 3646352"/>
                  <a:gd name="connsiteY20" fmla="*/ 569344 h 1329803"/>
                  <a:gd name="connsiteX21" fmla="*/ 3646352 w 3646352"/>
                  <a:gd name="connsiteY21" fmla="*/ 707366 h 1329803"/>
                  <a:gd name="connsiteX22" fmla="*/ 3637726 w 3646352"/>
                  <a:gd name="connsiteY22" fmla="*/ 1017917 h 1329803"/>
                  <a:gd name="connsiteX23" fmla="*/ 3594594 w 3646352"/>
                  <a:gd name="connsiteY23" fmla="*/ 1173193 h 1329803"/>
                  <a:gd name="connsiteX24" fmla="*/ 3560088 w 3646352"/>
                  <a:gd name="connsiteY24" fmla="*/ 1250831 h 1329803"/>
                  <a:gd name="connsiteX25" fmla="*/ 3370307 w 3646352"/>
                  <a:gd name="connsiteY25" fmla="*/ 1199072 h 1329803"/>
                  <a:gd name="connsiteX26" fmla="*/ 3361681 w 3646352"/>
                  <a:gd name="connsiteY26" fmla="*/ 1199073 h 1329803"/>
                  <a:gd name="connsiteX27" fmla="*/ 3327175 w 3646352"/>
                  <a:gd name="connsiteY27" fmla="*/ 923026 h 1329803"/>
                  <a:gd name="connsiteX28" fmla="*/ 3284042 w 3646352"/>
                  <a:gd name="connsiteY28" fmla="*/ 854016 h 1329803"/>
                  <a:gd name="connsiteX29" fmla="*/ 3137394 w 3646352"/>
                  <a:gd name="connsiteY29" fmla="*/ 793630 h 1329803"/>
                  <a:gd name="connsiteX30" fmla="*/ 2852722 w 3646352"/>
                  <a:gd name="connsiteY30" fmla="*/ 819510 h 1329803"/>
                  <a:gd name="connsiteX31" fmla="*/ 2697447 w 3646352"/>
                  <a:gd name="connsiteY31" fmla="*/ 940280 h 1329803"/>
                  <a:gd name="connsiteX32" fmla="*/ 2637062 w 3646352"/>
                  <a:gd name="connsiteY32" fmla="*/ 1069676 h 1329803"/>
                  <a:gd name="connsiteX33" fmla="*/ 2628435 w 3646352"/>
                  <a:gd name="connsiteY33" fmla="*/ 1285336 h 1329803"/>
                  <a:gd name="connsiteX34" fmla="*/ 2464534 w 3646352"/>
                  <a:gd name="connsiteY34" fmla="*/ 1311216 h 1329803"/>
                  <a:gd name="connsiteX35" fmla="*/ 1299967 w 3646352"/>
                  <a:gd name="connsiteY35" fmla="*/ 1311216 h 1329803"/>
                  <a:gd name="connsiteX36" fmla="*/ 1084306 w 3646352"/>
                  <a:gd name="connsiteY36" fmla="*/ 1328469 h 1329803"/>
                  <a:gd name="connsiteX37" fmla="*/ 1049801 w 3646352"/>
                  <a:gd name="connsiteY37" fmla="*/ 1259457 h 1329803"/>
                  <a:gd name="connsiteX38" fmla="*/ 1041175 w 3646352"/>
                  <a:gd name="connsiteY38" fmla="*/ 1069676 h 1329803"/>
                  <a:gd name="connsiteX39" fmla="*/ 1006669 w 3646352"/>
                  <a:gd name="connsiteY39" fmla="*/ 923027 h 1329803"/>
                  <a:gd name="connsiteX40" fmla="*/ 903152 w 3646352"/>
                  <a:gd name="connsiteY40" fmla="*/ 819510 h 1329803"/>
                  <a:gd name="connsiteX41" fmla="*/ 791009 w 3646352"/>
                  <a:gd name="connsiteY41" fmla="*/ 759125 h 1329803"/>
                  <a:gd name="connsiteX42" fmla="*/ 635733 w 3646352"/>
                  <a:gd name="connsiteY42" fmla="*/ 750498 h 1329803"/>
                  <a:gd name="connsiteX43" fmla="*/ 532217 w 3646352"/>
                  <a:gd name="connsiteY43" fmla="*/ 802257 h 1329803"/>
                  <a:gd name="connsiteX44" fmla="*/ 420073 w 3646352"/>
                  <a:gd name="connsiteY44" fmla="*/ 879895 h 1329803"/>
                  <a:gd name="connsiteX45" fmla="*/ 333809 w 3646352"/>
                  <a:gd name="connsiteY45" fmla="*/ 1035170 h 1329803"/>
                  <a:gd name="connsiteX46" fmla="*/ 325182 w 3646352"/>
                  <a:gd name="connsiteY46" fmla="*/ 1250831 h 1329803"/>
                  <a:gd name="connsiteX0" fmla="*/ 325182 w 3646352"/>
                  <a:gd name="connsiteY0" fmla="*/ 1250831 h 1332950"/>
                  <a:gd name="connsiteX1" fmla="*/ 256171 w 3646352"/>
                  <a:gd name="connsiteY1" fmla="*/ 1276710 h 1332950"/>
                  <a:gd name="connsiteX2" fmla="*/ 109522 w 3646352"/>
                  <a:gd name="connsiteY2" fmla="*/ 1259457 h 1332950"/>
                  <a:gd name="connsiteX3" fmla="*/ 23258 w 3646352"/>
                  <a:gd name="connsiteY3" fmla="*/ 1086928 h 1332950"/>
                  <a:gd name="connsiteX4" fmla="*/ 6005 w 3646352"/>
                  <a:gd name="connsiteY4" fmla="*/ 940280 h 1332950"/>
                  <a:gd name="connsiteX5" fmla="*/ 14632 w 3646352"/>
                  <a:gd name="connsiteY5" fmla="*/ 871268 h 1332950"/>
                  <a:gd name="connsiteX6" fmla="*/ 178533 w 3646352"/>
                  <a:gd name="connsiteY6" fmla="*/ 655608 h 1332950"/>
                  <a:gd name="connsiteX7" fmla="*/ 333809 w 3646352"/>
                  <a:gd name="connsiteY7" fmla="*/ 595223 h 1332950"/>
                  <a:gd name="connsiteX8" fmla="*/ 1118813 w 3646352"/>
                  <a:gd name="connsiteY8" fmla="*/ 534838 h 1332950"/>
                  <a:gd name="connsiteX9" fmla="*/ 1196450 w 3646352"/>
                  <a:gd name="connsiteY9" fmla="*/ 474453 h 1332950"/>
                  <a:gd name="connsiteX10" fmla="*/ 1386231 w 3646352"/>
                  <a:gd name="connsiteY10" fmla="*/ 293299 h 1332950"/>
                  <a:gd name="connsiteX11" fmla="*/ 1619145 w 3646352"/>
                  <a:gd name="connsiteY11" fmla="*/ 77638 h 1332950"/>
                  <a:gd name="connsiteX12" fmla="*/ 1748541 w 3646352"/>
                  <a:gd name="connsiteY12" fmla="*/ 17253 h 1332950"/>
                  <a:gd name="connsiteX13" fmla="*/ 1800299 w 3646352"/>
                  <a:gd name="connsiteY13" fmla="*/ 0 h 1332950"/>
                  <a:gd name="connsiteX14" fmla="*/ 3206405 w 3646352"/>
                  <a:gd name="connsiteY14" fmla="*/ 8627 h 1332950"/>
                  <a:gd name="connsiteX15" fmla="*/ 3232284 w 3646352"/>
                  <a:gd name="connsiteY15" fmla="*/ 17253 h 1332950"/>
                  <a:gd name="connsiteX16" fmla="*/ 3309922 w 3646352"/>
                  <a:gd name="connsiteY16" fmla="*/ 94891 h 1332950"/>
                  <a:gd name="connsiteX17" fmla="*/ 3396186 w 3646352"/>
                  <a:gd name="connsiteY17" fmla="*/ 207034 h 1332950"/>
                  <a:gd name="connsiteX18" fmla="*/ 3447945 w 3646352"/>
                  <a:gd name="connsiteY18" fmla="*/ 310551 h 1332950"/>
                  <a:gd name="connsiteX19" fmla="*/ 3525582 w 3646352"/>
                  <a:gd name="connsiteY19" fmla="*/ 439947 h 1332950"/>
                  <a:gd name="connsiteX20" fmla="*/ 3603220 w 3646352"/>
                  <a:gd name="connsiteY20" fmla="*/ 569344 h 1332950"/>
                  <a:gd name="connsiteX21" fmla="*/ 3646352 w 3646352"/>
                  <a:gd name="connsiteY21" fmla="*/ 707366 h 1332950"/>
                  <a:gd name="connsiteX22" fmla="*/ 3637726 w 3646352"/>
                  <a:gd name="connsiteY22" fmla="*/ 1017917 h 1332950"/>
                  <a:gd name="connsiteX23" fmla="*/ 3594594 w 3646352"/>
                  <a:gd name="connsiteY23" fmla="*/ 1173193 h 1332950"/>
                  <a:gd name="connsiteX24" fmla="*/ 3560088 w 3646352"/>
                  <a:gd name="connsiteY24" fmla="*/ 1250831 h 1332950"/>
                  <a:gd name="connsiteX25" fmla="*/ 3370307 w 3646352"/>
                  <a:gd name="connsiteY25" fmla="*/ 1199072 h 1332950"/>
                  <a:gd name="connsiteX26" fmla="*/ 3361681 w 3646352"/>
                  <a:gd name="connsiteY26" fmla="*/ 1199073 h 1332950"/>
                  <a:gd name="connsiteX27" fmla="*/ 3327175 w 3646352"/>
                  <a:gd name="connsiteY27" fmla="*/ 923026 h 1332950"/>
                  <a:gd name="connsiteX28" fmla="*/ 3284042 w 3646352"/>
                  <a:gd name="connsiteY28" fmla="*/ 854016 h 1332950"/>
                  <a:gd name="connsiteX29" fmla="*/ 3137394 w 3646352"/>
                  <a:gd name="connsiteY29" fmla="*/ 793630 h 1332950"/>
                  <a:gd name="connsiteX30" fmla="*/ 2852722 w 3646352"/>
                  <a:gd name="connsiteY30" fmla="*/ 819510 h 1332950"/>
                  <a:gd name="connsiteX31" fmla="*/ 2697447 w 3646352"/>
                  <a:gd name="connsiteY31" fmla="*/ 940280 h 1332950"/>
                  <a:gd name="connsiteX32" fmla="*/ 2637062 w 3646352"/>
                  <a:gd name="connsiteY32" fmla="*/ 1069676 h 1332950"/>
                  <a:gd name="connsiteX33" fmla="*/ 2628435 w 3646352"/>
                  <a:gd name="connsiteY33" fmla="*/ 1285336 h 1332950"/>
                  <a:gd name="connsiteX34" fmla="*/ 2464534 w 3646352"/>
                  <a:gd name="connsiteY34" fmla="*/ 1311216 h 1332950"/>
                  <a:gd name="connsiteX35" fmla="*/ 1299967 w 3646352"/>
                  <a:gd name="connsiteY35" fmla="*/ 1311216 h 1332950"/>
                  <a:gd name="connsiteX36" fmla="*/ 1084306 w 3646352"/>
                  <a:gd name="connsiteY36" fmla="*/ 1328469 h 1332950"/>
                  <a:gd name="connsiteX37" fmla="*/ 1049801 w 3646352"/>
                  <a:gd name="connsiteY37" fmla="*/ 1199072 h 1332950"/>
                  <a:gd name="connsiteX38" fmla="*/ 1041175 w 3646352"/>
                  <a:gd name="connsiteY38" fmla="*/ 1069676 h 1332950"/>
                  <a:gd name="connsiteX39" fmla="*/ 1006669 w 3646352"/>
                  <a:gd name="connsiteY39" fmla="*/ 923027 h 1332950"/>
                  <a:gd name="connsiteX40" fmla="*/ 903152 w 3646352"/>
                  <a:gd name="connsiteY40" fmla="*/ 819510 h 1332950"/>
                  <a:gd name="connsiteX41" fmla="*/ 791009 w 3646352"/>
                  <a:gd name="connsiteY41" fmla="*/ 759125 h 1332950"/>
                  <a:gd name="connsiteX42" fmla="*/ 635733 w 3646352"/>
                  <a:gd name="connsiteY42" fmla="*/ 750498 h 1332950"/>
                  <a:gd name="connsiteX43" fmla="*/ 532217 w 3646352"/>
                  <a:gd name="connsiteY43" fmla="*/ 802257 h 1332950"/>
                  <a:gd name="connsiteX44" fmla="*/ 420073 w 3646352"/>
                  <a:gd name="connsiteY44" fmla="*/ 879895 h 1332950"/>
                  <a:gd name="connsiteX45" fmla="*/ 333809 w 3646352"/>
                  <a:gd name="connsiteY45" fmla="*/ 1035170 h 1332950"/>
                  <a:gd name="connsiteX46" fmla="*/ 325182 w 3646352"/>
                  <a:gd name="connsiteY46" fmla="*/ 1250831 h 1332950"/>
                  <a:gd name="connsiteX0" fmla="*/ 325182 w 3646352"/>
                  <a:gd name="connsiteY0" fmla="*/ 1250831 h 1317619"/>
                  <a:gd name="connsiteX1" fmla="*/ 256171 w 3646352"/>
                  <a:gd name="connsiteY1" fmla="*/ 1276710 h 1317619"/>
                  <a:gd name="connsiteX2" fmla="*/ 109522 w 3646352"/>
                  <a:gd name="connsiteY2" fmla="*/ 1259457 h 1317619"/>
                  <a:gd name="connsiteX3" fmla="*/ 23258 w 3646352"/>
                  <a:gd name="connsiteY3" fmla="*/ 1086928 h 1317619"/>
                  <a:gd name="connsiteX4" fmla="*/ 6005 w 3646352"/>
                  <a:gd name="connsiteY4" fmla="*/ 940280 h 1317619"/>
                  <a:gd name="connsiteX5" fmla="*/ 14632 w 3646352"/>
                  <a:gd name="connsiteY5" fmla="*/ 871268 h 1317619"/>
                  <a:gd name="connsiteX6" fmla="*/ 178533 w 3646352"/>
                  <a:gd name="connsiteY6" fmla="*/ 655608 h 1317619"/>
                  <a:gd name="connsiteX7" fmla="*/ 333809 w 3646352"/>
                  <a:gd name="connsiteY7" fmla="*/ 595223 h 1317619"/>
                  <a:gd name="connsiteX8" fmla="*/ 1118813 w 3646352"/>
                  <a:gd name="connsiteY8" fmla="*/ 534838 h 1317619"/>
                  <a:gd name="connsiteX9" fmla="*/ 1196450 w 3646352"/>
                  <a:gd name="connsiteY9" fmla="*/ 474453 h 1317619"/>
                  <a:gd name="connsiteX10" fmla="*/ 1386231 w 3646352"/>
                  <a:gd name="connsiteY10" fmla="*/ 293299 h 1317619"/>
                  <a:gd name="connsiteX11" fmla="*/ 1619145 w 3646352"/>
                  <a:gd name="connsiteY11" fmla="*/ 77638 h 1317619"/>
                  <a:gd name="connsiteX12" fmla="*/ 1748541 w 3646352"/>
                  <a:gd name="connsiteY12" fmla="*/ 17253 h 1317619"/>
                  <a:gd name="connsiteX13" fmla="*/ 1800299 w 3646352"/>
                  <a:gd name="connsiteY13" fmla="*/ 0 h 1317619"/>
                  <a:gd name="connsiteX14" fmla="*/ 3206405 w 3646352"/>
                  <a:gd name="connsiteY14" fmla="*/ 8627 h 1317619"/>
                  <a:gd name="connsiteX15" fmla="*/ 3232284 w 3646352"/>
                  <a:gd name="connsiteY15" fmla="*/ 17253 h 1317619"/>
                  <a:gd name="connsiteX16" fmla="*/ 3309922 w 3646352"/>
                  <a:gd name="connsiteY16" fmla="*/ 94891 h 1317619"/>
                  <a:gd name="connsiteX17" fmla="*/ 3396186 w 3646352"/>
                  <a:gd name="connsiteY17" fmla="*/ 207034 h 1317619"/>
                  <a:gd name="connsiteX18" fmla="*/ 3447945 w 3646352"/>
                  <a:gd name="connsiteY18" fmla="*/ 310551 h 1317619"/>
                  <a:gd name="connsiteX19" fmla="*/ 3525582 w 3646352"/>
                  <a:gd name="connsiteY19" fmla="*/ 439947 h 1317619"/>
                  <a:gd name="connsiteX20" fmla="*/ 3603220 w 3646352"/>
                  <a:gd name="connsiteY20" fmla="*/ 569344 h 1317619"/>
                  <a:gd name="connsiteX21" fmla="*/ 3646352 w 3646352"/>
                  <a:gd name="connsiteY21" fmla="*/ 707366 h 1317619"/>
                  <a:gd name="connsiteX22" fmla="*/ 3637726 w 3646352"/>
                  <a:gd name="connsiteY22" fmla="*/ 1017917 h 1317619"/>
                  <a:gd name="connsiteX23" fmla="*/ 3594594 w 3646352"/>
                  <a:gd name="connsiteY23" fmla="*/ 1173193 h 1317619"/>
                  <a:gd name="connsiteX24" fmla="*/ 3560088 w 3646352"/>
                  <a:gd name="connsiteY24" fmla="*/ 1250831 h 1317619"/>
                  <a:gd name="connsiteX25" fmla="*/ 3370307 w 3646352"/>
                  <a:gd name="connsiteY25" fmla="*/ 1199072 h 1317619"/>
                  <a:gd name="connsiteX26" fmla="*/ 3361681 w 3646352"/>
                  <a:gd name="connsiteY26" fmla="*/ 1199073 h 1317619"/>
                  <a:gd name="connsiteX27" fmla="*/ 3327175 w 3646352"/>
                  <a:gd name="connsiteY27" fmla="*/ 923026 h 1317619"/>
                  <a:gd name="connsiteX28" fmla="*/ 3284042 w 3646352"/>
                  <a:gd name="connsiteY28" fmla="*/ 854016 h 1317619"/>
                  <a:gd name="connsiteX29" fmla="*/ 3137394 w 3646352"/>
                  <a:gd name="connsiteY29" fmla="*/ 793630 h 1317619"/>
                  <a:gd name="connsiteX30" fmla="*/ 2852722 w 3646352"/>
                  <a:gd name="connsiteY30" fmla="*/ 819510 h 1317619"/>
                  <a:gd name="connsiteX31" fmla="*/ 2697447 w 3646352"/>
                  <a:gd name="connsiteY31" fmla="*/ 940280 h 1317619"/>
                  <a:gd name="connsiteX32" fmla="*/ 2637062 w 3646352"/>
                  <a:gd name="connsiteY32" fmla="*/ 1069676 h 1317619"/>
                  <a:gd name="connsiteX33" fmla="*/ 2628435 w 3646352"/>
                  <a:gd name="connsiteY33" fmla="*/ 1285336 h 1317619"/>
                  <a:gd name="connsiteX34" fmla="*/ 2464534 w 3646352"/>
                  <a:gd name="connsiteY34" fmla="*/ 1311216 h 1317619"/>
                  <a:gd name="connsiteX35" fmla="*/ 1299967 w 3646352"/>
                  <a:gd name="connsiteY35" fmla="*/ 1311216 h 1317619"/>
                  <a:gd name="connsiteX36" fmla="*/ 1092933 w 3646352"/>
                  <a:gd name="connsiteY36" fmla="*/ 1311216 h 1317619"/>
                  <a:gd name="connsiteX37" fmla="*/ 1049801 w 3646352"/>
                  <a:gd name="connsiteY37" fmla="*/ 1199072 h 1317619"/>
                  <a:gd name="connsiteX38" fmla="*/ 1041175 w 3646352"/>
                  <a:gd name="connsiteY38" fmla="*/ 1069676 h 1317619"/>
                  <a:gd name="connsiteX39" fmla="*/ 1006669 w 3646352"/>
                  <a:gd name="connsiteY39" fmla="*/ 923027 h 1317619"/>
                  <a:gd name="connsiteX40" fmla="*/ 903152 w 3646352"/>
                  <a:gd name="connsiteY40" fmla="*/ 819510 h 1317619"/>
                  <a:gd name="connsiteX41" fmla="*/ 791009 w 3646352"/>
                  <a:gd name="connsiteY41" fmla="*/ 759125 h 1317619"/>
                  <a:gd name="connsiteX42" fmla="*/ 635733 w 3646352"/>
                  <a:gd name="connsiteY42" fmla="*/ 750498 h 1317619"/>
                  <a:gd name="connsiteX43" fmla="*/ 532217 w 3646352"/>
                  <a:gd name="connsiteY43" fmla="*/ 802257 h 1317619"/>
                  <a:gd name="connsiteX44" fmla="*/ 420073 w 3646352"/>
                  <a:gd name="connsiteY44" fmla="*/ 879895 h 1317619"/>
                  <a:gd name="connsiteX45" fmla="*/ 333809 w 3646352"/>
                  <a:gd name="connsiteY45" fmla="*/ 1035170 h 1317619"/>
                  <a:gd name="connsiteX46" fmla="*/ 325182 w 3646352"/>
                  <a:gd name="connsiteY46" fmla="*/ 1250831 h 1317619"/>
                  <a:gd name="connsiteX0" fmla="*/ 325182 w 3646352"/>
                  <a:gd name="connsiteY0" fmla="*/ 1250831 h 1317619"/>
                  <a:gd name="connsiteX1" fmla="*/ 256171 w 3646352"/>
                  <a:gd name="connsiteY1" fmla="*/ 1276710 h 1317619"/>
                  <a:gd name="connsiteX2" fmla="*/ 109522 w 3646352"/>
                  <a:gd name="connsiteY2" fmla="*/ 1259457 h 1317619"/>
                  <a:gd name="connsiteX3" fmla="*/ 23258 w 3646352"/>
                  <a:gd name="connsiteY3" fmla="*/ 1086928 h 1317619"/>
                  <a:gd name="connsiteX4" fmla="*/ 6005 w 3646352"/>
                  <a:gd name="connsiteY4" fmla="*/ 940280 h 1317619"/>
                  <a:gd name="connsiteX5" fmla="*/ 14632 w 3646352"/>
                  <a:gd name="connsiteY5" fmla="*/ 871268 h 1317619"/>
                  <a:gd name="connsiteX6" fmla="*/ 178533 w 3646352"/>
                  <a:gd name="connsiteY6" fmla="*/ 655608 h 1317619"/>
                  <a:gd name="connsiteX7" fmla="*/ 333809 w 3646352"/>
                  <a:gd name="connsiteY7" fmla="*/ 595223 h 1317619"/>
                  <a:gd name="connsiteX8" fmla="*/ 1118813 w 3646352"/>
                  <a:gd name="connsiteY8" fmla="*/ 534838 h 1317619"/>
                  <a:gd name="connsiteX9" fmla="*/ 1196450 w 3646352"/>
                  <a:gd name="connsiteY9" fmla="*/ 474453 h 1317619"/>
                  <a:gd name="connsiteX10" fmla="*/ 1386231 w 3646352"/>
                  <a:gd name="connsiteY10" fmla="*/ 293299 h 1317619"/>
                  <a:gd name="connsiteX11" fmla="*/ 1619145 w 3646352"/>
                  <a:gd name="connsiteY11" fmla="*/ 77638 h 1317619"/>
                  <a:gd name="connsiteX12" fmla="*/ 1748541 w 3646352"/>
                  <a:gd name="connsiteY12" fmla="*/ 17253 h 1317619"/>
                  <a:gd name="connsiteX13" fmla="*/ 1800299 w 3646352"/>
                  <a:gd name="connsiteY13" fmla="*/ 0 h 1317619"/>
                  <a:gd name="connsiteX14" fmla="*/ 3232284 w 3646352"/>
                  <a:gd name="connsiteY14" fmla="*/ 17253 h 1317619"/>
                  <a:gd name="connsiteX15" fmla="*/ 3309922 w 3646352"/>
                  <a:gd name="connsiteY15" fmla="*/ 94891 h 1317619"/>
                  <a:gd name="connsiteX16" fmla="*/ 3396186 w 3646352"/>
                  <a:gd name="connsiteY16" fmla="*/ 207034 h 1317619"/>
                  <a:gd name="connsiteX17" fmla="*/ 3447945 w 3646352"/>
                  <a:gd name="connsiteY17" fmla="*/ 310551 h 1317619"/>
                  <a:gd name="connsiteX18" fmla="*/ 3525582 w 3646352"/>
                  <a:gd name="connsiteY18" fmla="*/ 439947 h 1317619"/>
                  <a:gd name="connsiteX19" fmla="*/ 3603220 w 3646352"/>
                  <a:gd name="connsiteY19" fmla="*/ 569344 h 1317619"/>
                  <a:gd name="connsiteX20" fmla="*/ 3646352 w 3646352"/>
                  <a:gd name="connsiteY20" fmla="*/ 707366 h 1317619"/>
                  <a:gd name="connsiteX21" fmla="*/ 3637726 w 3646352"/>
                  <a:gd name="connsiteY21" fmla="*/ 1017917 h 1317619"/>
                  <a:gd name="connsiteX22" fmla="*/ 3594594 w 3646352"/>
                  <a:gd name="connsiteY22" fmla="*/ 1173193 h 1317619"/>
                  <a:gd name="connsiteX23" fmla="*/ 3560088 w 3646352"/>
                  <a:gd name="connsiteY23" fmla="*/ 1250831 h 1317619"/>
                  <a:gd name="connsiteX24" fmla="*/ 3370307 w 3646352"/>
                  <a:gd name="connsiteY24" fmla="*/ 1199072 h 1317619"/>
                  <a:gd name="connsiteX25" fmla="*/ 3361681 w 3646352"/>
                  <a:gd name="connsiteY25" fmla="*/ 1199073 h 1317619"/>
                  <a:gd name="connsiteX26" fmla="*/ 3327175 w 3646352"/>
                  <a:gd name="connsiteY26" fmla="*/ 923026 h 1317619"/>
                  <a:gd name="connsiteX27" fmla="*/ 3284042 w 3646352"/>
                  <a:gd name="connsiteY27" fmla="*/ 854016 h 1317619"/>
                  <a:gd name="connsiteX28" fmla="*/ 3137394 w 3646352"/>
                  <a:gd name="connsiteY28" fmla="*/ 793630 h 1317619"/>
                  <a:gd name="connsiteX29" fmla="*/ 2852722 w 3646352"/>
                  <a:gd name="connsiteY29" fmla="*/ 819510 h 1317619"/>
                  <a:gd name="connsiteX30" fmla="*/ 2697447 w 3646352"/>
                  <a:gd name="connsiteY30" fmla="*/ 940280 h 1317619"/>
                  <a:gd name="connsiteX31" fmla="*/ 2637062 w 3646352"/>
                  <a:gd name="connsiteY31" fmla="*/ 1069676 h 1317619"/>
                  <a:gd name="connsiteX32" fmla="*/ 2628435 w 3646352"/>
                  <a:gd name="connsiteY32" fmla="*/ 1285336 h 1317619"/>
                  <a:gd name="connsiteX33" fmla="*/ 2464534 w 3646352"/>
                  <a:gd name="connsiteY33" fmla="*/ 1311216 h 1317619"/>
                  <a:gd name="connsiteX34" fmla="*/ 1299967 w 3646352"/>
                  <a:gd name="connsiteY34" fmla="*/ 1311216 h 1317619"/>
                  <a:gd name="connsiteX35" fmla="*/ 1092933 w 3646352"/>
                  <a:gd name="connsiteY35" fmla="*/ 1311216 h 1317619"/>
                  <a:gd name="connsiteX36" fmla="*/ 1049801 w 3646352"/>
                  <a:gd name="connsiteY36" fmla="*/ 1199072 h 1317619"/>
                  <a:gd name="connsiteX37" fmla="*/ 1041175 w 3646352"/>
                  <a:gd name="connsiteY37" fmla="*/ 1069676 h 1317619"/>
                  <a:gd name="connsiteX38" fmla="*/ 1006669 w 3646352"/>
                  <a:gd name="connsiteY38" fmla="*/ 923027 h 1317619"/>
                  <a:gd name="connsiteX39" fmla="*/ 903152 w 3646352"/>
                  <a:gd name="connsiteY39" fmla="*/ 819510 h 1317619"/>
                  <a:gd name="connsiteX40" fmla="*/ 791009 w 3646352"/>
                  <a:gd name="connsiteY40" fmla="*/ 759125 h 1317619"/>
                  <a:gd name="connsiteX41" fmla="*/ 635733 w 3646352"/>
                  <a:gd name="connsiteY41" fmla="*/ 750498 h 1317619"/>
                  <a:gd name="connsiteX42" fmla="*/ 532217 w 3646352"/>
                  <a:gd name="connsiteY42" fmla="*/ 802257 h 1317619"/>
                  <a:gd name="connsiteX43" fmla="*/ 420073 w 3646352"/>
                  <a:gd name="connsiteY43" fmla="*/ 879895 h 1317619"/>
                  <a:gd name="connsiteX44" fmla="*/ 333809 w 3646352"/>
                  <a:gd name="connsiteY44" fmla="*/ 1035170 h 1317619"/>
                  <a:gd name="connsiteX45" fmla="*/ 325182 w 3646352"/>
                  <a:gd name="connsiteY45" fmla="*/ 1250831 h 1317619"/>
                  <a:gd name="connsiteX0" fmla="*/ 325182 w 3646352"/>
                  <a:gd name="connsiteY0" fmla="*/ 1250831 h 1317619"/>
                  <a:gd name="connsiteX1" fmla="*/ 256171 w 3646352"/>
                  <a:gd name="connsiteY1" fmla="*/ 1276710 h 1317619"/>
                  <a:gd name="connsiteX2" fmla="*/ 109522 w 3646352"/>
                  <a:gd name="connsiteY2" fmla="*/ 1259457 h 1317619"/>
                  <a:gd name="connsiteX3" fmla="*/ 23258 w 3646352"/>
                  <a:gd name="connsiteY3" fmla="*/ 1086928 h 1317619"/>
                  <a:gd name="connsiteX4" fmla="*/ 6005 w 3646352"/>
                  <a:gd name="connsiteY4" fmla="*/ 940280 h 1317619"/>
                  <a:gd name="connsiteX5" fmla="*/ 14632 w 3646352"/>
                  <a:gd name="connsiteY5" fmla="*/ 871268 h 1317619"/>
                  <a:gd name="connsiteX6" fmla="*/ 178533 w 3646352"/>
                  <a:gd name="connsiteY6" fmla="*/ 655608 h 1317619"/>
                  <a:gd name="connsiteX7" fmla="*/ 333809 w 3646352"/>
                  <a:gd name="connsiteY7" fmla="*/ 595223 h 1317619"/>
                  <a:gd name="connsiteX8" fmla="*/ 1118813 w 3646352"/>
                  <a:gd name="connsiteY8" fmla="*/ 534838 h 1317619"/>
                  <a:gd name="connsiteX9" fmla="*/ 1196450 w 3646352"/>
                  <a:gd name="connsiteY9" fmla="*/ 474453 h 1317619"/>
                  <a:gd name="connsiteX10" fmla="*/ 1386231 w 3646352"/>
                  <a:gd name="connsiteY10" fmla="*/ 293299 h 1317619"/>
                  <a:gd name="connsiteX11" fmla="*/ 1619145 w 3646352"/>
                  <a:gd name="connsiteY11" fmla="*/ 77638 h 1317619"/>
                  <a:gd name="connsiteX12" fmla="*/ 1748541 w 3646352"/>
                  <a:gd name="connsiteY12" fmla="*/ 17253 h 1317619"/>
                  <a:gd name="connsiteX13" fmla="*/ 1938322 w 3646352"/>
                  <a:gd name="connsiteY13" fmla="*/ 0 h 1317619"/>
                  <a:gd name="connsiteX14" fmla="*/ 3232284 w 3646352"/>
                  <a:gd name="connsiteY14" fmla="*/ 17253 h 1317619"/>
                  <a:gd name="connsiteX15" fmla="*/ 3309922 w 3646352"/>
                  <a:gd name="connsiteY15" fmla="*/ 94891 h 1317619"/>
                  <a:gd name="connsiteX16" fmla="*/ 3396186 w 3646352"/>
                  <a:gd name="connsiteY16" fmla="*/ 207034 h 1317619"/>
                  <a:gd name="connsiteX17" fmla="*/ 3447945 w 3646352"/>
                  <a:gd name="connsiteY17" fmla="*/ 310551 h 1317619"/>
                  <a:gd name="connsiteX18" fmla="*/ 3525582 w 3646352"/>
                  <a:gd name="connsiteY18" fmla="*/ 439947 h 1317619"/>
                  <a:gd name="connsiteX19" fmla="*/ 3603220 w 3646352"/>
                  <a:gd name="connsiteY19" fmla="*/ 569344 h 1317619"/>
                  <a:gd name="connsiteX20" fmla="*/ 3646352 w 3646352"/>
                  <a:gd name="connsiteY20" fmla="*/ 707366 h 1317619"/>
                  <a:gd name="connsiteX21" fmla="*/ 3637726 w 3646352"/>
                  <a:gd name="connsiteY21" fmla="*/ 1017917 h 1317619"/>
                  <a:gd name="connsiteX22" fmla="*/ 3594594 w 3646352"/>
                  <a:gd name="connsiteY22" fmla="*/ 1173193 h 1317619"/>
                  <a:gd name="connsiteX23" fmla="*/ 3560088 w 3646352"/>
                  <a:gd name="connsiteY23" fmla="*/ 1250831 h 1317619"/>
                  <a:gd name="connsiteX24" fmla="*/ 3370307 w 3646352"/>
                  <a:gd name="connsiteY24" fmla="*/ 1199072 h 1317619"/>
                  <a:gd name="connsiteX25" fmla="*/ 3361681 w 3646352"/>
                  <a:gd name="connsiteY25" fmla="*/ 1199073 h 1317619"/>
                  <a:gd name="connsiteX26" fmla="*/ 3327175 w 3646352"/>
                  <a:gd name="connsiteY26" fmla="*/ 923026 h 1317619"/>
                  <a:gd name="connsiteX27" fmla="*/ 3284042 w 3646352"/>
                  <a:gd name="connsiteY27" fmla="*/ 854016 h 1317619"/>
                  <a:gd name="connsiteX28" fmla="*/ 3137394 w 3646352"/>
                  <a:gd name="connsiteY28" fmla="*/ 793630 h 1317619"/>
                  <a:gd name="connsiteX29" fmla="*/ 2852722 w 3646352"/>
                  <a:gd name="connsiteY29" fmla="*/ 819510 h 1317619"/>
                  <a:gd name="connsiteX30" fmla="*/ 2697447 w 3646352"/>
                  <a:gd name="connsiteY30" fmla="*/ 940280 h 1317619"/>
                  <a:gd name="connsiteX31" fmla="*/ 2637062 w 3646352"/>
                  <a:gd name="connsiteY31" fmla="*/ 1069676 h 1317619"/>
                  <a:gd name="connsiteX32" fmla="*/ 2628435 w 3646352"/>
                  <a:gd name="connsiteY32" fmla="*/ 1285336 h 1317619"/>
                  <a:gd name="connsiteX33" fmla="*/ 2464534 w 3646352"/>
                  <a:gd name="connsiteY33" fmla="*/ 1311216 h 1317619"/>
                  <a:gd name="connsiteX34" fmla="*/ 1299967 w 3646352"/>
                  <a:gd name="connsiteY34" fmla="*/ 1311216 h 1317619"/>
                  <a:gd name="connsiteX35" fmla="*/ 1092933 w 3646352"/>
                  <a:gd name="connsiteY35" fmla="*/ 1311216 h 1317619"/>
                  <a:gd name="connsiteX36" fmla="*/ 1049801 w 3646352"/>
                  <a:gd name="connsiteY36" fmla="*/ 1199072 h 1317619"/>
                  <a:gd name="connsiteX37" fmla="*/ 1041175 w 3646352"/>
                  <a:gd name="connsiteY37" fmla="*/ 1069676 h 1317619"/>
                  <a:gd name="connsiteX38" fmla="*/ 1006669 w 3646352"/>
                  <a:gd name="connsiteY38" fmla="*/ 923027 h 1317619"/>
                  <a:gd name="connsiteX39" fmla="*/ 903152 w 3646352"/>
                  <a:gd name="connsiteY39" fmla="*/ 819510 h 1317619"/>
                  <a:gd name="connsiteX40" fmla="*/ 791009 w 3646352"/>
                  <a:gd name="connsiteY40" fmla="*/ 759125 h 1317619"/>
                  <a:gd name="connsiteX41" fmla="*/ 635733 w 3646352"/>
                  <a:gd name="connsiteY41" fmla="*/ 750498 h 1317619"/>
                  <a:gd name="connsiteX42" fmla="*/ 532217 w 3646352"/>
                  <a:gd name="connsiteY42" fmla="*/ 802257 h 1317619"/>
                  <a:gd name="connsiteX43" fmla="*/ 420073 w 3646352"/>
                  <a:gd name="connsiteY43" fmla="*/ 879895 h 1317619"/>
                  <a:gd name="connsiteX44" fmla="*/ 333809 w 3646352"/>
                  <a:gd name="connsiteY44" fmla="*/ 1035170 h 1317619"/>
                  <a:gd name="connsiteX45" fmla="*/ 325182 w 3646352"/>
                  <a:gd name="connsiteY45" fmla="*/ 1250831 h 1317619"/>
                  <a:gd name="connsiteX0" fmla="*/ 325182 w 3646352"/>
                  <a:gd name="connsiteY0" fmla="*/ 1250831 h 1317619"/>
                  <a:gd name="connsiteX1" fmla="*/ 256171 w 3646352"/>
                  <a:gd name="connsiteY1" fmla="*/ 1276710 h 1317619"/>
                  <a:gd name="connsiteX2" fmla="*/ 109522 w 3646352"/>
                  <a:gd name="connsiteY2" fmla="*/ 1259457 h 1317619"/>
                  <a:gd name="connsiteX3" fmla="*/ 23258 w 3646352"/>
                  <a:gd name="connsiteY3" fmla="*/ 1086928 h 1317619"/>
                  <a:gd name="connsiteX4" fmla="*/ 6005 w 3646352"/>
                  <a:gd name="connsiteY4" fmla="*/ 940280 h 1317619"/>
                  <a:gd name="connsiteX5" fmla="*/ 14632 w 3646352"/>
                  <a:gd name="connsiteY5" fmla="*/ 871268 h 1317619"/>
                  <a:gd name="connsiteX6" fmla="*/ 178533 w 3646352"/>
                  <a:gd name="connsiteY6" fmla="*/ 655608 h 1317619"/>
                  <a:gd name="connsiteX7" fmla="*/ 333809 w 3646352"/>
                  <a:gd name="connsiteY7" fmla="*/ 595223 h 1317619"/>
                  <a:gd name="connsiteX8" fmla="*/ 1118813 w 3646352"/>
                  <a:gd name="connsiteY8" fmla="*/ 534838 h 1317619"/>
                  <a:gd name="connsiteX9" fmla="*/ 1179197 w 3646352"/>
                  <a:gd name="connsiteY9" fmla="*/ 465826 h 1317619"/>
                  <a:gd name="connsiteX10" fmla="*/ 1386231 w 3646352"/>
                  <a:gd name="connsiteY10" fmla="*/ 293299 h 1317619"/>
                  <a:gd name="connsiteX11" fmla="*/ 1619145 w 3646352"/>
                  <a:gd name="connsiteY11" fmla="*/ 77638 h 1317619"/>
                  <a:gd name="connsiteX12" fmla="*/ 1748541 w 3646352"/>
                  <a:gd name="connsiteY12" fmla="*/ 17253 h 1317619"/>
                  <a:gd name="connsiteX13" fmla="*/ 1938322 w 3646352"/>
                  <a:gd name="connsiteY13" fmla="*/ 0 h 1317619"/>
                  <a:gd name="connsiteX14" fmla="*/ 3232284 w 3646352"/>
                  <a:gd name="connsiteY14" fmla="*/ 17253 h 1317619"/>
                  <a:gd name="connsiteX15" fmla="*/ 3309922 w 3646352"/>
                  <a:gd name="connsiteY15" fmla="*/ 94891 h 1317619"/>
                  <a:gd name="connsiteX16" fmla="*/ 3396186 w 3646352"/>
                  <a:gd name="connsiteY16" fmla="*/ 207034 h 1317619"/>
                  <a:gd name="connsiteX17" fmla="*/ 3447945 w 3646352"/>
                  <a:gd name="connsiteY17" fmla="*/ 310551 h 1317619"/>
                  <a:gd name="connsiteX18" fmla="*/ 3525582 w 3646352"/>
                  <a:gd name="connsiteY18" fmla="*/ 439947 h 1317619"/>
                  <a:gd name="connsiteX19" fmla="*/ 3603220 w 3646352"/>
                  <a:gd name="connsiteY19" fmla="*/ 569344 h 1317619"/>
                  <a:gd name="connsiteX20" fmla="*/ 3646352 w 3646352"/>
                  <a:gd name="connsiteY20" fmla="*/ 707366 h 1317619"/>
                  <a:gd name="connsiteX21" fmla="*/ 3637726 w 3646352"/>
                  <a:gd name="connsiteY21" fmla="*/ 1017917 h 1317619"/>
                  <a:gd name="connsiteX22" fmla="*/ 3594594 w 3646352"/>
                  <a:gd name="connsiteY22" fmla="*/ 1173193 h 1317619"/>
                  <a:gd name="connsiteX23" fmla="*/ 3560088 w 3646352"/>
                  <a:gd name="connsiteY23" fmla="*/ 1250831 h 1317619"/>
                  <a:gd name="connsiteX24" fmla="*/ 3370307 w 3646352"/>
                  <a:gd name="connsiteY24" fmla="*/ 1199072 h 1317619"/>
                  <a:gd name="connsiteX25" fmla="*/ 3361681 w 3646352"/>
                  <a:gd name="connsiteY25" fmla="*/ 1199073 h 1317619"/>
                  <a:gd name="connsiteX26" fmla="*/ 3327175 w 3646352"/>
                  <a:gd name="connsiteY26" fmla="*/ 923026 h 1317619"/>
                  <a:gd name="connsiteX27" fmla="*/ 3284042 w 3646352"/>
                  <a:gd name="connsiteY27" fmla="*/ 854016 h 1317619"/>
                  <a:gd name="connsiteX28" fmla="*/ 3137394 w 3646352"/>
                  <a:gd name="connsiteY28" fmla="*/ 793630 h 1317619"/>
                  <a:gd name="connsiteX29" fmla="*/ 2852722 w 3646352"/>
                  <a:gd name="connsiteY29" fmla="*/ 819510 h 1317619"/>
                  <a:gd name="connsiteX30" fmla="*/ 2697447 w 3646352"/>
                  <a:gd name="connsiteY30" fmla="*/ 940280 h 1317619"/>
                  <a:gd name="connsiteX31" fmla="*/ 2637062 w 3646352"/>
                  <a:gd name="connsiteY31" fmla="*/ 1069676 h 1317619"/>
                  <a:gd name="connsiteX32" fmla="*/ 2628435 w 3646352"/>
                  <a:gd name="connsiteY32" fmla="*/ 1285336 h 1317619"/>
                  <a:gd name="connsiteX33" fmla="*/ 2464534 w 3646352"/>
                  <a:gd name="connsiteY33" fmla="*/ 1311216 h 1317619"/>
                  <a:gd name="connsiteX34" fmla="*/ 1299967 w 3646352"/>
                  <a:gd name="connsiteY34" fmla="*/ 1311216 h 1317619"/>
                  <a:gd name="connsiteX35" fmla="*/ 1092933 w 3646352"/>
                  <a:gd name="connsiteY35" fmla="*/ 1311216 h 1317619"/>
                  <a:gd name="connsiteX36" fmla="*/ 1049801 w 3646352"/>
                  <a:gd name="connsiteY36" fmla="*/ 1199072 h 1317619"/>
                  <a:gd name="connsiteX37" fmla="*/ 1041175 w 3646352"/>
                  <a:gd name="connsiteY37" fmla="*/ 1069676 h 1317619"/>
                  <a:gd name="connsiteX38" fmla="*/ 1006669 w 3646352"/>
                  <a:gd name="connsiteY38" fmla="*/ 923027 h 1317619"/>
                  <a:gd name="connsiteX39" fmla="*/ 903152 w 3646352"/>
                  <a:gd name="connsiteY39" fmla="*/ 819510 h 1317619"/>
                  <a:gd name="connsiteX40" fmla="*/ 791009 w 3646352"/>
                  <a:gd name="connsiteY40" fmla="*/ 759125 h 1317619"/>
                  <a:gd name="connsiteX41" fmla="*/ 635733 w 3646352"/>
                  <a:gd name="connsiteY41" fmla="*/ 750498 h 1317619"/>
                  <a:gd name="connsiteX42" fmla="*/ 532217 w 3646352"/>
                  <a:gd name="connsiteY42" fmla="*/ 802257 h 1317619"/>
                  <a:gd name="connsiteX43" fmla="*/ 420073 w 3646352"/>
                  <a:gd name="connsiteY43" fmla="*/ 879895 h 1317619"/>
                  <a:gd name="connsiteX44" fmla="*/ 333809 w 3646352"/>
                  <a:gd name="connsiteY44" fmla="*/ 1035170 h 1317619"/>
                  <a:gd name="connsiteX45" fmla="*/ 325182 w 3646352"/>
                  <a:gd name="connsiteY45" fmla="*/ 1250831 h 1317619"/>
                  <a:gd name="connsiteX0" fmla="*/ 325182 w 3646352"/>
                  <a:gd name="connsiteY0" fmla="*/ 1250831 h 1317619"/>
                  <a:gd name="connsiteX1" fmla="*/ 256171 w 3646352"/>
                  <a:gd name="connsiteY1" fmla="*/ 1276710 h 1317619"/>
                  <a:gd name="connsiteX2" fmla="*/ 109522 w 3646352"/>
                  <a:gd name="connsiteY2" fmla="*/ 1259457 h 1317619"/>
                  <a:gd name="connsiteX3" fmla="*/ 23258 w 3646352"/>
                  <a:gd name="connsiteY3" fmla="*/ 1086928 h 1317619"/>
                  <a:gd name="connsiteX4" fmla="*/ 6005 w 3646352"/>
                  <a:gd name="connsiteY4" fmla="*/ 940280 h 1317619"/>
                  <a:gd name="connsiteX5" fmla="*/ 14632 w 3646352"/>
                  <a:gd name="connsiteY5" fmla="*/ 871268 h 1317619"/>
                  <a:gd name="connsiteX6" fmla="*/ 178533 w 3646352"/>
                  <a:gd name="connsiteY6" fmla="*/ 655608 h 1317619"/>
                  <a:gd name="connsiteX7" fmla="*/ 333809 w 3646352"/>
                  <a:gd name="connsiteY7" fmla="*/ 595223 h 1317619"/>
                  <a:gd name="connsiteX8" fmla="*/ 1118813 w 3646352"/>
                  <a:gd name="connsiteY8" fmla="*/ 526212 h 1317619"/>
                  <a:gd name="connsiteX9" fmla="*/ 1179197 w 3646352"/>
                  <a:gd name="connsiteY9" fmla="*/ 465826 h 1317619"/>
                  <a:gd name="connsiteX10" fmla="*/ 1386231 w 3646352"/>
                  <a:gd name="connsiteY10" fmla="*/ 293299 h 1317619"/>
                  <a:gd name="connsiteX11" fmla="*/ 1619145 w 3646352"/>
                  <a:gd name="connsiteY11" fmla="*/ 77638 h 1317619"/>
                  <a:gd name="connsiteX12" fmla="*/ 1748541 w 3646352"/>
                  <a:gd name="connsiteY12" fmla="*/ 17253 h 1317619"/>
                  <a:gd name="connsiteX13" fmla="*/ 1938322 w 3646352"/>
                  <a:gd name="connsiteY13" fmla="*/ 0 h 1317619"/>
                  <a:gd name="connsiteX14" fmla="*/ 3232284 w 3646352"/>
                  <a:gd name="connsiteY14" fmla="*/ 17253 h 1317619"/>
                  <a:gd name="connsiteX15" fmla="*/ 3309922 w 3646352"/>
                  <a:gd name="connsiteY15" fmla="*/ 94891 h 1317619"/>
                  <a:gd name="connsiteX16" fmla="*/ 3396186 w 3646352"/>
                  <a:gd name="connsiteY16" fmla="*/ 207034 h 1317619"/>
                  <a:gd name="connsiteX17" fmla="*/ 3447945 w 3646352"/>
                  <a:gd name="connsiteY17" fmla="*/ 310551 h 1317619"/>
                  <a:gd name="connsiteX18" fmla="*/ 3525582 w 3646352"/>
                  <a:gd name="connsiteY18" fmla="*/ 439947 h 1317619"/>
                  <a:gd name="connsiteX19" fmla="*/ 3603220 w 3646352"/>
                  <a:gd name="connsiteY19" fmla="*/ 569344 h 1317619"/>
                  <a:gd name="connsiteX20" fmla="*/ 3646352 w 3646352"/>
                  <a:gd name="connsiteY20" fmla="*/ 707366 h 1317619"/>
                  <a:gd name="connsiteX21" fmla="*/ 3637726 w 3646352"/>
                  <a:gd name="connsiteY21" fmla="*/ 1017917 h 1317619"/>
                  <a:gd name="connsiteX22" fmla="*/ 3594594 w 3646352"/>
                  <a:gd name="connsiteY22" fmla="*/ 1173193 h 1317619"/>
                  <a:gd name="connsiteX23" fmla="*/ 3560088 w 3646352"/>
                  <a:gd name="connsiteY23" fmla="*/ 1250831 h 1317619"/>
                  <a:gd name="connsiteX24" fmla="*/ 3370307 w 3646352"/>
                  <a:gd name="connsiteY24" fmla="*/ 1199072 h 1317619"/>
                  <a:gd name="connsiteX25" fmla="*/ 3361681 w 3646352"/>
                  <a:gd name="connsiteY25" fmla="*/ 1199073 h 1317619"/>
                  <a:gd name="connsiteX26" fmla="*/ 3327175 w 3646352"/>
                  <a:gd name="connsiteY26" fmla="*/ 923026 h 1317619"/>
                  <a:gd name="connsiteX27" fmla="*/ 3284042 w 3646352"/>
                  <a:gd name="connsiteY27" fmla="*/ 854016 h 1317619"/>
                  <a:gd name="connsiteX28" fmla="*/ 3137394 w 3646352"/>
                  <a:gd name="connsiteY28" fmla="*/ 793630 h 1317619"/>
                  <a:gd name="connsiteX29" fmla="*/ 2852722 w 3646352"/>
                  <a:gd name="connsiteY29" fmla="*/ 819510 h 1317619"/>
                  <a:gd name="connsiteX30" fmla="*/ 2697447 w 3646352"/>
                  <a:gd name="connsiteY30" fmla="*/ 940280 h 1317619"/>
                  <a:gd name="connsiteX31" fmla="*/ 2637062 w 3646352"/>
                  <a:gd name="connsiteY31" fmla="*/ 1069676 h 1317619"/>
                  <a:gd name="connsiteX32" fmla="*/ 2628435 w 3646352"/>
                  <a:gd name="connsiteY32" fmla="*/ 1285336 h 1317619"/>
                  <a:gd name="connsiteX33" fmla="*/ 2464534 w 3646352"/>
                  <a:gd name="connsiteY33" fmla="*/ 1311216 h 1317619"/>
                  <a:gd name="connsiteX34" fmla="*/ 1299967 w 3646352"/>
                  <a:gd name="connsiteY34" fmla="*/ 1311216 h 1317619"/>
                  <a:gd name="connsiteX35" fmla="*/ 1092933 w 3646352"/>
                  <a:gd name="connsiteY35" fmla="*/ 1311216 h 1317619"/>
                  <a:gd name="connsiteX36" fmla="*/ 1049801 w 3646352"/>
                  <a:gd name="connsiteY36" fmla="*/ 1199072 h 1317619"/>
                  <a:gd name="connsiteX37" fmla="*/ 1041175 w 3646352"/>
                  <a:gd name="connsiteY37" fmla="*/ 1069676 h 1317619"/>
                  <a:gd name="connsiteX38" fmla="*/ 1006669 w 3646352"/>
                  <a:gd name="connsiteY38" fmla="*/ 923027 h 1317619"/>
                  <a:gd name="connsiteX39" fmla="*/ 903152 w 3646352"/>
                  <a:gd name="connsiteY39" fmla="*/ 819510 h 1317619"/>
                  <a:gd name="connsiteX40" fmla="*/ 791009 w 3646352"/>
                  <a:gd name="connsiteY40" fmla="*/ 759125 h 1317619"/>
                  <a:gd name="connsiteX41" fmla="*/ 635733 w 3646352"/>
                  <a:gd name="connsiteY41" fmla="*/ 750498 h 1317619"/>
                  <a:gd name="connsiteX42" fmla="*/ 532217 w 3646352"/>
                  <a:gd name="connsiteY42" fmla="*/ 802257 h 1317619"/>
                  <a:gd name="connsiteX43" fmla="*/ 420073 w 3646352"/>
                  <a:gd name="connsiteY43" fmla="*/ 879895 h 1317619"/>
                  <a:gd name="connsiteX44" fmla="*/ 333809 w 3646352"/>
                  <a:gd name="connsiteY44" fmla="*/ 1035170 h 1317619"/>
                  <a:gd name="connsiteX45" fmla="*/ 325182 w 3646352"/>
                  <a:gd name="connsiteY45" fmla="*/ 1250831 h 1317619"/>
                  <a:gd name="connsiteX0" fmla="*/ 325182 w 3646352"/>
                  <a:gd name="connsiteY0" fmla="*/ 1250831 h 1317619"/>
                  <a:gd name="connsiteX1" fmla="*/ 256171 w 3646352"/>
                  <a:gd name="connsiteY1" fmla="*/ 1276710 h 1317619"/>
                  <a:gd name="connsiteX2" fmla="*/ 109522 w 3646352"/>
                  <a:gd name="connsiteY2" fmla="*/ 1259457 h 1317619"/>
                  <a:gd name="connsiteX3" fmla="*/ 23258 w 3646352"/>
                  <a:gd name="connsiteY3" fmla="*/ 1086928 h 1317619"/>
                  <a:gd name="connsiteX4" fmla="*/ 6005 w 3646352"/>
                  <a:gd name="connsiteY4" fmla="*/ 940280 h 1317619"/>
                  <a:gd name="connsiteX5" fmla="*/ 14632 w 3646352"/>
                  <a:gd name="connsiteY5" fmla="*/ 871268 h 1317619"/>
                  <a:gd name="connsiteX6" fmla="*/ 178533 w 3646352"/>
                  <a:gd name="connsiteY6" fmla="*/ 655608 h 1317619"/>
                  <a:gd name="connsiteX7" fmla="*/ 333809 w 3646352"/>
                  <a:gd name="connsiteY7" fmla="*/ 595223 h 1317619"/>
                  <a:gd name="connsiteX8" fmla="*/ 1118813 w 3646352"/>
                  <a:gd name="connsiteY8" fmla="*/ 526212 h 1317619"/>
                  <a:gd name="connsiteX9" fmla="*/ 1179197 w 3646352"/>
                  <a:gd name="connsiteY9" fmla="*/ 465826 h 1317619"/>
                  <a:gd name="connsiteX10" fmla="*/ 1386231 w 3646352"/>
                  <a:gd name="connsiteY10" fmla="*/ 293299 h 1317619"/>
                  <a:gd name="connsiteX11" fmla="*/ 1619145 w 3646352"/>
                  <a:gd name="connsiteY11" fmla="*/ 77638 h 1317619"/>
                  <a:gd name="connsiteX12" fmla="*/ 1748541 w 3646352"/>
                  <a:gd name="connsiteY12" fmla="*/ 17253 h 1317619"/>
                  <a:gd name="connsiteX13" fmla="*/ 1938322 w 3646352"/>
                  <a:gd name="connsiteY13" fmla="*/ 0 h 1317619"/>
                  <a:gd name="connsiteX14" fmla="*/ 3232284 w 3646352"/>
                  <a:gd name="connsiteY14" fmla="*/ 17253 h 1317619"/>
                  <a:gd name="connsiteX15" fmla="*/ 3309922 w 3646352"/>
                  <a:gd name="connsiteY15" fmla="*/ 94891 h 1317619"/>
                  <a:gd name="connsiteX16" fmla="*/ 3396186 w 3646352"/>
                  <a:gd name="connsiteY16" fmla="*/ 207034 h 1317619"/>
                  <a:gd name="connsiteX17" fmla="*/ 3447945 w 3646352"/>
                  <a:gd name="connsiteY17" fmla="*/ 310551 h 1317619"/>
                  <a:gd name="connsiteX18" fmla="*/ 3525582 w 3646352"/>
                  <a:gd name="connsiteY18" fmla="*/ 439947 h 1317619"/>
                  <a:gd name="connsiteX19" fmla="*/ 3603220 w 3646352"/>
                  <a:gd name="connsiteY19" fmla="*/ 569344 h 1317619"/>
                  <a:gd name="connsiteX20" fmla="*/ 3646352 w 3646352"/>
                  <a:gd name="connsiteY20" fmla="*/ 707366 h 1317619"/>
                  <a:gd name="connsiteX21" fmla="*/ 3637726 w 3646352"/>
                  <a:gd name="connsiteY21" fmla="*/ 1017917 h 1317619"/>
                  <a:gd name="connsiteX22" fmla="*/ 3594594 w 3646352"/>
                  <a:gd name="connsiteY22" fmla="*/ 1173193 h 1317619"/>
                  <a:gd name="connsiteX23" fmla="*/ 3560088 w 3646352"/>
                  <a:gd name="connsiteY23" fmla="*/ 1250831 h 1317619"/>
                  <a:gd name="connsiteX24" fmla="*/ 3370307 w 3646352"/>
                  <a:gd name="connsiteY24" fmla="*/ 1199072 h 1317619"/>
                  <a:gd name="connsiteX25" fmla="*/ 3361681 w 3646352"/>
                  <a:gd name="connsiteY25" fmla="*/ 1199073 h 1317619"/>
                  <a:gd name="connsiteX26" fmla="*/ 3327175 w 3646352"/>
                  <a:gd name="connsiteY26" fmla="*/ 923026 h 1317619"/>
                  <a:gd name="connsiteX27" fmla="*/ 3137394 w 3646352"/>
                  <a:gd name="connsiteY27" fmla="*/ 793630 h 1317619"/>
                  <a:gd name="connsiteX28" fmla="*/ 2852722 w 3646352"/>
                  <a:gd name="connsiteY28" fmla="*/ 819510 h 1317619"/>
                  <a:gd name="connsiteX29" fmla="*/ 2697447 w 3646352"/>
                  <a:gd name="connsiteY29" fmla="*/ 940280 h 1317619"/>
                  <a:gd name="connsiteX30" fmla="*/ 2637062 w 3646352"/>
                  <a:gd name="connsiteY30" fmla="*/ 1069676 h 1317619"/>
                  <a:gd name="connsiteX31" fmla="*/ 2628435 w 3646352"/>
                  <a:gd name="connsiteY31" fmla="*/ 1285336 h 1317619"/>
                  <a:gd name="connsiteX32" fmla="*/ 2464534 w 3646352"/>
                  <a:gd name="connsiteY32" fmla="*/ 1311216 h 1317619"/>
                  <a:gd name="connsiteX33" fmla="*/ 1299967 w 3646352"/>
                  <a:gd name="connsiteY33" fmla="*/ 1311216 h 1317619"/>
                  <a:gd name="connsiteX34" fmla="*/ 1092933 w 3646352"/>
                  <a:gd name="connsiteY34" fmla="*/ 1311216 h 1317619"/>
                  <a:gd name="connsiteX35" fmla="*/ 1049801 w 3646352"/>
                  <a:gd name="connsiteY35" fmla="*/ 1199072 h 1317619"/>
                  <a:gd name="connsiteX36" fmla="*/ 1041175 w 3646352"/>
                  <a:gd name="connsiteY36" fmla="*/ 1069676 h 1317619"/>
                  <a:gd name="connsiteX37" fmla="*/ 1006669 w 3646352"/>
                  <a:gd name="connsiteY37" fmla="*/ 923027 h 1317619"/>
                  <a:gd name="connsiteX38" fmla="*/ 903152 w 3646352"/>
                  <a:gd name="connsiteY38" fmla="*/ 819510 h 1317619"/>
                  <a:gd name="connsiteX39" fmla="*/ 791009 w 3646352"/>
                  <a:gd name="connsiteY39" fmla="*/ 759125 h 1317619"/>
                  <a:gd name="connsiteX40" fmla="*/ 635733 w 3646352"/>
                  <a:gd name="connsiteY40" fmla="*/ 750498 h 1317619"/>
                  <a:gd name="connsiteX41" fmla="*/ 532217 w 3646352"/>
                  <a:gd name="connsiteY41" fmla="*/ 802257 h 1317619"/>
                  <a:gd name="connsiteX42" fmla="*/ 420073 w 3646352"/>
                  <a:gd name="connsiteY42" fmla="*/ 879895 h 1317619"/>
                  <a:gd name="connsiteX43" fmla="*/ 333809 w 3646352"/>
                  <a:gd name="connsiteY43" fmla="*/ 1035170 h 1317619"/>
                  <a:gd name="connsiteX44" fmla="*/ 325182 w 3646352"/>
                  <a:gd name="connsiteY44" fmla="*/ 1250831 h 1317619"/>
                  <a:gd name="connsiteX0" fmla="*/ 325182 w 3646352"/>
                  <a:gd name="connsiteY0" fmla="*/ 1250831 h 1317619"/>
                  <a:gd name="connsiteX1" fmla="*/ 256171 w 3646352"/>
                  <a:gd name="connsiteY1" fmla="*/ 1276710 h 1317619"/>
                  <a:gd name="connsiteX2" fmla="*/ 109522 w 3646352"/>
                  <a:gd name="connsiteY2" fmla="*/ 1259457 h 1317619"/>
                  <a:gd name="connsiteX3" fmla="*/ 23258 w 3646352"/>
                  <a:gd name="connsiteY3" fmla="*/ 1086928 h 1317619"/>
                  <a:gd name="connsiteX4" fmla="*/ 6005 w 3646352"/>
                  <a:gd name="connsiteY4" fmla="*/ 940280 h 1317619"/>
                  <a:gd name="connsiteX5" fmla="*/ 14632 w 3646352"/>
                  <a:gd name="connsiteY5" fmla="*/ 871268 h 1317619"/>
                  <a:gd name="connsiteX6" fmla="*/ 178533 w 3646352"/>
                  <a:gd name="connsiteY6" fmla="*/ 655608 h 1317619"/>
                  <a:gd name="connsiteX7" fmla="*/ 333809 w 3646352"/>
                  <a:gd name="connsiteY7" fmla="*/ 595223 h 1317619"/>
                  <a:gd name="connsiteX8" fmla="*/ 1118813 w 3646352"/>
                  <a:gd name="connsiteY8" fmla="*/ 526212 h 1317619"/>
                  <a:gd name="connsiteX9" fmla="*/ 1179197 w 3646352"/>
                  <a:gd name="connsiteY9" fmla="*/ 465826 h 1317619"/>
                  <a:gd name="connsiteX10" fmla="*/ 1386231 w 3646352"/>
                  <a:gd name="connsiteY10" fmla="*/ 293299 h 1317619"/>
                  <a:gd name="connsiteX11" fmla="*/ 1619145 w 3646352"/>
                  <a:gd name="connsiteY11" fmla="*/ 77638 h 1317619"/>
                  <a:gd name="connsiteX12" fmla="*/ 1748541 w 3646352"/>
                  <a:gd name="connsiteY12" fmla="*/ 17253 h 1317619"/>
                  <a:gd name="connsiteX13" fmla="*/ 1938322 w 3646352"/>
                  <a:gd name="connsiteY13" fmla="*/ 0 h 1317619"/>
                  <a:gd name="connsiteX14" fmla="*/ 3232284 w 3646352"/>
                  <a:gd name="connsiteY14" fmla="*/ 17253 h 1317619"/>
                  <a:gd name="connsiteX15" fmla="*/ 3309922 w 3646352"/>
                  <a:gd name="connsiteY15" fmla="*/ 94891 h 1317619"/>
                  <a:gd name="connsiteX16" fmla="*/ 3396186 w 3646352"/>
                  <a:gd name="connsiteY16" fmla="*/ 207034 h 1317619"/>
                  <a:gd name="connsiteX17" fmla="*/ 3447945 w 3646352"/>
                  <a:gd name="connsiteY17" fmla="*/ 310551 h 1317619"/>
                  <a:gd name="connsiteX18" fmla="*/ 3525582 w 3646352"/>
                  <a:gd name="connsiteY18" fmla="*/ 439947 h 1317619"/>
                  <a:gd name="connsiteX19" fmla="*/ 3603220 w 3646352"/>
                  <a:gd name="connsiteY19" fmla="*/ 569344 h 1317619"/>
                  <a:gd name="connsiteX20" fmla="*/ 3646352 w 3646352"/>
                  <a:gd name="connsiteY20" fmla="*/ 707366 h 1317619"/>
                  <a:gd name="connsiteX21" fmla="*/ 3637726 w 3646352"/>
                  <a:gd name="connsiteY21" fmla="*/ 1017917 h 1317619"/>
                  <a:gd name="connsiteX22" fmla="*/ 3594594 w 3646352"/>
                  <a:gd name="connsiteY22" fmla="*/ 1173193 h 1317619"/>
                  <a:gd name="connsiteX23" fmla="*/ 3560088 w 3646352"/>
                  <a:gd name="connsiteY23" fmla="*/ 1250831 h 1317619"/>
                  <a:gd name="connsiteX24" fmla="*/ 3370307 w 3646352"/>
                  <a:gd name="connsiteY24" fmla="*/ 1199072 h 1317619"/>
                  <a:gd name="connsiteX25" fmla="*/ 3361681 w 3646352"/>
                  <a:gd name="connsiteY25" fmla="*/ 1199073 h 1317619"/>
                  <a:gd name="connsiteX26" fmla="*/ 3327175 w 3646352"/>
                  <a:gd name="connsiteY26" fmla="*/ 923026 h 1317619"/>
                  <a:gd name="connsiteX27" fmla="*/ 3137394 w 3646352"/>
                  <a:gd name="connsiteY27" fmla="*/ 802257 h 1317619"/>
                  <a:gd name="connsiteX28" fmla="*/ 2852722 w 3646352"/>
                  <a:gd name="connsiteY28" fmla="*/ 819510 h 1317619"/>
                  <a:gd name="connsiteX29" fmla="*/ 2697447 w 3646352"/>
                  <a:gd name="connsiteY29" fmla="*/ 940280 h 1317619"/>
                  <a:gd name="connsiteX30" fmla="*/ 2637062 w 3646352"/>
                  <a:gd name="connsiteY30" fmla="*/ 1069676 h 1317619"/>
                  <a:gd name="connsiteX31" fmla="*/ 2628435 w 3646352"/>
                  <a:gd name="connsiteY31" fmla="*/ 1285336 h 1317619"/>
                  <a:gd name="connsiteX32" fmla="*/ 2464534 w 3646352"/>
                  <a:gd name="connsiteY32" fmla="*/ 1311216 h 1317619"/>
                  <a:gd name="connsiteX33" fmla="*/ 1299967 w 3646352"/>
                  <a:gd name="connsiteY33" fmla="*/ 1311216 h 1317619"/>
                  <a:gd name="connsiteX34" fmla="*/ 1092933 w 3646352"/>
                  <a:gd name="connsiteY34" fmla="*/ 1311216 h 1317619"/>
                  <a:gd name="connsiteX35" fmla="*/ 1049801 w 3646352"/>
                  <a:gd name="connsiteY35" fmla="*/ 1199072 h 1317619"/>
                  <a:gd name="connsiteX36" fmla="*/ 1041175 w 3646352"/>
                  <a:gd name="connsiteY36" fmla="*/ 1069676 h 1317619"/>
                  <a:gd name="connsiteX37" fmla="*/ 1006669 w 3646352"/>
                  <a:gd name="connsiteY37" fmla="*/ 923027 h 1317619"/>
                  <a:gd name="connsiteX38" fmla="*/ 903152 w 3646352"/>
                  <a:gd name="connsiteY38" fmla="*/ 819510 h 1317619"/>
                  <a:gd name="connsiteX39" fmla="*/ 791009 w 3646352"/>
                  <a:gd name="connsiteY39" fmla="*/ 759125 h 1317619"/>
                  <a:gd name="connsiteX40" fmla="*/ 635733 w 3646352"/>
                  <a:gd name="connsiteY40" fmla="*/ 750498 h 1317619"/>
                  <a:gd name="connsiteX41" fmla="*/ 532217 w 3646352"/>
                  <a:gd name="connsiteY41" fmla="*/ 802257 h 1317619"/>
                  <a:gd name="connsiteX42" fmla="*/ 420073 w 3646352"/>
                  <a:gd name="connsiteY42" fmla="*/ 879895 h 1317619"/>
                  <a:gd name="connsiteX43" fmla="*/ 333809 w 3646352"/>
                  <a:gd name="connsiteY43" fmla="*/ 1035170 h 1317619"/>
                  <a:gd name="connsiteX44" fmla="*/ 325182 w 3646352"/>
                  <a:gd name="connsiteY44" fmla="*/ 1250831 h 1317619"/>
                  <a:gd name="connsiteX0" fmla="*/ 325182 w 3646352"/>
                  <a:gd name="connsiteY0" fmla="*/ 1250831 h 1317619"/>
                  <a:gd name="connsiteX1" fmla="*/ 256171 w 3646352"/>
                  <a:gd name="connsiteY1" fmla="*/ 1276710 h 1317619"/>
                  <a:gd name="connsiteX2" fmla="*/ 109522 w 3646352"/>
                  <a:gd name="connsiteY2" fmla="*/ 1259457 h 1317619"/>
                  <a:gd name="connsiteX3" fmla="*/ 23258 w 3646352"/>
                  <a:gd name="connsiteY3" fmla="*/ 1086928 h 1317619"/>
                  <a:gd name="connsiteX4" fmla="*/ 6005 w 3646352"/>
                  <a:gd name="connsiteY4" fmla="*/ 940280 h 1317619"/>
                  <a:gd name="connsiteX5" fmla="*/ 14632 w 3646352"/>
                  <a:gd name="connsiteY5" fmla="*/ 871268 h 1317619"/>
                  <a:gd name="connsiteX6" fmla="*/ 178533 w 3646352"/>
                  <a:gd name="connsiteY6" fmla="*/ 655608 h 1317619"/>
                  <a:gd name="connsiteX7" fmla="*/ 333809 w 3646352"/>
                  <a:gd name="connsiteY7" fmla="*/ 595223 h 1317619"/>
                  <a:gd name="connsiteX8" fmla="*/ 1118813 w 3646352"/>
                  <a:gd name="connsiteY8" fmla="*/ 526212 h 1317619"/>
                  <a:gd name="connsiteX9" fmla="*/ 1179197 w 3646352"/>
                  <a:gd name="connsiteY9" fmla="*/ 465826 h 1317619"/>
                  <a:gd name="connsiteX10" fmla="*/ 1386231 w 3646352"/>
                  <a:gd name="connsiteY10" fmla="*/ 293299 h 1317619"/>
                  <a:gd name="connsiteX11" fmla="*/ 1619145 w 3646352"/>
                  <a:gd name="connsiteY11" fmla="*/ 77638 h 1317619"/>
                  <a:gd name="connsiteX12" fmla="*/ 1748541 w 3646352"/>
                  <a:gd name="connsiteY12" fmla="*/ 17253 h 1317619"/>
                  <a:gd name="connsiteX13" fmla="*/ 1938322 w 3646352"/>
                  <a:gd name="connsiteY13" fmla="*/ 0 h 1317619"/>
                  <a:gd name="connsiteX14" fmla="*/ 3232284 w 3646352"/>
                  <a:gd name="connsiteY14" fmla="*/ 17253 h 1317619"/>
                  <a:gd name="connsiteX15" fmla="*/ 3309922 w 3646352"/>
                  <a:gd name="connsiteY15" fmla="*/ 94891 h 1317619"/>
                  <a:gd name="connsiteX16" fmla="*/ 3396186 w 3646352"/>
                  <a:gd name="connsiteY16" fmla="*/ 207034 h 1317619"/>
                  <a:gd name="connsiteX17" fmla="*/ 3447945 w 3646352"/>
                  <a:gd name="connsiteY17" fmla="*/ 310551 h 1317619"/>
                  <a:gd name="connsiteX18" fmla="*/ 3525582 w 3646352"/>
                  <a:gd name="connsiteY18" fmla="*/ 439947 h 1317619"/>
                  <a:gd name="connsiteX19" fmla="*/ 3603220 w 3646352"/>
                  <a:gd name="connsiteY19" fmla="*/ 569344 h 1317619"/>
                  <a:gd name="connsiteX20" fmla="*/ 3646352 w 3646352"/>
                  <a:gd name="connsiteY20" fmla="*/ 707366 h 1317619"/>
                  <a:gd name="connsiteX21" fmla="*/ 3637726 w 3646352"/>
                  <a:gd name="connsiteY21" fmla="*/ 1017917 h 1317619"/>
                  <a:gd name="connsiteX22" fmla="*/ 3594594 w 3646352"/>
                  <a:gd name="connsiteY22" fmla="*/ 1173193 h 1317619"/>
                  <a:gd name="connsiteX23" fmla="*/ 3560088 w 3646352"/>
                  <a:gd name="connsiteY23" fmla="*/ 1250831 h 1317619"/>
                  <a:gd name="connsiteX24" fmla="*/ 3370307 w 3646352"/>
                  <a:gd name="connsiteY24" fmla="*/ 1199072 h 1317619"/>
                  <a:gd name="connsiteX25" fmla="*/ 3361681 w 3646352"/>
                  <a:gd name="connsiteY25" fmla="*/ 1199073 h 1317619"/>
                  <a:gd name="connsiteX26" fmla="*/ 3327175 w 3646352"/>
                  <a:gd name="connsiteY26" fmla="*/ 940278 h 1317619"/>
                  <a:gd name="connsiteX27" fmla="*/ 3137394 w 3646352"/>
                  <a:gd name="connsiteY27" fmla="*/ 802257 h 1317619"/>
                  <a:gd name="connsiteX28" fmla="*/ 2852722 w 3646352"/>
                  <a:gd name="connsiteY28" fmla="*/ 819510 h 1317619"/>
                  <a:gd name="connsiteX29" fmla="*/ 2697447 w 3646352"/>
                  <a:gd name="connsiteY29" fmla="*/ 940280 h 1317619"/>
                  <a:gd name="connsiteX30" fmla="*/ 2637062 w 3646352"/>
                  <a:gd name="connsiteY30" fmla="*/ 1069676 h 1317619"/>
                  <a:gd name="connsiteX31" fmla="*/ 2628435 w 3646352"/>
                  <a:gd name="connsiteY31" fmla="*/ 1285336 h 1317619"/>
                  <a:gd name="connsiteX32" fmla="*/ 2464534 w 3646352"/>
                  <a:gd name="connsiteY32" fmla="*/ 1311216 h 1317619"/>
                  <a:gd name="connsiteX33" fmla="*/ 1299967 w 3646352"/>
                  <a:gd name="connsiteY33" fmla="*/ 1311216 h 1317619"/>
                  <a:gd name="connsiteX34" fmla="*/ 1092933 w 3646352"/>
                  <a:gd name="connsiteY34" fmla="*/ 1311216 h 1317619"/>
                  <a:gd name="connsiteX35" fmla="*/ 1049801 w 3646352"/>
                  <a:gd name="connsiteY35" fmla="*/ 1199072 h 1317619"/>
                  <a:gd name="connsiteX36" fmla="*/ 1041175 w 3646352"/>
                  <a:gd name="connsiteY36" fmla="*/ 1069676 h 1317619"/>
                  <a:gd name="connsiteX37" fmla="*/ 1006669 w 3646352"/>
                  <a:gd name="connsiteY37" fmla="*/ 923027 h 1317619"/>
                  <a:gd name="connsiteX38" fmla="*/ 903152 w 3646352"/>
                  <a:gd name="connsiteY38" fmla="*/ 819510 h 1317619"/>
                  <a:gd name="connsiteX39" fmla="*/ 791009 w 3646352"/>
                  <a:gd name="connsiteY39" fmla="*/ 759125 h 1317619"/>
                  <a:gd name="connsiteX40" fmla="*/ 635733 w 3646352"/>
                  <a:gd name="connsiteY40" fmla="*/ 750498 h 1317619"/>
                  <a:gd name="connsiteX41" fmla="*/ 532217 w 3646352"/>
                  <a:gd name="connsiteY41" fmla="*/ 802257 h 1317619"/>
                  <a:gd name="connsiteX42" fmla="*/ 420073 w 3646352"/>
                  <a:gd name="connsiteY42" fmla="*/ 879895 h 1317619"/>
                  <a:gd name="connsiteX43" fmla="*/ 333809 w 3646352"/>
                  <a:gd name="connsiteY43" fmla="*/ 1035170 h 1317619"/>
                  <a:gd name="connsiteX44" fmla="*/ 325182 w 3646352"/>
                  <a:gd name="connsiteY44" fmla="*/ 1250831 h 1317619"/>
                  <a:gd name="connsiteX0" fmla="*/ 325182 w 3646352"/>
                  <a:gd name="connsiteY0" fmla="*/ 1250831 h 1317619"/>
                  <a:gd name="connsiteX1" fmla="*/ 256171 w 3646352"/>
                  <a:gd name="connsiteY1" fmla="*/ 1276710 h 1317619"/>
                  <a:gd name="connsiteX2" fmla="*/ 109522 w 3646352"/>
                  <a:gd name="connsiteY2" fmla="*/ 1259457 h 1317619"/>
                  <a:gd name="connsiteX3" fmla="*/ 23258 w 3646352"/>
                  <a:gd name="connsiteY3" fmla="*/ 1086928 h 1317619"/>
                  <a:gd name="connsiteX4" fmla="*/ 6005 w 3646352"/>
                  <a:gd name="connsiteY4" fmla="*/ 940280 h 1317619"/>
                  <a:gd name="connsiteX5" fmla="*/ 14632 w 3646352"/>
                  <a:gd name="connsiteY5" fmla="*/ 871268 h 1317619"/>
                  <a:gd name="connsiteX6" fmla="*/ 178533 w 3646352"/>
                  <a:gd name="connsiteY6" fmla="*/ 655608 h 1317619"/>
                  <a:gd name="connsiteX7" fmla="*/ 333809 w 3646352"/>
                  <a:gd name="connsiteY7" fmla="*/ 595223 h 1317619"/>
                  <a:gd name="connsiteX8" fmla="*/ 1118813 w 3646352"/>
                  <a:gd name="connsiteY8" fmla="*/ 526212 h 1317619"/>
                  <a:gd name="connsiteX9" fmla="*/ 1179197 w 3646352"/>
                  <a:gd name="connsiteY9" fmla="*/ 465826 h 1317619"/>
                  <a:gd name="connsiteX10" fmla="*/ 1386231 w 3646352"/>
                  <a:gd name="connsiteY10" fmla="*/ 293299 h 1317619"/>
                  <a:gd name="connsiteX11" fmla="*/ 1619145 w 3646352"/>
                  <a:gd name="connsiteY11" fmla="*/ 77638 h 1317619"/>
                  <a:gd name="connsiteX12" fmla="*/ 1748541 w 3646352"/>
                  <a:gd name="connsiteY12" fmla="*/ 17253 h 1317619"/>
                  <a:gd name="connsiteX13" fmla="*/ 1938322 w 3646352"/>
                  <a:gd name="connsiteY13" fmla="*/ 0 h 1317619"/>
                  <a:gd name="connsiteX14" fmla="*/ 3232284 w 3646352"/>
                  <a:gd name="connsiteY14" fmla="*/ 17253 h 1317619"/>
                  <a:gd name="connsiteX15" fmla="*/ 3309922 w 3646352"/>
                  <a:gd name="connsiteY15" fmla="*/ 94891 h 1317619"/>
                  <a:gd name="connsiteX16" fmla="*/ 3396186 w 3646352"/>
                  <a:gd name="connsiteY16" fmla="*/ 207034 h 1317619"/>
                  <a:gd name="connsiteX17" fmla="*/ 3447945 w 3646352"/>
                  <a:gd name="connsiteY17" fmla="*/ 310551 h 1317619"/>
                  <a:gd name="connsiteX18" fmla="*/ 3525582 w 3646352"/>
                  <a:gd name="connsiteY18" fmla="*/ 439947 h 1317619"/>
                  <a:gd name="connsiteX19" fmla="*/ 3603220 w 3646352"/>
                  <a:gd name="connsiteY19" fmla="*/ 569344 h 1317619"/>
                  <a:gd name="connsiteX20" fmla="*/ 3646352 w 3646352"/>
                  <a:gd name="connsiteY20" fmla="*/ 707366 h 1317619"/>
                  <a:gd name="connsiteX21" fmla="*/ 3637726 w 3646352"/>
                  <a:gd name="connsiteY21" fmla="*/ 1017917 h 1317619"/>
                  <a:gd name="connsiteX22" fmla="*/ 3594594 w 3646352"/>
                  <a:gd name="connsiteY22" fmla="*/ 1173193 h 1317619"/>
                  <a:gd name="connsiteX23" fmla="*/ 3560088 w 3646352"/>
                  <a:gd name="connsiteY23" fmla="*/ 1250831 h 1317619"/>
                  <a:gd name="connsiteX24" fmla="*/ 3370307 w 3646352"/>
                  <a:gd name="connsiteY24" fmla="*/ 1199072 h 1317619"/>
                  <a:gd name="connsiteX25" fmla="*/ 3361681 w 3646352"/>
                  <a:gd name="connsiteY25" fmla="*/ 1199073 h 1317619"/>
                  <a:gd name="connsiteX26" fmla="*/ 3327175 w 3646352"/>
                  <a:gd name="connsiteY26" fmla="*/ 940278 h 1317619"/>
                  <a:gd name="connsiteX27" fmla="*/ 3137394 w 3646352"/>
                  <a:gd name="connsiteY27" fmla="*/ 802257 h 1317619"/>
                  <a:gd name="connsiteX28" fmla="*/ 2852722 w 3646352"/>
                  <a:gd name="connsiteY28" fmla="*/ 819510 h 1317619"/>
                  <a:gd name="connsiteX29" fmla="*/ 2697447 w 3646352"/>
                  <a:gd name="connsiteY29" fmla="*/ 940280 h 1317619"/>
                  <a:gd name="connsiteX30" fmla="*/ 2637062 w 3646352"/>
                  <a:gd name="connsiteY30" fmla="*/ 1069676 h 1317619"/>
                  <a:gd name="connsiteX31" fmla="*/ 2628435 w 3646352"/>
                  <a:gd name="connsiteY31" fmla="*/ 1285336 h 1317619"/>
                  <a:gd name="connsiteX32" fmla="*/ 2464534 w 3646352"/>
                  <a:gd name="connsiteY32" fmla="*/ 1311216 h 1317619"/>
                  <a:gd name="connsiteX33" fmla="*/ 1299967 w 3646352"/>
                  <a:gd name="connsiteY33" fmla="*/ 1311216 h 1317619"/>
                  <a:gd name="connsiteX34" fmla="*/ 1092933 w 3646352"/>
                  <a:gd name="connsiteY34" fmla="*/ 1311216 h 1317619"/>
                  <a:gd name="connsiteX35" fmla="*/ 1049801 w 3646352"/>
                  <a:gd name="connsiteY35" fmla="*/ 1199072 h 1317619"/>
                  <a:gd name="connsiteX36" fmla="*/ 1041175 w 3646352"/>
                  <a:gd name="connsiteY36" fmla="*/ 1069676 h 1317619"/>
                  <a:gd name="connsiteX37" fmla="*/ 1006669 w 3646352"/>
                  <a:gd name="connsiteY37" fmla="*/ 923027 h 1317619"/>
                  <a:gd name="connsiteX38" fmla="*/ 903152 w 3646352"/>
                  <a:gd name="connsiteY38" fmla="*/ 819510 h 1317619"/>
                  <a:gd name="connsiteX39" fmla="*/ 791009 w 3646352"/>
                  <a:gd name="connsiteY39" fmla="*/ 759125 h 1317619"/>
                  <a:gd name="connsiteX40" fmla="*/ 678865 w 3646352"/>
                  <a:gd name="connsiteY40" fmla="*/ 750498 h 1317619"/>
                  <a:gd name="connsiteX41" fmla="*/ 532217 w 3646352"/>
                  <a:gd name="connsiteY41" fmla="*/ 802257 h 1317619"/>
                  <a:gd name="connsiteX42" fmla="*/ 420073 w 3646352"/>
                  <a:gd name="connsiteY42" fmla="*/ 879895 h 1317619"/>
                  <a:gd name="connsiteX43" fmla="*/ 333809 w 3646352"/>
                  <a:gd name="connsiteY43" fmla="*/ 1035170 h 1317619"/>
                  <a:gd name="connsiteX44" fmla="*/ 325182 w 3646352"/>
                  <a:gd name="connsiteY44" fmla="*/ 1250831 h 1317619"/>
                  <a:gd name="connsiteX0" fmla="*/ 325182 w 3646352"/>
                  <a:gd name="connsiteY0" fmla="*/ 1250831 h 1317619"/>
                  <a:gd name="connsiteX1" fmla="*/ 256171 w 3646352"/>
                  <a:gd name="connsiteY1" fmla="*/ 1276710 h 1317619"/>
                  <a:gd name="connsiteX2" fmla="*/ 109522 w 3646352"/>
                  <a:gd name="connsiteY2" fmla="*/ 1259457 h 1317619"/>
                  <a:gd name="connsiteX3" fmla="*/ 23258 w 3646352"/>
                  <a:gd name="connsiteY3" fmla="*/ 1086928 h 1317619"/>
                  <a:gd name="connsiteX4" fmla="*/ 6005 w 3646352"/>
                  <a:gd name="connsiteY4" fmla="*/ 940280 h 1317619"/>
                  <a:gd name="connsiteX5" fmla="*/ 14632 w 3646352"/>
                  <a:gd name="connsiteY5" fmla="*/ 871268 h 1317619"/>
                  <a:gd name="connsiteX6" fmla="*/ 178533 w 3646352"/>
                  <a:gd name="connsiteY6" fmla="*/ 655608 h 1317619"/>
                  <a:gd name="connsiteX7" fmla="*/ 333809 w 3646352"/>
                  <a:gd name="connsiteY7" fmla="*/ 595223 h 1317619"/>
                  <a:gd name="connsiteX8" fmla="*/ 1118813 w 3646352"/>
                  <a:gd name="connsiteY8" fmla="*/ 526212 h 1317619"/>
                  <a:gd name="connsiteX9" fmla="*/ 1179197 w 3646352"/>
                  <a:gd name="connsiteY9" fmla="*/ 465826 h 1317619"/>
                  <a:gd name="connsiteX10" fmla="*/ 1386231 w 3646352"/>
                  <a:gd name="connsiteY10" fmla="*/ 293299 h 1317619"/>
                  <a:gd name="connsiteX11" fmla="*/ 1619145 w 3646352"/>
                  <a:gd name="connsiteY11" fmla="*/ 77638 h 1317619"/>
                  <a:gd name="connsiteX12" fmla="*/ 1748541 w 3646352"/>
                  <a:gd name="connsiteY12" fmla="*/ 17253 h 1317619"/>
                  <a:gd name="connsiteX13" fmla="*/ 1938322 w 3646352"/>
                  <a:gd name="connsiteY13" fmla="*/ 0 h 1317619"/>
                  <a:gd name="connsiteX14" fmla="*/ 3232284 w 3646352"/>
                  <a:gd name="connsiteY14" fmla="*/ 17253 h 1317619"/>
                  <a:gd name="connsiteX15" fmla="*/ 3309922 w 3646352"/>
                  <a:gd name="connsiteY15" fmla="*/ 94891 h 1317619"/>
                  <a:gd name="connsiteX16" fmla="*/ 3396186 w 3646352"/>
                  <a:gd name="connsiteY16" fmla="*/ 207034 h 1317619"/>
                  <a:gd name="connsiteX17" fmla="*/ 3447945 w 3646352"/>
                  <a:gd name="connsiteY17" fmla="*/ 310551 h 1317619"/>
                  <a:gd name="connsiteX18" fmla="*/ 3525582 w 3646352"/>
                  <a:gd name="connsiteY18" fmla="*/ 439947 h 1317619"/>
                  <a:gd name="connsiteX19" fmla="*/ 3603220 w 3646352"/>
                  <a:gd name="connsiteY19" fmla="*/ 569344 h 1317619"/>
                  <a:gd name="connsiteX20" fmla="*/ 3646352 w 3646352"/>
                  <a:gd name="connsiteY20" fmla="*/ 707366 h 1317619"/>
                  <a:gd name="connsiteX21" fmla="*/ 3637726 w 3646352"/>
                  <a:gd name="connsiteY21" fmla="*/ 1017917 h 1317619"/>
                  <a:gd name="connsiteX22" fmla="*/ 3594594 w 3646352"/>
                  <a:gd name="connsiteY22" fmla="*/ 1173193 h 1317619"/>
                  <a:gd name="connsiteX23" fmla="*/ 3560088 w 3646352"/>
                  <a:gd name="connsiteY23" fmla="*/ 1250831 h 1317619"/>
                  <a:gd name="connsiteX24" fmla="*/ 3370307 w 3646352"/>
                  <a:gd name="connsiteY24" fmla="*/ 1199072 h 1317619"/>
                  <a:gd name="connsiteX25" fmla="*/ 3361681 w 3646352"/>
                  <a:gd name="connsiteY25" fmla="*/ 1199073 h 1317619"/>
                  <a:gd name="connsiteX26" fmla="*/ 3327175 w 3646352"/>
                  <a:gd name="connsiteY26" fmla="*/ 940278 h 1317619"/>
                  <a:gd name="connsiteX27" fmla="*/ 3137394 w 3646352"/>
                  <a:gd name="connsiteY27" fmla="*/ 802257 h 1317619"/>
                  <a:gd name="connsiteX28" fmla="*/ 2852722 w 3646352"/>
                  <a:gd name="connsiteY28" fmla="*/ 819510 h 1317619"/>
                  <a:gd name="connsiteX29" fmla="*/ 2697447 w 3646352"/>
                  <a:gd name="connsiteY29" fmla="*/ 940280 h 1317619"/>
                  <a:gd name="connsiteX30" fmla="*/ 2637062 w 3646352"/>
                  <a:gd name="connsiteY30" fmla="*/ 1069676 h 1317619"/>
                  <a:gd name="connsiteX31" fmla="*/ 2628435 w 3646352"/>
                  <a:gd name="connsiteY31" fmla="*/ 1285336 h 1317619"/>
                  <a:gd name="connsiteX32" fmla="*/ 2464534 w 3646352"/>
                  <a:gd name="connsiteY32" fmla="*/ 1311216 h 1317619"/>
                  <a:gd name="connsiteX33" fmla="*/ 1299967 w 3646352"/>
                  <a:gd name="connsiteY33" fmla="*/ 1311216 h 1317619"/>
                  <a:gd name="connsiteX34" fmla="*/ 1092933 w 3646352"/>
                  <a:gd name="connsiteY34" fmla="*/ 1311216 h 1317619"/>
                  <a:gd name="connsiteX35" fmla="*/ 1049801 w 3646352"/>
                  <a:gd name="connsiteY35" fmla="*/ 1199072 h 1317619"/>
                  <a:gd name="connsiteX36" fmla="*/ 1041175 w 3646352"/>
                  <a:gd name="connsiteY36" fmla="*/ 1069676 h 1317619"/>
                  <a:gd name="connsiteX37" fmla="*/ 1006669 w 3646352"/>
                  <a:gd name="connsiteY37" fmla="*/ 923027 h 1317619"/>
                  <a:gd name="connsiteX38" fmla="*/ 903152 w 3646352"/>
                  <a:gd name="connsiteY38" fmla="*/ 819510 h 1317619"/>
                  <a:gd name="connsiteX39" fmla="*/ 678865 w 3646352"/>
                  <a:gd name="connsiteY39" fmla="*/ 750498 h 1317619"/>
                  <a:gd name="connsiteX40" fmla="*/ 532217 w 3646352"/>
                  <a:gd name="connsiteY40" fmla="*/ 802257 h 1317619"/>
                  <a:gd name="connsiteX41" fmla="*/ 420073 w 3646352"/>
                  <a:gd name="connsiteY41" fmla="*/ 879895 h 1317619"/>
                  <a:gd name="connsiteX42" fmla="*/ 333809 w 3646352"/>
                  <a:gd name="connsiteY42" fmla="*/ 1035170 h 1317619"/>
                  <a:gd name="connsiteX43" fmla="*/ 325182 w 3646352"/>
                  <a:gd name="connsiteY43" fmla="*/ 1250831 h 1317619"/>
                  <a:gd name="connsiteX0" fmla="*/ 325182 w 3646352"/>
                  <a:gd name="connsiteY0" fmla="*/ 1250831 h 1317619"/>
                  <a:gd name="connsiteX1" fmla="*/ 256171 w 3646352"/>
                  <a:gd name="connsiteY1" fmla="*/ 1276710 h 1317619"/>
                  <a:gd name="connsiteX2" fmla="*/ 109522 w 3646352"/>
                  <a:gd name="connsiteY2" fmla="*/ 1259457 h 1317619"/>
                  <a:gd name="connsiteX3" fmla="*/ 23258 w 3646352"/>
                  <a:gd name="connsiteY3" fmla="*/ 1086928 h 1317619"/>
                  <a:gd name="connsiteX4" fmla="*/ 6005 w 3646352"/>
                  <a:gd name="connsiteY4" fmla="*/ 940280 h 1317619"/>
                  <a:gd name="connsiteX5" fmla="*/ 14632 w 3646352"/>
                  <a:gd name="connsiteY5" fmla="*/ 871268 h 1317619"/>
                  <a:gd name="connsiteX6" fmla="*/ 178533 w 3646352"/>
                  <a:gd name="connsiteY6" fmla="*/ 655608 h 1317619"/>
                  <a:gd name="connsiteX7" fmla="*/ 333809 w 3646352"/>
                  <a:gd name="connsiteY7" fmla="*/ 595223 h 1317619"/>
                  <a:gd name="connsiteX8" fmla="*/ 1118813 w 3646352"/>
                  <a:gd name="connsiteY8" fmla="*/ 526212 h 1317619"/>
                  <a:gd name="connsiteX9" fmla="*/ 1179197 w 3646352"/>
                  <a:gd name="connsiteY9" fmla="*/ 465826 h 1317619"/>
                  <a:gd name="connsiteX10" fmla="*/ 1386231 w 3646352"/>
                  <a:gd name="connsiteY10" fmla="*/ 293299 h 1317619"/>
                  <a:gd name="connsiteX11" fmla="*/ 1619145 w 3646352"/>
                  <a:gd name="connsiteY11" fmla="*/ 77638 h 1317619"/>
                  <a:gd name="connsiteX12" fmla="*/ 1748541 w 3646352"/>
                  <a:gd name="connsiteY12" fmla="*/ 17253 h 1317619"/>
                  <a:gd name="connsiteX13" fmla="*/ 1938322 w 3646352"/>
                  <a:gd name="connsiteY13" fmla="*/ 0 h 1317619"/>
                  <a:gd name="connsiteX14" fmla="*/ 3232284 w 3646352"/>
                  <a:gd name="connsiteY14" fmla="*/ 17253 h 1317619"/>
                  <a:gd name="connsiteX15" fmla="*/ 3309922 w 3646352"/>
                  <a:gd name="connsiteY15" fmla="*/ 94891 h 1317619"/>
                  <a:gd name="connsiteX16" fmla="*/ 3396186 w 3646352"/>
                  <a:gd name="connsiteY16" fmla="*/ 207034 h 1317619"/>
                  <a:gd name="connsiteX17" fmla="*/ 3447945 w 3646352"/>
                  <a:gd name="connsiteY17" fmla="*/ 310551 h 1317619"/>
                  <a:gd name="connsiteX18" fmla="*/ 3525582 w 3646352"/>
                  <a:gd name="connsiteY18" fmla="*/ 439947 h 1317619"/>
                  <a:gd name="connsiteX19" fmla="*/ 3603220 w 3646352"/>
                  <a:gd name="connsiteY19" fmla="*/ 569344 h 1317619"/>
                  <a:gd name="connsiteX20" fmla="*/ 3646352 w 3646352"/>
                  <a:gd name="connsiteY20" fmla="*/ 707366 h 1317619"/>
                  <a:gd name="connsiteX21" fmla="*/ 3637726 w 3646352"/>
                  <a:gd name="connsiteY21" fmla="*/ 1017917 h 1317619"/>
                  <a:gd name="connsiteX22" fmla="*/ 3594594 w 3646352"/>
                  <a:gd name="connsiteY22" fmla="*/ 1173193 h 1317619"/>
                  <a:gd name="connsiteX23" fmla="*/ 3560088 w 3646352"/>
                  <a:gd name="connsiteY23" fmla="*/ 1250831 h 1317619"/>
                  <a:gd name="connsiteX24" fmla="*/ 3370307 w 3646352"/>
                  <a:gd name="connsiteY24" fmla="*/ 1199072 h 1317619"/>
                  <a:gd name="connsiteX25" fmla="*/ 3361681 w 3646352"/>
                  <a:gd name="connsiteY25" fmla="*/ 1199073 h 1317619"/>
                  <a:gd name="connsiteX26" fmla="*/ 3327175 w 3646352"/>
                  <a:gd name="connsiteY26" fmla="*/ 940278 h 1317619"/>
                  <a:gd name="connsiteX27" fmla="*/ 3137394 w 3646352"/>
                  <a:gd name="connsiteY27" fmla="*/ 802257 h 1317619"/>
                  <a:gd name="connsiteX28" fmla="*/ 2852722 w 3646352"/>
                  <a:gd name="connsiteY28" fmla="*/ 819510 h 1317619"/>
                  <a:gd name="connsiteX29" fmla="*/ 2697447 w 3646352"/>
                  <a:gd name="connsiteY29" fmla="*/ 940280 h 1317619"/>
                  <a:gd name="connsiteX30" fmla="*/ 2637062 w 3646352"/>
                  <a:gd name="connsiteY30" fmla="*/ 1069676 h 1317619"/>
                  <a:gd name="connsiteX31" fmla="*/ 2628435 w 3646352"/>
                  <a:gd name="connsiteY31" fmla="*/ 1285336 h 1317619"/>
                  <a:gd name="connsiteX32" fmla="*/ 2464534 w 3646352"/>
                  <a:gd name="connsiteY32" fmla="*/ 1311216 h 1317619"/>
                  <a:gd name="connsiteX33" fmla="*/ 1299967 w 3646352"/>
                  <a:gd name="connsiteY33" fmla="*/ 1311216 h 1317619"/>
                  <a:gd name="connsiteX34" fmla="*/ 1092933 w 3646352"/>
                  <a:gd name="connsiteY34" fmla="*/ 1311216 h 1317619"/>
                  <a:gd name="connsiteX35" fmla="*/ 1049801 w 3646352"/>
                  <a:gd name="connsiteY35" fmla="*/ 1199072 h 1317619"/>
                  <a:gd name="connsiteX36" fmla="*/ 1041175 w 3646352"/>
                  <a:gd name="connsiteY36" fmla="*/ 1069676 h 1317619"/>
                  <a:gd name="connsiteX37" fmla="*/ 1006669 w 3646352"/>
                  <a:gd name="connsiteY37" fmla="*/ 923027 h 1317619"/>
                  <a:gd name="connsiteX38" fmla="*/ 903152 w 3646352"/>
                  <a:gd name="connsiteY38" fmla="*/ 819510 h 1317619"/>
                  <a:gd name="connsiteX39" fmla="*/ 721997 w 3646352"/>
                  <a:gd name="connsiteY39" fmla="*/ 776377 h 1317619"/>
                  <a:gd name="connsiteX40" fmla="*/ 532217 w 3646352"/>
                  <a:gd name="connsiteY40" fmla="*/ 802257 h 1317619"/>
                  <a:gd name="connsiteX41" fmla="*/ 420073 w 3646352"/>
                  <a:gd name="connsiteY41" fmla="*/ 879895 h 1317619"/>
                  <a:gd name="connsiteX42" fmla="*/ 333809 w 3646352"/>
                  <a:gd name="connsiteY42" fmla="*/ 1035170 h 1317619"/>
                  <a:gd name="connsiteX43" fmla="*/ 325182 w 3646352"/>
                  <a:gd name="connsiteY43" fmla="*/ 1250831 h 1317619"/>
                  <a:gd name="connsiteX0" fmla="*/ 325182 w 3646352"/>
                  <a:gd name="connsiteY0" fmla="*/ 1250831 h 1317619"/>
                  <a:gd name="connsiteX1" fmla="*/ 256171 w 3646352"/>
                  <a:gd name="connsiteY1" fmla="*/ 1276710 h 1317619"/>
                  <a:gd name="connsiteX2" fmla="*/ 109522 w 3646352"/>
                  <a:gd name="connsiteY2" fmla="*/ 1259457 h 1317619"/>
                  <a:gd name="connsiteX3" fmla="*/ 23258 w 3646352"/>
                  <a:gd name="connsiteY3" fmla="*/ 1086928 h 1317619"/>
                  <a:gd name="connsiteX4" fmla="*/ 6005 w 3646352"/>
                  <a:gd name="connsiteY4" fmla="*/ 940280 h 1317619"/>
                  <a:gd name="connsiteX5" fmla="*/ 14632 w 3646352"/>
                  <a:gd name="connsiteY5" fmla="*/ 871268 h 1317619"/>
                  <a:gd name="connsiteX6" fmla="*/ 178533 w 3646352"/>
                  <a:gd name="connsiteY6" fmla="*/ 655608 h 1317619"/>
                  <a:gd name="connsiteX7" fmla="*/ 333809 w 3646352"/>
                  <a:gd name="connsiteY7" fmla="*/ 595223 h 1317619"/>
                  <a:gd name="connsiteX8" fmla="*/ 1118813 w 3646352"/>
                  <a:gd name="connsiteY8" fmla="*/ 526212 h 1317619"/>
                  <a:gd name="connsiteX9" fmla="*/ 1179197 w 3646352"/>
                  <a:gd name="connsiteY9" fmla="*/ 465826 h 1317619"/>
                  <a:gd name="connsiteX10" fmla="*/ 1386231 w 3646352"/>
                  <a:gd name="connsiteY10" fmla="*/ 293299 h 1317619"/>
                  <a:gd name="connsiteX11" fmla="*/ 1619145 w 3646352"/>
                  <a:gd name="connsiteY11" fmla="*/ 77638 h 1317619"/>
                  <a:gd name="connsiteX12" fmla="*/ 1748541 w 3646352"/>
                  <a:gd name="connsiteY12" fmla="*/ 17253 h 1317619"/>
                  <a:gd name="connsiteX13" fmla="*/ 1938322 w 3646352"/>
                  <a:gd name="connsiteY13" fmla="*/ 0 h 1317619"/>
                  <a:gd name="connsiteX14" fmla="*/ 3232284 w 3646352"/>
                  <a:gd name="connsiteY14" fmla="*/ 17253 h 1317619"/>
                  <a:gd name="connsiteX15" fmla="*/ 3309922 w 3646352"/>
                  <a:gd name="connsiteY15" fmla="*/ 94891 h 1317619"/>
                  <a:gd name="connsiteX16" fmla="*/ 3396186 w 3646352"/>
                  <a:gd name="connsiteY16" fmla="*/ 207034 h 1317619"/>
                  <a:gd name="connsiteX17" fmla="*/ 3447945 w 3646352"/>
                  <a:gd name="connsiteY17" fmla="*/ 310551 h 1317619"/>
                  <a:gd name="connsiteX18" fmla="*/ 3525582 w 3646352"/>
                  <a:gd name="connsiteY18" fmla="*/ 439947 h 1317619"/>
                  <a:gd name="connsiteX19" fmla="*/ 3603220 w 3646352"/>
                  <a:gd name="connsiteY19" fmla="*/ 569344 h 1317619"/>
                  <a:gd name="connsiteX20" fmla="*/ 3646352 w 3646352"/>
                  <a:gd name="connsiteY20" fmla="*/ 707366 h 1317619"/>
                  <a:gd name="connsiteX21" fmla="*/ 3637726 w 3646352"/>
                  <a:gd name="connsiteY21" fmla="*/ 1017917 h 1317619"/>
                  <a:gd name="connsiteX22" fmla="*/ 3594594 w 3646352"/>
                  <a:gd name="connsiteY22" fmla="*/ 1173193 h 1317619"/>
                  <a:gd name="connsiteX23" fmla="*/ 3560088 w 3646352"/>
                  <a:gd name="connsiteY23" fmla="*/ 1250831 h 1317619"/>
                  <a:gd name="connsiteX24" fmla="*/ 3370307 w 3646352"/>
                  <a:gd name="connsiteY24" fmla="*/ 1199072 h 1317619"/>
                  <a:gd name="connsiteX25" fmla="*/ 3361681 w 3646352"/>
                  <a:gd name="connsiteY25" fmla="*/ 1199073 h 1317619"/>
                  <a:gd name="connsiteX26" fmla="*/ 3327175 w 3646352"/>
                  <a:gd name="connsiteY26" fmla="*/ 940278 h 1317619"/>
                  <a:gd name="connsiteX27" fmla="*/ 3137394 w 3646352"/>
                  <a:gd name="connsiteY27" fmla="*/ 802257 h 1317619"/>
                  <a:gd name="connsiteX28" fmla="*/ 2852722 w 3646352"/>
                  <a:gd name="connsiteY28" fmla="*/ 819510 h 1317619"/>
                  <a:gd name="connsiteX29" fmla="*/ 2697447 w 3646352"/>
                  <a:gd name="connsiteY29" fmla="*/ 940280 h 1317619"/>
                  <a:gd name="connsiteX30" fmla="*/ 2637062 w 3646352"/>
                  <a:gd name="connsiteY30" fmla="*/ 1069676 h 1317619"/>
                  <a:gd name="connsiteX31" fmla="*/ 2628435 w 3646352"/>
                  <a:gd name="connsiteY31" fmla="*/ 1285336 h 1317619"/>
                  <a:gd name="connsiteX32" fmla="*/ 2464534 w 3646352"/>
                  <a:gd name="connsiteY32" fmla="*/ 1311216 h 1317619"/>
                  <a:gd name="connsiteX33" fmla="*/ 1299967 w 3646352"/>
                  <a:gd name="connsiteY33" fmla="*/ 1311216 h 1317619"/>
                  <a:gd name="connsiteX34" fmla="*/ 1092933 w 3646352"/>
                  <a:gd name="connsiteY34" fmla="*/ 1311216 h 1317619"/>
                  <a:gd name="connsiteX35" fmla="*/ 1049801 w 3646352"/>
                  <a:gd name="connsiteY35" fmla="*/ 1199072 h 1317619"/>
                  <a:gd name="connsiteX36" fmla="*/ 1041175 w 3646352"/>
                  <a:gd name="connsiteY36" fmla="*/ 1069676 h 1317619"/>
                  <a:gd name="connsiteX37" fmla="*/ 1006669 w 3646352"/>
                  <a:gd name="connsiteY37" fmla="*/ 923027 h 1317619"/>
                  <a:gd name="connsiteX38" fmla="*/ 903152 w 3646352"/>
                  <a:gd name="connsiteY38" fmla="*/ 819510 h 1317619"/>
                  <a:gd name="connsiteX39" fmla="*/ 721997 w 3646352"/>
                  <a:gd name="connsiteY39" fmla="*/ 776377 h 1317619"/>
                  <a:gd name="connsiteX40" fmla="*/ 558097 w 3646352"/>
                  <a:gd name="connsiteY40" fmla="*/ 819510 h 1317619"/>
                  <a:gd name="connsiteX41" fmla="*/ 420073 w 3646352"/>
                  <a:gd name="connsiteY41" fmla="*/ 879895 h 1317619"/>
                  <a:gd name="connsiteX42" fmla="*/ 333809 w 3646352"/>
                  <a:gd name="connsiteY42" fmla="*/ 1035170 h 1317619"/>
                  <a:gd name="connsiteX43" fmla="*/ 325182 w 3646352"/>
                  <a:gd name="connsiteY43" fmla="*/ 1250831 h 1317619"/>
                  <a:gd name="connsiteX0" fmla="*/ 325182 w 3646352"/>
                  <a:gd name="connsiteY0" fmla="*/ 1250831 h 1317619"/>
                  <a:gd name="connsiteX1" fmla="*/ 256171 w 3646352"/>
                  <a:gd name="connsiteY1" fmla="*/ 1276710 h 1317619"/>
                  <a:gd name="connsiteX2" fmla="*/ 109522 w 3646352"/>
                  <a:gd name="connsiteY2" fmla="*/ 1259457 h 1317619"/>
                  <a:gd name="connsiteX3" fmla="*/ 23258 w 3646352"/>
                  <a:gd name="connsiteY3" fmla="*/ 1086928 h 1317619"/>
                  <a:gd name="connsiteX4" fmla="*/ 6005 w 3646352"/>
                  <a:gd name="connsiteY4" fmla="*/ 940280 h 1317619"/>
                  <a:gd name="connsiteX5" fmla="*/ 14632 w 3646352"/>
                  <a:gd name="connsiteY5" fmla="*/ 871268 h 1317619"/>
                  <a:gd name="connsiteX6" fmla="*/ 178533 w 3646352"/>
                  <a:gd name="connsiteY6" fmla="*/ 655608 h 1317619"/>
                  <a:gd name="connsiteX7" fmla="*/ 333809 w 3646352"/>
                  <a:gd name="connsiteY7" fmla="*/ 595223 h 1317619"/>
                  <a:gd name="connsiteX8" fmla="*/ 1118813 w 3646352"/>
                  <a:gd name="connsiteY8" fmla="*/ 526212 h 1317619"/>
                  <a:gd name="connsiteX9" fmla="*/ 1179197 w 3646352"/>
                  <a:gd name="connsiteY9" fmla="*/ 465826 h 1317619"/>
                  <a:gd name="connsiteX10" fmla="*/ 1386231 w 3646352"/>
                  <a:gd name="connsiteY10" fmla="*/ 293299 h 1317619"/>
                  <a:gd name="connsiteX11" fmla="*/ 1619145 w 3646352"/>
                  <a:gd name="connsiteY11" fmla="*/ 77638 h 1317619"/>
                  <a:gd name="connsiteX12" fmla="*/ 1748541 w 3646352"/>
                  <a:gd name="connsiteY12" fmla="*/ 17253 h 1317619"/>
                  <a:gd name="connsiteX13" fmla="*/ 1938322 w 3646352"/>
                  <a:gd name="connsiteY13" fmla="*/ 0 h 1317619"/>
                  <a:gd name="connsiteX14" fmla="*/ 3232284 w 3646352"/>
                  <a:gd name="connsiteY14" fmla="*/ 17253 h 1317619"/>
                  <a:gd name="connsiteX15" fmla="*/ 3309922 w 3646352"/>
                  <a:gd name="connsiteY15" fmla="*/ 94891 h 1317619"/>
                  <a:gd name="connsiteX16" fmla="*/ 3396186 w 3646352"/>
                  <a:gd name="connsiteY16" fmla="*/ 207034 h 1317619"/>
                  <a:gd name="connsiteX17" fmla="*/ 3447945 w 3646352"/>
                  <a:gd name="connsiteY17" fmla="*/ 310551 h 1317619"/>
                  <a:gd name="connsiteX18" fmla="*/ 3525582 w 3646352"/>
                  <a:gd name="connsiteY18" fmla="*/ 439947 h 1317619"/>
                  <a:gd name="connsiteX19" fmla="*/ 3603220 w 3646352"/>
                  <a:gd name="connsiteY19" fmla="*/ 569344 h 1317619"/>
                  <a:gd name="connsiteX20" fmla="*/ 3646352 w 3646352"/>
                  <a:gd name="connsiteY20" fmla="*/ 707366 h 1317619"/>
                  <a:gd name="connsiteX21" fmla="*/ 3637726 w 3646352"/>
                  <a:gd name="connsiteY21" fmla="*/ 1017917 h 1317619"/>
                  <a:gd name="connsiteX22" fmla="*/ 3594594 w 3646352"/>
                  <a:gd name="connsiteY22" fmla="*/ 1173193 h 1317619"/>
                  <a:gd name="connsiteX23" fmla="*/ 3560088 w 3646352"/>
                  <a:gd name="connsiteY23" fmla="*/ 1250831 h 1317619"/>
                  <a:gd name="connsiteX24" fmla="*/ 3370307 w 3646352"/>
                  <a:gd name="connsiteY24" fmla="*/ 1199072 h 1317619"/>
                  <a:gd name="connsiteX25" fmla="*/ 3361681 w 3646352"/>
                  <a:gd name="connsiteY25" fmla="*/ 1199073 h 1317619"/>
                  <a:gd name="connsiteX26" fmla="*/ 3327175 w 3646352"/>
                  <a:gd name="connsiteY26" fmla="*/ 940278 h 1317619"/>
                  <a:gd name="connsiteX27" fmla="*/ 3137394 w 3646352"/>
                  <a:gd name="connsiteY27" fmla="*/ 802257 h 1317619"/>
                  <a:gd name="connsiteX28" fmla="*/ 2852722 w 3646352"/>
                  <a:gd name="connsiteY28" fmla="*/ 819510 h 1317619"/>
                  <a:gd name="connsiteX29" fmla="*/ 2697447 w 3646352"/>
                  <a:gd name="connsiteY29" fmla="*/ 940280 h 1317619"/>
                  <a:gd name="connsiteX30" fmla="*/ 2637062 w 3646352"/>
                  <a:gd name="connsiteY30" fmla="*/ 1069676 h 1317619"/>
                  <a:gd name="connsiteX31" fmla="*/ 2628435 w 3646352"/>
                  <a:gd name="connsiteY31" fmla="*/ 1285336 h 1317619"/>
                  <a:gd name="connsiteX32" fmla="*/ 2464534 w 3646352"/>
                  <a:gd name="connsiteY32" fmla="*/ 1311216 h 1317619"/>
                  <a:gd name="connsiteX33" fmla="*/ 1299967 w 3646352"/>
                  <a:gd name="connsiteY33" fmla="*/ 1311216 h 1317619"/>
                  <a:gd name="connsiteX34" fmla="*/ 1092933 w 3646352"/>
                  <a:gd name="connsiteY34" fmla="*/ 1311216 h 1317619"/>
                  <a:gd name="connsiteX35" fmla="*/ 1049801 w 3646352"/>
                  <a:gd name="connsiteY35" fmla="*/ 1199072 h 1317619"/>
                  <a:gd name="connsiteX36" fmla="*/ 1041175 w 3646352"/>
                  <a:gd name="connsiteY36" fmla="*/ 1069676 h 1317619"/>
                  <a:gd name="connsiteX37" fmla="*/ 1006669 w 3646352"/>
                  <a:gd name="connsiteY37" fmla="*/ 923027 h 1317619"/>
                  <a:gd name="connsiteX38" fmla="*/ 903152 w 3646352"/>
                  <a:gd name="connsiteY38" fmla="*/ 819510 h 1317619"/>
                  <a:gd name="connsiteX39" fmla="*/ 721997 w 3646352"/>
                  <a:gd name="connsiteY39" fmla="*/ 776377 h 1317619"/>
                  <a:gd name="connsiteX40" fmla="*/ 558097 w 3646352"/>
                  <a:gd name="connsiteY40" fmla="*/ 819510 h 1317619"/>
                  <a:gd name="connsiteX41" fmla="*/ 420073 w 3646352"/>
                  <a:gd name="connsiteY41" fmla="*/ 897147 h 1317619"/>
                  <a:gd name="connsiteX42" fmla="*/ 333809 w 3646352"/>
                  <a:gd name="connsiteY42" fmla="*/ 1035170 h 1317619"/>
                  <a:gd name="connsiteX43" fmla="*/ 325182 w 3646352"/>
                  <a:gd name="connsiteY43" fmla="*/ 1250831 h 1317619"/>
                  <a:gd name="connsiteX0" fmla="*/ 325182 w 3646352"/>
                  <a:gd name="connsiteY0" fmla="*/ 1250831 h 1317619"/>
                  <a:gd name="connsiteX1" fmla="*/ 256171 w 3646352"/>
                  <a:gd name="connsiteY1" fmla="*/ 1276710 h 1317619"/>
                  <a:gd name="connsiteX2" fmla="*/ 109522 w 3646352"/>
                  <a:gd name="connsiteY2" fmla="*/ 1259457 h 1317619"/>
                  <a:gd name="connsiteX3" fmla="*/ 23258 w 3646352"/>
                  <a:gd name="connsiteY3" fmla="*/ 1086928 h 1317619"/>
                  <a:gd name="connsiteX4" fmla="*/ 6005 w 3646352"/>
                  <a:gd name="connsiteY4" fmla="*/ 940280 h 1317619"/>
                  <a:gd name="connsiteX5" fmla="*/ 14632 w 3646352"/>
                  <a:gd name="connsiteY5" fmla="*/ 871268 h 1317619"/>
                  <a:gd name="connsiteX6" fmla="*/ 178533 w 3646352"/>
                  <a:gd name="connsiteY6" fmla="*/ 655608 h 1317619"/>
                  <a:gd name="connsiteX7" fmla="*/ 333809 w 3646352"/>
                  <a:gd name="connsiteY7" fmla="*/ 595223 h 1317619"/>
                  <a:gd name="connsiteX8" fmla="*/ 1118813 w 3646352"/>
                  <a:gd name="connsiteY8" fmla="*/ 526212 h 1317619"/>
                  <a:gd name="connsiteX9" fmla="*/ 1179197 w 3646352"/>
                  <a:gd name="connsiteY9" fmla="*/ 465826 h 1317619"/>
                  <a:gd name="connsiteX10" fmla="*/ 1386231 w 3646352"/>
                  <a:gd name="connsiteY10" fmla="*/ 293299 h 1317619"/>
                  <a:gd name="connsiteX11" fmla="*/ 1619145 w 3646352"/>
                  <a:gd name="connsiteY11" fmla="*/ 77638 h 1317619"/>
                  <a:gd name="connsiteX12" fmla="*/ 1748541 w 3646352"/>
                  <a:gd name="connsiteY12" fmla="*/ 17253 h 1317619"/>
                  <a:gd name="connsiteX13" fmla="*/ 1938322 w 3646352"/>
                  <a:gd name="connsiteY13" fmla="*/ 0 h 1317619"/>
                  <a:gd name="connsiteX14" fmla="*/ 3232284 w 3646352"/>
                  <a:gd name="connsiteY14" fmla="*/ 17253 h 1317619"/>
                  <a:gd name="connsiteX15" fmla="*/ 3309922 w 3646352"/>
                  <a:gd name="connsiteY15" fmla="*/ 94891 h 1317619"/>
                  <a:gd name="connsiteX16" fmla="*/ 3396186 w 3646352"/>
                  <a:gd name="connsiteY16" fmla="*/ 207034 h 1317619"/>
                  <a:gd name="connsiteX17" fmla="*/ 3447945 w 3646352"/>
                  <a:gd name="connsiteY17" fmla="*/ 310551 h 1317619"/>
                  <a:gd name="connsiteX18" fmla="*/ 3525582 w 3646352"/>
                  <a:gd name="connsiteY18" fmla="*/ 439947 h 1317619"/>
                  <a:gd name="connsiteX19" fmla="*/ 3603220 w 3646352"/>
                  <a:gd name="connsiteY19" fmla="*/ 569344 h 1317619"/>
                  <a:gd name="connsiteX20" fmla="*/ 3646352 w 3646352"/>
                  <a:gd name="connsiteY20" fmla="*/ 707366 h 1317619"/>
                  <a:gd name="connsiteX21" fmla="*/ 3637726 w 3646352"/>
                  <a:gd name="connsiteY21" fmla="*/ 1017917 h 1317619"/>
                  <a:gd name="connsiteX22" fmla="*/ 3594594 w 3646352"/>
                  <a:gd name="connsiteY22" fmla="*/ 1173193 h 1317619"/>
                  <a:gd name="connsiteX23" fmla="*/ 3560088 w 3646352"/>
                  <a:gd name="connsiteY23" fmla="*/ 1250831 h 1317619"/>
                  <a:gd name="connsiteX24" fmla="*/ 3370307 w 3646352"/>
                  <a:gd name="connsiteY24" fmla="*/ 1199072 h 1317619"/>
                  <a:gd name="connsiteX25" fmla="*/ 3361681 w 3646352"/>
                  <a:gd name="connsiteY25" fmla="*/ 1199073 h 1317619"/>
                  <a:gd name="connsiteX26" fmla="*/ 3327175 w 3646352"/>
                  <a:gd name="connsiteY26" fmla="*/ 940278 h 1317619"/>
                  <a:gd name="connsiteX27" fmla="*/ 3137394 w 3646352"/>
                  <a:gd name="connsiteY27" fmla="*/ 802257 h 1317619"/>
                  <a:gd name="connsiteX28" fmla="*/ 2852722 w 3646352"/>
                  <a:gd name="connsiteY28" fmla="*/ 819510 h 1317619"/>
                  <a:gd name="connsiteX29" fmla="*/ 2697447 w 3646352"/>
                  <a:gd name="connsiteY29" fmla="*/ 940280 h 1317619"/>
                  <a:gd name="connsiteX30" fmla="*/ 2637062 w 3646352"/>
                  <a:gd name="connsiteY30" fmla="*/ 1069676 h 1317619"/>
                  <a:gd name="connsiteX31" fmla="*/ 2628435 w 3646352"/>
                  <a:gd name="connsiteY31" fmla="*/ 1285336 h 1317619"/>
                  <a:gd name="connsiteX32" fmla="*/ 2464534 w 3646352"/>
                  <a:gd name="connsiteY32" fmla="*/ 1311216 h 1317619"/>
                  <a:gd name="connsiteX33" fmla="*/ 1299967 w 3646352"/>
                  <a:gd name="connsiteY33" fmla="*/ 1311216 h 1317619"/>
                  <a:gd name="connsiteX34" fmla="*/ 1092933 w 3646352"/>
                  <a:gd name="connsiteY34" fmla="*/ 1311216 h 1317619"/>
                  <a:gd name="connsiteX35" fmla="*/ 1049801 w 3646352"/>
                  <a:gd name="connsiteY35" fmla="*/ 1199072 h 1317619"/>
                  <a:gd name="connsiteX36" fmla="*/ 1041175 w 3646352"/>
                  <a:gd name="connsiteY36" fmla="*/ 1069676 h 1317619"/>
                  <a:gd name="connsiteX37" fmla="*/ 1006669 w 3646352"/>
                  <a:gd name="connsiteY37" fmla="*/ 923027 h 1317619"/>
                  <a:gd name="connsiteX38" fmla="*/ 903152 w 3646352"/>
                  <a:gd name="connsiteY38" fmla="*/ 845389 h 1317619"/>
                  <a:gd name="connsiteX39" fmla="*/ 721997 w 3646352"/>
                  <a:gd name="connsiteY39" fmla="*/ 776377 h 1317619"/>
                  <a:gd name="connsiteX40" fmla="*/ 558097 w 3646352"/>
                  <a:gd name="connsiteY40" fmla="*/ 819510 h 1317619"/>
                  <a:gd name="connsiteX41" fmla="*/ 420073 w 3646352"/>
                  <a:gd name="connsiteY41" fmla="*/ 897147 h 1317619"/>
                  <a:gd name="connsiteX42" fmla="*/ 333809 w 3646352"/>
                  <a:gd name="connsiteY42" fmla="*/ 1035170 h 1317619"/>
                  <a:gd name="connsiteX43" fmla="*/ 325182 w 3646352"/>
                  <a:gd name="connsiteY43" fmla="*/ 1250831 h 1317619"/>
                  <a:gd name="connsiteX0" fmla="*/ 325182 w 3646352"/>
                  <a:gd name="connsiteY0" fmla="*/ 1250831 h 1317619"/>
                  <a:gd name="connsiteX1" fmla="*/ 256171 w 3646352"/>
                  <a:gd name="connsiteY1" fmla="*/ 1276710 h 1317619"/>
                  <a:gd name="connsiteX2" fmla="*/ 109522 w 3646352"/>
                  <a:gd name="connsiteY2" fmla="*/ 1259457 h 1317619"/>
                  <a:gd name="connsiteX3" fmla="*/ 23258 w 3646352"/>
                  <a:gd name="connsiteY3" fmla="*/ 1086928 h 1317619"/>
                  <a:gd name="connsiteX4" fmla="*/ 6005 w 3646352"/>
                  <a:gd name="connsiteY4" fmla="*/ 940280 h 1317619"/>
                  <a:gd name="connsiteX5" fmla="*/ 14632 w 3646352"/>
                  <a:gd name="connsiteY5" fmla="*/ 871268 h 1317619"/>
                  <a:gd name="connsiteX6" fmla="*/ 178533 w 3646352"/>
                  <a:gd name="connsiteY6" fmla="*/ 655608 h 1317619"/>
                  <a:gd name="connsiteX7" fmla="*/ 333809 w 3646352"/>
                  <a:gd name="connsiteY7" fmla="*/ 595223 h 1317619"/>
                  <a:gd name="connsiteX8" fmla="*/ 1118813 w 3646352"/>
                  <a:gd name="connsiteY8" fmla="*/ 526212 h 1317619"/>
                  <a:gd name="connsiteX9" fmla="*/ 1179197 w 3646352"/>
                  <a:gd name="connsiteY9" fmla="*/ 465826 h 1317619"/>
                  <a:gd name="connsiteX10" fmla="*/ 1386231 w 3646352"/>
                  <a:gd name="connsiteY10" fmla="*/ 293299 h 1317619"/>
                  <a:gd name="connsiteX11" fmla="*/ 1619145 w 3646352"/>
                  <a:gd name="connsiteY11" fmla="*/ 77638 h 1317619"/>
                  <a:gd name="connsiteX12" fmla="*/ 1748541 w 3646352"/>
                  <a:gd name="connsiteY12" fmla="*/ 17253 h 1317619"/>
                  <a:gd name="connsiteX13" fmla="*/ 1938322 w 3646352"/>
                  <a:gd name="connsiteY13" fmla="*/ 0 h 1317619"/>
                  <a:gd name="connsiteX14" fmla="*/ 3232284 w 3646352"/>
                  <a:gd name="connsiteY14" fmla="*/ 17253 h 1317619"/>
                  <a:gd name="connsiteX15" fmla="*/ 3309922 w 3646352"/>
                  <a:gd name="connsiteY15" fmla="*/ 94891 h 1317619"/>
                  <a:gd name="connsiteX16" fmla="*/ 3396186 w 3646352"/>
                  <a:gd name="connsiteY16" fmla="*/ 207034 h 1317619"/>
                  <a:gd name="connsiteX17" fmla="*/ 3447945 w 3646352"/>
                  <a:gd name="connsiteY17" fmla="*/ 310551 h 1317619"/>
                  <a:gd name="connsiteX18" fmla="*/ 3525582 w 3646352"/>
                  <a:gd name="connsiteY18" fmla="*/ 439947 h 1317619"/>
                  <a:gd name="connsiteX19" fmla="*/ 3603220 w 3646352"/>
                  <a:gd name="connsiteY19" fmla="*/ 569344 h 1317619"/>
                  <a:gd name="connsiteX20" fmla="*/ 3646352 w 3646352"/>
                  <a:gd name="connsiteY20" fmla="*/ 707366 h 1317619"/>
                  <a:gd name="connsiteX21" fmla="*/ 3637726 w 3646352"/>
                  <a:gd name="connsiteY21" fmla="*/ 1017917 h 1317619"/>
                  <a:gd name="connsiteX22" fmla="*/ 3594594 w 3646352"/>
                  <a:gd name="connsiteY22" fmla="*/ 1173193 h 1317619"/>
                  <a:gd name="connsiteX23" fmla="*/ 3560088 w 3646352"/>
                  <a:gd name="connsiteY23" fmla="*/ 1250831 h 1317619"/>
                  <a:gd name="connsiteX24" fmla="*/ 3370307 w 3646352"/>
                  <a:gd name="connsiteY24" fmla="*/ 1199072 h 1317619"/>
                  <a:gd name="connsiteX25" fmla="*/ 3361681 w 3646352"/>
                  <a:gd name="connsiteY25" fmla="*/ 1199073 h 1317619"/>
                  <a:gd name="connsiteX26" fmla="*/ 3327175 w 3646352"/>
                  <a:gd name="connsiteY26" fmla="*/ 940278 h 1317619"/>
                  <a:gd name="connsiteX27" fmla="*/ 3137394 w 3646352"/>
                  <a:gd name="connsiteY27" fmla="*/ 802257 h 1317619"/>
                  <a:gd name="connsiteX28" fmla="*/ 2852722 w 3646352"/>
                  <a:gd name="connsiteY28" fmla="*/ 819510 h 1317619"/>
                  <a:gd name="connsiteX29" fmla="*/ 2697447 w 3646352"/>
                  <a:gd name="connsiteY29" fmla="*/ 940280 h 1317619"/>
                  <a:gd name="connsiteX30" fmla="*/ 2637062 w 3646352"/>
                  <a:gd name="connsiteY30" fmla="*/ 1069676 h 1317619"/>
                  <a:gd name="connsiteX31" fmla="*/ 2628435 w 3646352"/>
                  <a:gd name="connsiteY31" fmla="*/ 1285336 h 1317619"/>
                  <a:gd name="connsiteX32" fmla="*/ 2464534 w 3646352"/>
                  <a:gd name="connsiteY32" fmla="*/ 1311216 h 1317619"/>
                  <a:gd name="connsiteX33" fmla="*/ 1299967 w 3646352"/>
                  <a:gd name="connsiteY33" fmla="*/ 1311216 h 1317619"/>
                  <a:gd name="connsiteX34" fmla="*/ 1092933 w 3646352"/>
                  <a:gd name="connsiteY34" fmla="*/ 1311216 h 1317619"/>
                  <a:gd name="connsiteX35" fmla="*/ 1049801 w 3646352"/>
                  <a:gd name="connsiteY35" fmla="*/ 1199072 h 1317619"/>
                  <a:gd name="connsiteX36" fmla="*/ 1041175 w 3646352"/>
                  <a:gd name="connsiteY36" fmla="*/ 1069676 h 1317619"/>
                  <a:gd name="connsiteX37" fmla="*/ 1006669 w 3646352"/>
                  <a:gd name="connsiteY37" fmla="*/ 923027 h 1317619"/>
                  <a:gd name="connsiteX38" fmla="*/ 903152 w 3646352"/>
                  <a:gd name="connsiteY38" fmla="*/ 845389 h 1317619"/>
                  <a:gd name="connsiteX39" fmla="*/ 721997 w 3646352"/>
                  <a:gd name="connsiteY39" fmla="*/ 776377 h 1317619"/>
                  <a:gd name="connsiteX40" fmla="*/ 549471 w 3646352"/>
                  <a:gd name="connsiteY40" fmla="*/ 793631 h 1317619"/>
                  <a:gd name="connsiteX41" fmla="*/ 420073 w 3646352"/>
                  <a:gd name="connsiteY41" fmla="*/ 897147 h 1317619"/>
                  <a:gd name="connsiteX42" fmla="*/ 333809 w 3646352"/>
                  <a:gd name="connsiteY42" fmla="*/ 1035170 h 1317619"/>
                  <a:gd name="connsiteX43" fmla="*/ 325182 w 3646352"/>
                  <a:gd name="connsiteY43" fmla="*/ 1250831 h 1317619"/>
                  <a:gd name="connsiteX0" fmla="*/ 325182 w 3646352"/>
                  <a:gd name="connsiteY0" fmla="*/ 1250831 h 1317619"/>
                  <a:gd name="connsiteX1" fmla="*/ 256171 w 3646352"/>
                  <a:gd name="connsiteY1" fmla="*/ 1276710 h 1317619"/>
                  <a:gd name="connsiteX2" fmla="*/ 109522 w 3646352"/>
                  <a:gd name="connsiteY2" fmla="*/ 1259457 h 1317619"/>
                  <a:gd name="connsiteX3" fmla="*/ 23258 w 3646352"/>
                  <a:gd name="connsiteY3" fmla="*/ 1086928 h 1317619"/>
                  <a:gd name="connsiteX4" fmla="*/ 6005 w 3646352"/>
                  <a:gd name="connsiteY4" fmla="*/ 940280 h 1317619"/>
                  <a:gd name="connsiteX5" fmla="*/ 14632 w 3646352"/>
                  <a:gd name="connsiteY5" fmla="*/ 871268 h 1317619"/>
                  <a:gd name="connsiteX6" fmla="*/ 178533 w 3646352"/>
                  <a:gd name="connsiteY6" fmla="*/ 655608 h 1317619"/>
                  <a:gd name="connsiteX7" fmla="*/ 333809 w 3646352"/>
                  <a:gd name="connsiteY7" fmla="*/ 595223 h 1317619"/>
                  <a:gd name="connsiteX8" fmla="*/ 1118813 w 3646352"/>
                  <a:gd name="connsiteY8" fmla="*/ 526212 h 1317619"/>
                  <a:gd name="connsiteX9" fmla="*/ 1179197 w 3646352"/>
                  <a:gd name="connsiteY9" fmla="*/ 465826 h 1317619"/>
                  <a:gd name="connsiteX10" fmla="*/ 1386231 w 3646352"/>
                  <a:gd name="connsiteY10" fmla="*/ 293299 h 1317619"/>
                  <a:gd name="connsiteX11" fmla="*/ 1619145 w 3646352"/>
                  <a:gd name="connsiteY11" fmla="*/ 77638 h 1317619"/>
                  <a:gd name="connsiteX12" fmla="*/ 1748541 w 3646352"/>
                  <a:gd name="connsiteY12" fmla="*/ 17253 h 1317619"/>
                  <a:gd name="connsiteX13" fmla="*/ 1938322 w 3646352"/>
                  <a:gd name="connsiteY13" fmla="*/ 0 h 1317619"/>
                  <a:gd name="connsiteX14" fmla="*/ 3232284 w 3646352"/>
                  <a:gd name="connsiteY14" fmla="*/ 17253 h 1317619"/>
                  <a:gd name="connsiteX15" fmla="*/ 3309922 w 3646352"/>
                  <a:gd name="connsiteY15" fmla="*/ 94891 h 1317619"/>
                  <a:gd name="connsiteX16" fmla="*/ 3396186 w 3646352"/>
                  <a:gd name="connsiteY16" fmla="*/ 207034 h 1317619"/>
                  <a:gd name="connsiteX17" fmla="*/ 3447945 w 3646352"/>
                  <a:gd name="connsiteY17" fmla="*/ 310551 h 1317619"/>
                  <a:gd name="connsiteX18" fmla="*/ 3525582 w 3646352"/>
                  <a:gd name="connsiteY18" fmla="*/ 439947 h 1317619"/>
                  <a:gd name="connsiteX19" fmla="*/ 3603220 w 3646352"/>
                  <a:gd name="connsiteY19" fmla="*/ 569344 h 1317619"/>
                  <a:gd name="connsiteX20" fmla="*/ 3646352 w 3646352"/>
                  <a:gd name="connsiteY20" fmla="*/ 707366 h 1317619"/>
                  <a:gd name="connsiteX21" fmla="*/ 3637726 w 3646352"/>
                  <a:gd name="connsiteY21" fmla="*/ 1017917 h 1317619"/>
                  <a:gd name="connsiteX22" fmla="*/ 3594594 w 3646352"/>
                  <a:gd name="connsiteY22" fmla="*/ 1173193 h 1317619"/>
                  <a:gd name="connsiteX23" fmla="*/ 3560088 w 3646352"/>
                  <a:gd name="connsiteY23" fmla="*/ 1250831 h 1317619"/>
                  <a:gd name="connsiteX24" fmla="*/ 3370307 w 3646352"/>
                  <a:gd name="connsiteY24" fmla="*/ 1199072 h 1317619"/>
                  <a:gd name="connsiteX25" fmla="*/ 3361681 w 3646352"/>
                  <a:gd name="connsiteY25" fmla="*/ 1199073 h 1317619"/>
                  <a:gd name="connsiteX26" fmla="*/ 3327175 w 3646352"/>
                  <a:gd name="connsiteY26" fmla="*/ 940278 h 1317619"/>
                  <a:gd name="connsiteX27" fmla="*/ 3137394 w 3646352"/>
                  <a:gd name="connsiteY27" fmla="*/ 802257 h 1317619"/>
                  <a:gd name="connsiteX28" fmla="*/ 2852722 w 3646352"/>
                  <a:gd name="connsiteY28" fmla="*/ 819510 h 1317619"/>
                  <a:gd name="connsiteX29" fmla="*/ 2697447 w 3646352"/>
                  <a:gd name="connsiteY29" fmla="*/ 940280 h 1317619"/>
                  <a:gd name="connsiteX30" fmla="*/ 2637062 w 3646352"/>
                  <a:gd name="connsiteY30" fmla="*/ 1069676 h 1317619"/>
                  <a:gd name="connsiteX31" fmla="*/ 2628435 w 3646352"/>
                  <a:gd name="connsiteY31" fmla="*/ 1285336 h 1317619"/>
                  <a:gd name="connsiteX32" fmla="*/ 2464534 w 3646352"/>
                  <a:gd name="connsiteY32" fmla="*/ 1311216 h 1317619"/>
                  <a:gd name="connsiteX33" fmla="*/ 1299967 w 3646352"/>
                  <a:gd name="connsiteY33" fmla="*/ 1311216 h 1317619"/>
                  <a:gd name="connsiteX34" fmla="*/ 1092933 w 3646352"/>
                  <a:gd name="connsiteY34" fmla="*/ 1311216 h 1317619"/>
                  <a:gd name="connsiteX35" fmla="*/ 1049801 w 3646352"/>
                  <a:gd name="connsiteY35" fmla="*/ 1199072 h 1317619"/>
                  <a:gd name="connsiteX36" fmla="*/ 1049801 w 3646352"/>
                  <a:gd name="connsiteY36" fmla="*/ 1078303 h 1317619"/>
                  <a:gd name="connsiteX37" fmla="*/ 1006669 w 3646352"/>
                  <a:gd name="connsiteY37" fmla="*/ 923027 h 1317619"/>
                  <a:gd name="connsiteX38" fmla="*/ 903152 w 3646352"/>
                  <a:gd name="connsiteY38" fmla="*/ 845389 h 1317619"/>
                  <a:gd name="connsiteX39" fmla="*/ 721997 w 3646352"/>
                  <a:gd name="connsiteY39" fmla="*/ 776377 h 1317619"/>
                  <a:gd name="connsiteX40" fmla="*/ 549471 w 3646352"/>
                  <a:gd name="connsiteY40" fmla="*/ 793631 h 1317619"/>
                  <a:gd name="connsiteX41" fmla="*/ 420073 w 3646352"/>
                  <a:gd name="connsiteY41" fmla="*/ 897147 h 1317619"/>
                  <a:gd name="connsiteX42" fmla="*/ 333809 w 3646352"/>
                  <a:gd name="connsiteY42" fmla="*/ 1035170 h 1317619"/>
                  <a:gd name="connsiteX43" fmla="*/ 325182 w 3646352"/>
                  <a:gd name="connsiteY43" fmla="*/ 1250831 h 1317619"/>
                  <a:gd name="connsiteX0" fmla="*/ 325182 w 3646352"/>
                  <a:gd name="connsiteY0" fmla="*/ 1277471 h 1344259"/>
                  <a:gd name="connsiteX1" fmla="*/ 256171 w 3646352"/>
                  <a:gd name="connsiteY1" fmla="*/ 1303350 h 1344259"/>
                  <a:gd name="connsiteX2" fmla="*/ 109522 w 3646352"/>
                  <a:gd name="connsiteY2" fmla="*/ 1286097 h 1344259"/>
                  <a:gd name="connsiteX3" fmla="*/ 23258 w 3646352"/>
                  <a:gd name="connsiteY3" fmla="*/ 1113568 h 1344259"/>
                  <a:gd name="connsiteX4" fmla="*/ 6005 w 3646352"/>
                  <a:gd name="connsiteY4" fmla="*/ 966920 h 1344259"/>
                  <a:gd name="connsiteX5" fmla="*/ 14632 w 3646352"/>
                  <a:gd name="connsiteY5" fmla="*/ 897908 h 1344259"/>
                  <a:gd name="connsiteX6" fmla="*/ 178533 w 3646352"/>
                  <a:gd name="connsiteY6" fmla="*/ 682248 h 1344259"/>
                  <a:gd name="connsiteX7" fmla="*/ 333809 w 3646352"/>
                  <a:gd name="connsiteY7" fmla="*/ 621863 h 1344259"/>
                  <a:gd name="connsiteX8" fmla="*/ 1118813 w 3646352"/>
                  <a:gd name="connsiteY8" fmla="*/ 552852 h 1344259"/>
                  <a:gd name="connsiteX9" fmla="*/ 1179197 w 3646352"/>
                  <a:gd name="connsiteY9" fmla="*/ 492466 h 1344259"/>
                  <a:gd name="connsiteX10" fmla="*/ 1386231 w 3646352"/>
                  <a:gd name="connsiteY10" fmla="*/ 319939 h 1344259"/>
                  <a:gd name="connsiteX11" fmla="*/ 1619145 w 3646352"/>
                  <a:gd name="connsiteY11" fmla="*/ 104278 h 1344259"/>
                  <a:gd name="connsiteX12" fmla="*/ 1748541 w 3646352"/>
                  <a:gd name="connsiteY12" fmla="*/ 43893 h 1344259"/>
                  <a:gd name="connsiteX13" fmla="*/ 1938322 w 3646352"/>
                  <a:gd name="connsiteY13" fmla="*/ 26640 h 1344259"/>
                  <a:gd name="connsiteX14" fmla="*/ 3232284 w 3646352"/>
                  <a:gd name="connsiteY14" fmla="*/ 43893 h 1344259"/>
                  <a:gd name="connsiteX15" fmla="*/ 3309922 w 3646352"/>
                  <a:gd name="connsiteY15" fmla="*/ 121531 h 1344259"/>
                  <a:gd name="connsiteX16" fmla="*/ 3396186 w 3646352"/>
                  <a:gd name="connsiteY16" fmla="*/ 233674 h 1344259"/>
                  <a:gd name="connsiteX17" fmla="*/ 3447945 w 3646352"/>
                  <a:gd name="connsiteY17" fmla="*/ 337191 h 1344259"/>
                  <a:gd name="connsiteX18" fmla="*/ 3525582 w 3646352"/>
                  <a:gd name="connsiteY18" fmla="*/ 466587 h 1344259"/>
                  <a:gd name="connsiteX19" fmla="*/ 3603220 w 3646352"/>
                  <a:gd name="connsiteY19" fmla="*/ 595984 h 1344259"/>
                  <a:gd name="connsiteX20" fmla="*/ 3646352 w 3646352"/>
                  <a:gd name="connsiteY20" fmla="*/ 734006 h 1344259"/>
                  <a:gd name="connsiteX21" fmla="*/ 3637726 w 3646352"/>
                  <a:gd name="connsiteY21" fmla="*/ 1044557 h 1344259"/>
                  <a:gd name="connsiteX22" fmla="*/ 3594594 w 3646352"/>
                  <a:gd name="connsiteY22" fmla="*/ 1199833 h 1344259"/>
                  <a:gd name="connsiteX23" fmla="*/ 3560088 w 3646352"/>
                  <a:gd name="connsiteY23" fmla="*/ 1277471 h 1344259"/>
                  <a:gd name="connsiteX24" fmla="*/ 3370307 w 3646352"/>
                  <a:gd name="connsiteY24" fmla="*/ 1225712 h 1344259"/>
                  <a:gd name="connsiteX25" fmla="*/ 3361681 w 3646352"/>
                  <a:gd name="connsiteY25" fmla="*/ 1225713 h 1344259"/>
                  <a:gd name="connsiteX26" fmla="*/ 3327175 w 3646352"/>
                  <a:gd name="connsiteY26" fmla="*/ 966918 h 1344259"/>
                  <a:gd name="connsiteX27" fmla="*/ 3137394 w 3646352"/>
                  <a:gd name="connsiteY27" fmla="*/ 828897 h 1344259"/>
                  <a:gd name="connsiteX28" fmla="*/ 2852722 w 3646352"/>
                  <a:gd name="connsiteY28" fmla="*/ 846150 h 1344259"/>
                  <a:gd name="connsiteX29" fmla="*/ 2697447 w 3646352"/>
                  <a:gd name="connsiteY29" fmla="*/ 966920 h 1344259"/>
                  <a:gd name="connsiteX30" fmla="*/ 2637062 w 3646352"/>
                  <a:gd name="connsiteY30" fmla="*/ 1096316 h 1344259"/>
                  <a:gd name="connsiteX31" fmla="*/ 2628435 w 3646352"/>
                  <a:gd name="connsiteY31" fmla="*/ 1311976 h 1344259"/>
                  <a:gd name="connsiteX32" fmla="*/ 2464534 w 3646352"/>
                  <a:gd name="connsiteY32" fmla="*/ 1337856 h 1344259"/>
                  <a:gd name="connsiteX33" fmla="*/ 1299967 w 3646352"/>
                  <a:gd name="connsiteY33" fmla="*/ 1337856 h 1344259"/>
                  <a:gd name="connsiteX34" fmla="*/ 1092933 w 3646352"/>
                  <a:gd name="connsiteY34" fmla="*/ 1337856 h 1344259"/>
                  <a:gd name="connsiteX35" fmla="*/ 1049801 w 3646352"/>
                  <a:gd name="connsiteY35" fmla="*/ 1225712 h 1344259"/>
                  <a:gd name="connsiteX36" fmla="*/ 1049801 w 3646352"/>
                  <a:gd name="connsiteY36" fmla="*/ 1104943 h 1344259"/>
                  <a:gd name="connsiteX37" fmla="*/ 1006669 w 3646352"/>
                  <a:gd name="connsiteY37" fmla="*/ 949667 h 1344259"/>
                  <a:gd name="connsiteX38" fmla="*/ 903152 w 3646352"/>
                  <a:gd name="connsiteY38" fmla="*/ 872029 h 1344259"/>
                  <a:gd name="connsiteX39" fmla="*/ 721997 w 3646352"/>
                  <a:gd name="connsiteY39" fmla="*/ 803017 h 1344259"/>
                  <a:gd name="connsiteX40" fmla="*/ 549471 w 3646352"/>
                  <a:gd name="connsiteY40" fmla="*/ 820271 h 1344259"/>
                  <a:gd name="connsiteX41" fmla="*/ 420073 w 3646352"/>
                  <a:gd name="connsiteY41" fmla="*/ 923787 h 1344259"/>
                  <a:gd name="connsiteX42" fmla="*/ 333809 w 3646352"/>
                  <a:gd name="connsiteY42" fmla="*/ 1061810 h 1344259"/>
                  <a:gd name="connsiteX43" fmla="*/ 325182 w 3646352"/>
                  <a:gd name="connsiteY43" fmla="*/ 1277471 h 1344259"/>
                  <a:gd name="connsiteX0" fmla="*/ 325182 w 3646352"/>
                  <a:gd name="connsiteY0" fmla="*/ 1250831 h 1317619"/>
                  <a:gd name="connsiteX1" fmla="*/ 256171 w 3646352"/>
                  <a:gd name="connsiteY1" fmla="*/ 1276710 h 1317619"/>
                  <a:gd name="connsiteX2" fmla="*/ 109522 w 3646352"/>
                  <a:gd name="connsiteY2" fmla="*/ 1259457 h 1317619"/>
                  <a:gd name="connsiteX3" fmla="*/ 23258 w 3646352"/>
                  <a:gd name="connsiteY3" fmla="*/ 1086928 h 1317619"/>
                  <a:gd name="connsiteX4" fmla="*/ 6005 w 3646352"/>
                  <a:gd name="connsiteY4" fmla="*/ 940280 h 1317619"/>
                  <a:gd name="connsiteX5" fmla="*/ 14632 w 3646352"/>
                  <a:gd name="connsiteY5" fmla="*/ 871268 h 1317619"/>
                  <a:gd name="connsiteX6" fmla="*/ 178533 w 3646352"/>
                  <a:gd name="connsiteY6" fmla="*/ 655608 h 1317619"/>
                  <a:gd name="connsiteX7" fmla="*/ 333809 w 3646352"/>
                  <a:gd name="connsiteY7" fmla="*/ 595223 h 1317619"/>
                  <a:gd name="connsiteX8" fmla="*/ 1118813 w 3646352"/>
                  <a:gd name="connsiteY8" fmla="*/ 526212 h 1317619"/>
                  <a:gd name="connsiteX9" fmla="*/ 1179197 w 3646352"/>
                  <a:gd name="connsiteY9" fmla="*/ 465826 h 1317619"/>
                  <a:gd name="connsiteX10" fmla="*/ 1386231 w 3646352"/>
                  <a:gd name="connsiteY10" fmla="*/ 293299 h 1317619"/>
                  <a:gd name="connsiteX11" fmla="*/ 1619145 w 3646352"/>
                  <a:gd name="connsiteY11" fmla="*/ 77638 h 1317619"/>
                  <a:gd name="connsiteX12" fmla="*/ 1748541 w 3646352"/>
                  <a:gd name="connsiteY12" fmla="*/ 17253 h 1317619"/>
                  <a:gd name="connsiteX13" fmla="*/ 1938322 w 3646352"/>
                  <a:gd name="connsiteY13" fmla="*/ 0 h 1317619"/>
                  <a:gd name="connsiteX14" fmla="*/ 3232284 w 3646352"/>
                  <a:gd name="connsiteY14" fmla="*/ 17253 h 1317619"/>
                  <a:gd name="connsiteX15" fmla="*/ 3309922 w 3646352"/>
                  <a:gd name="connsiteY15" fmla="*/ 94891 h 1317619"/>
                  <a:gd name="connsiteX16" fmla="*/ 3396186 w 3646352"/>
                  <a:gd name="connsiteY16" fmla="*/ 207034 h 1317619"/>
                  <a:gd name="connsiteX17" fmla="*/ 3447945 w 3646352"/>
                  <a:gd name="connsiteY17" fmla="*/ 310551 h 1317619"/>
                  <a:gd name="connsiteX18" fmla="*/ 3525582 w 3646352"/>
                  <a:gd name="connsiteY18" fmla="*/ 439947 h 1317619"/>
                  <a:gd name="connsiteX19" fmla="*/ 3603220 w 3646352"/>
                  <a:gd name="connsiteY19" fmla="*/ 569344 h 1317619"/>
                  <a:gd name="connsiteX20" fmla="*/ 3646352 w 3646352"/>
                  <a:gd name="connsiteY20" fmla="*/ 707366 h 1317619"/>
                  <a:gd name="connsiteX21" fmla="*/ 3637726 w 3646352"/>
                  <a:gd name="connsiteY21" fmla="*/ 1017917 h 1317619"/>
                  <a:gd name="connsiteX22" fmla="*/ 3594594 w 3646352"/>
                  <a:gd name="connsiteY22" fmla="*/ 1173193 h 1317619"/>
                  <a:gd name="connsiteX23" fmla="*/ 3560088 w 3646352"/>
                  <a:gd name="connsiteY23" fmla="*/ 1250831 h 1317619"/>
                  <a:gd name="connsiteX24" fmla="*/ 3370307 w 3646352"/>
                  <a:gd name="connsiteY24" fmla="*/ 1199072 h 1317619"/>
                  <a:gd name="connsiteX25" fmla="*/ 3361681 w 3646352"/>
                  <a:gd name="connsiteY25" fmla="*/ 1199073 h 1317619"/>
                  <a:gd name="connsiteX26" fmla="*/ 3327175 w 3646352"/>
                  <a:gd name="connsiteY26" fmla="*/ 940278 h 1317619"/>
                  <a:gd name="connsiteX27" fmla="*/ 3137394 w 3646352"/>
                  <a:gd name="connsiteY27" fmla="*/ 802257 h 1317619"/>
                  <a:gd name="connsiteX28" fmla="*/ 2852722 w 3646352"/>
                  <a:gd name="connsiteY28" fmla="*/ 819510 h 1317619"/>
                  <a:gd name="connsiteX29" fmla="*/ 2697447 w 3646352"/>
                  <a:gd name="connsiteY29" fmla="*/ 940280 h 1317619"/>
                  <a:gd name="connsiteX30" fmla="*/ 2637062 w 3646352"/>
                  <a:gd name="connsiteY30" fmla="*/ 1069676 h 1317619"/>
                  <a:gd name="connsiteX31" fmla="*/ 2628435 w 3646352"/>
                  <a:gd name="connsiteY31" fmla="*/ 1285336 h 1317619"/>
                  <a:gd name="connsiteX32" fmla="*/ 2464534 w 3646352"/>
                  <a:gd name="connsiteY32" fmla="*/ 1311216 h 1317619"/>
                  <a:gd name="connsiteX33" fmla="*/ 1299967 w 3646352"/>
                  <a:gd name="connsiteY33" fmla="*/ 1311216 h 1317619"/>
                  <a:gd name="connsiteX34" fmla="*/ 1092933 w 3646352"/>
                  <a:gd name="connsiteY34" fmla="*/ 1311216 h 1317619"/>
                  <a:gd name="connsiteX35" fmla="*/ 1049801 w 3646352"/>
                  <a:gd name="connsiteY35" fmla="*/ 1199072 h 1317619"/>
                  <a:gd name="connsiteX36" fmla="*/ 1049801 w 3646352"/>
                  <a:gd name="connsiteY36" fmla="*/ 1078303 h 1317619"/>
                  <a:gd name="connsiteX37" fmla="*/ 1006669 w 3646352"/>
                  <a:gd name="connsiteY37" fmla="*/ 923027 h 1317619"/>
                  <a:gd name="connsiteX38" fmla="*/ 903152 w 3646352"/>
                  <a:gd name="connsiteY38" fmla="*/ 845389 h 1317619"/>
                  <a:gd name="connsiteX39" fmla="*/ 721997 w 3646352"/>
                  <a:gd name="connsiteY39" fmla="*/ 776377 h 1317619"/>
                  <a:gd name="connsiteX40" fmla="*/ 549471 w 3646352"/>
                  <a:gd name="connsiteY40" fmla="*/ 793631 h 1317619"/>
                  <a:gd name="connsiteX41" fmla="*/ 420073 w 3646352"/>
                  <a:gd name="connsiteY41" fmla="*/ 897147 h 1317619"/>
                  <a:gd name="connsiteX42" fmla="*/ 333809 w 3646352"/>
                  <a:gd name="connsiteY42" fmla="*/ 1035170 h 1317619"/>
                  <a:gd name="connsiteX43" fmla="*/ 325182 w 3646352"/>
                  <a:gd name="connsiteY43" fmla="*/ 1250831 h 1317619"/>
                  <a:gd name="connsiteX0" fmla="*/ 325182 w 3646352"/>
                  <a:gd name="connsiteY0" fmla="*/ 1252108 h 1318896"/>
                  <a:gd name="connsiteX1" fmla="*/ 256171 w 3646352"/>
                  <a:gd name="connsiteY1" fmla="*/ 1277987 h 1318896"/>
                  <a:gd name="connsiteX2" fmla="*/ 109522 w 3646352"/>
                  <a:gd name="connsiteY2" fmla="*/ 1260734 h 1318896"/>
                  <a:gd name="connsiteX3" fmla="*/ 23258 w 3646352"/>
                  <a:gd name="connsiteY3" fmla="*/ 1088205 h 1318896"/>
                  <a:gd name="connsiteX4" fmla="*/ 6005 w 3646352"/>
                  <a:gd name="connsiteY4" fmla="*/ 941557 h 1318896"/>
                  <a:gd name="connsiteX5" fmla="*/ 14632 w 3646352"/>
                  <a:gd name="connsiteY5" fmla="*/ 872545 h 1318896"/>
                  <a:gd name="connsiteX6" fmla="*/ 178533 w 3646352"/>
                  <a:gd name="connsiteY6" fmla="*/ 656885 h 1318896"/>
                  <a:gd name="connsiteX7" fmla="*/ 333809 w 3646352"/>
                  <a:gd name="connsiteY7" fmla="*/ 596500 h 1318896"/>
                  <a:gd name="connsiteX8" fmla="*/ 1118813 w 3646352"/>
                  <a:gd name="connsiteY8" fmla="*/ 527489 h 1318896"/>
                  <a:gd name="connsiteX9" fmla="*/ 1179197 w 3646352"/>
                  <a:gd name="connsiteY9" fmla="*/ 467103 h 1318896"/>
                  <a:gd name="connsiteX10" fmla="*/ 1386231 w 3646352"/>
                  <a:gd name="connsiteY10" fmla="*/ 294576 h 1318896"/>
                  <a:gd name="connsiteX11" fmla="*/ 1619145 w 3646352"/>
                  <a:gd name="connsiteY11" fmla="*/ 78915 h 1318896"/>
                  <a:gd name="connsiteX12" fmla="*/ 1748541 w 3646352"/>
                  <a:gd name="connsiteY12" fmla="*/ 18530 h 1318896"/>
                  <a:gd name="connsiteX13" fmla="*/ 1938322 w 3646352"/>
                  <a:gd name="connsiteY13" fmla="*/ 1277 h 1318896"/>
                  <a:gd name="connsiteX14" fmla="*/ 3102888 w 3646352"/>
                  <a:gd name="connsiteY14" fmla="*/ 1278 h 1318896"/>
                  <a:gd name="connsiteX15" fmla="*/ 3309922 w 3646352"/>
                  <a:gd name="connsiteY15" fmla="*/ 96168 h 1318896"/>
                  <a:gd name="connsiteX16" fmla="*/ 3396186 w 3646352"/>
                  <a:gd name="connsiteY16" fmla="*/ 208311 h 1318896"/>
                  <a:gd name="connsiteX17" fmla="*/ 3447945 w 3646352"/>
                  <a:gd name="connsiteY17" fmla="*/ 311828 h 1318896"/>
                  <a:gd name="connsiteX18" fmla="*/ 3525582 w 3646352"/>
                  <a:gd name="connsiteY18" fmla="*/ 441224 h 1318896"/>
                  <a:gd name="connsiteX19" fmla="*/ 3603220 w 3646352"/>
                  <a:gd name="connsiteY19" fmla="*/ 570621 h 1318896"/>
                  <a:gd name="connsiteX20" fmla="*/ 3646352 w 3646352"/>
                  <a:gd name="connsiteY20" fmla="*/ 708643 h 1318896"/>
                  <a:gd name="connsiteX21" fmla="*/ 3637726 w 3646352"/>
                  <a:gd name="connsiteY21" fmla="*/ 1019194 h 1318896"/>
                  <a:gd name="connsiteX22" fmla="*/ 3594594 w 3646352"/>
                  <a:gd name="connsiteY22" fmla="*/ 1174470 h 1318896"/>
                  <a:gd name="connsiteX23" fmla="*/ 3560088 w 3646352"/>
                  <a:gd name="connsiteY23" fmla="*/ 1252108 h 1318896"/>
                  <a:gd name="connsiteX24" fmla="*/ 3370307 w 3646352"/>
                  <a:gd name="connsiteY24" fmla="*/ 1200349 h 1318896"/>
                  <a:gd name="connsiteX25" fmla="*/ 3361681 w 3646352"/>
                  <a:gd name="connsiteY25" fmla="*/ 1200350 h 1318896"/>
                  <a:gd name="connsiteX26" fmla="*/ 3327175 w 3646352"/>
                  <a:gd name="connsiteY26" fmla="*/ 941555 h 1318896"/>
                  <a:gd name="connsiteX27" fmla="*/ 3137394 w 3646352"/>
                  <a:gd name="connsiteY27" fmla="*/ 803534 h 1318896"/>
                  <a:gd name="connsiteX28" fmla="*/ 2852722 w 3646352"/>
                  <a:gd name="connsiteY28" fmla="*/ 820787 h 1318896"/>
                  <a:gd name="connsiteX29" fmla="*/ 2697447 w 3646352"/>
                  <a:gd name="connsiteY29" fmla="*/ 941557 h 1318896"/>
                  <a:gd name="connsiteX30" fmla="*/ 2637062 w 3646352"/>
                  <a:gd name="connsiteY30" fmla="*/ 1070953 h 1318896"/>
                  <a:gd name="connsiteX31" fmla="*/ 2628435 w 3646352"/>
                  <a:gd name="connsiteY31" fmla="*/ 1286613 h 1318896"/>
                  <a:gd name="connsiteX32" fmla="*/ 2464534 w 3646352"/>
                  <a:gd name="connsiteY32" fmla="*/ 1312493 h 1318896"/>
                  <a:gd name="connsiteX33" fmla="*/ 1299967 w 3646352"/>
                  <a:gd name="connsiteY33" fmla="*/ 1312493 h 1318896"/>
                  <a:gd name="connsiteX34" fmla="*/ 1092933 w 3646352"/>
                  <a:gd name="connsiteY34" fmla="*/ 1312493 h 1318896"/>
                  <a:gd name="connsiteX35" fmla="*/ 1049801 w 3646352"/>
                  <a:gd name="connsiteY35" fmla="*/ 1200349 h 1318896"/>
                  <a:gd name="connsiteX36" fmla="*/ 1049801 w 3646352"/>
                  <a:gd name="connsiteY36" fmla="*/ 1079580 h 1318896"/>
                  <a:gd name="connsiteX37" fmla="*/ 1006669 w 3646352"/>
                  <a:gd name="connsiteY37" fmla="*/ 924304 h 1318896"/>
                  <a:gd name="connsiteX38" fmla="*/ 903152 w 3646352"/>
                  <a:gd name="connsiteY38" fmla="*/ 846666 h 1318896"/>
                  <a:gd name="connsiteX39" fmla="*/ 721997 w 3646352"/>
                  <a:gd name="connsiteY39" fmla="*/ 777654 h 1318896"/>
                  <a:gd name="connsiteX40" fmla="*/ 549471 w 3646352"/>
                  <a:gd name="connsiteY40" fmla="*/ 794908 h 1318896"/>
                  <a:gd name="connsiteX41" fmla="*/ 420073 w 3646352"/>
                  <a:gd name="connsiteY41" fmla="*/ 898424 h 1318896"/>
                  <a:gd name="connsiteX42" fmla="*/ 333809 w 3646352"/>
                  <a:gd name="connsiteY42" fmla="*/ 1036447 h 1318896"/>
                  <a:gd name="connsiteX43" fmla="*/ 325182 w 3646352"/>
                  <a:gd name="connsiteY43" fmla="*/ 1252108 h 1318896"/>
                  <a:gd name="connsiteX0" fmla="*/ 325182 w 3646352"/>
                  <a:gd name="connsiteY0" fmla="*/ 1252108 h 1318896"/>
                  <a:gd name="connsiteX1" fmla="*/ 256171 w 3646352"/>
                  <a:gd name="connsiteY1" fmla="*/ 1277987 h 1318896"/>
                  <a:gd name="connsiteX2" fmla="*/ 109522 w 3646352"/>
                  <a:gd name="connsiteY2" fmla="*/ 1260734 h 1318896"/>
                  <a:gd name="connsiteX3" fmla="*/ 23258 w 3646352"/>
                  <a:gd name="connsiteY3" fmla="*/ 1088205 h 1318896"/>
                  <a:gd name="connsiteX4" fmla="*/ 6005 w 3646352"/>
                  <a:gd name="connsiteY4" fmla="*/ 941557 h 1318896"/>
                  <a:gd name="connsiteX5" fmla="*/ 14632 w 3646352"/>
                  <a:gd name="connsiteY5" fmla="*/ 872545 h 1318896"/>
                  <a:gd name="connsiteX6" fmla="*/ 178533 w 3646352"/>
                  <a:gd name="connsiteY6" fmla="*/ 656885 h 1318896"/>
                  <a:gd name="connsiteX7" fmla="*/ 333809 w 3646352"/>
                  <a:gd name="connsiteY7" fmla="*/ 596500 h 1318896"/>
                  <a:gd name="connsiteX8" fmla="*/ 1118813 w 3646352"/>
                  <a:gd name="connsiteY8" fmla="*/ 527489 h 1318896"/>
                  <a:gd name="connsiteX9" fmla="*/ 1248208 w 3646352"/>
                  <a:gd name="connsiteY9" fmla="*/ 398092 h 1318896"/>
                  <a:gd name="connsiteX10" fmla="*/ 1386231 w 3646352"/>
                  <a:gd name="connsiteY10" fmla="*/ 294576 h 1318896"/>
                  <a:gd name="connsiteX11" fmla="*/ 1619145 w 3646352"/>
                  <a:gd name="connsiteY11" fmla="*/ 78915 h 1318896"/>
                  <a:gd name="connsiteX12" fmla="*/ 1748541 w 3646352"/>
                  <a:gd name="connsiteY12" fmla="*/ 18530 h 1318896"/>
                  <a:gd name="connsiteX13" fmla="*/ 1938322 w 3646352"/>
                  <a:gd name="connsiteY13" fmla="*/ 1277 h 1318896"/>
                  <a:gd name="connsiteX14" fmla="*/ 3102888 w 3646352"/>
                  <a:gd name="connsiteY14" fmla="*/ 1278 h 1318896"/>
                  <a:gd name="connsiteX15" fmla="*/ 3309922 w 3646352"/>
                  <a:gd name="connsiteY15" fmla="*/ 96168 h 1318896"/>
                  <a:gd name="connsiteX16" fmla="*/ 3396186 w 3646352"/>
                  <a:gd name="connsiteY16" fmla="*/ 208311 h 1318896"/>
                  <a:gd name="connsiteX17" fmla="*/ 3447945 w 3646352"/>
                  <a:gd name="connsiteY17" fmla="*/ 311828 h 1318896"/>
                  <a:gd name="connsiteX18" fmla="*/ 3525582 w 3646352"/>
                  <a:gd name="connsiteY18" fmla="*/ 441224 h 1318896"/>
                  <a:gd name="connsiteX19" fmla="*/ 3603220 w 3646352"/>
                  <a:gd name="connsiteY19" fmla="*/ 570621 h 1318896"/>
                  <a:gd name="connsiteX20" fmla="*/ 3646352 w 3646352"/>
                  <a:gd name="connsiteY20" fmla="*/ 708643 h 1318896"/>
                  <a:gd name="connsiteX21" fmla="*/ 3637726 w 3646352"/>
                  <a:gd name="connsiteY21" fmla="*/ 1019194 h 1318896"/>
                  <a:gd name="connsiteX22" fmla="*/ 3594594 w 3646352"/>
                  <a:gd name="connsiteY22" fmla="*/ 1174470 h 1318896"/>
                  <a:gd name="connsiteX23" fmla="*/ 3560088 w 3646352"/>
                  <a:gd name="connsiteY23" fmla="*/ 1252108 h 1318896"/>
                  <a:gd name="connsiteX24" fmla="*/ 3370307 w 3646352"/>
                  <a:gd name="connsiteY24" fmla="*/ 1200349 h 1318896"/>
                  <a:gd name="connsiteX25" fmla="*/ 3361681 w 3646352"/>
                  <a:gd name="connsiteY25" fmla="*/ 1200350 h 1318896"/>
                  <a:gd name="connsiteX26" fmla="*/ 3327175 w 3646352"/>
                  <a:gd name="connsiteY26" fmla="*/ 941555 h 1318896"/>
                  <a:gd name="connsiteX27" fmla="*/ 3137394 w 3646352"/>
                  <a:gd name="connsiteY27" fmla="*/ 803534 h 1318896"/>
                  <a:gd name="connsiteX28" fmla="*/ 2852722 w 3646352"/>
                  <a:gd name="connsiteY28" fmla="*/ 820787 h 1318896"/>
                  <a:gd name="connsiteX29" fmla="*/ 2697447 w 3646352"/>
                  <a:gd name="connsiteY29" fmla="*/ 941557 h 1318896"/>
                  <a:gd name="connsiteX30" fmla="*/ 2637062 w 3646352"/>
                  <a:gd name="connsiteY30" fmla="*/ 1070953 h 1318896"/>
                  <a:gd name="connsiteX31" fmla="*/ 2628435 w 3646352"/>
                  <a:gd name="connsiteY31" fmla="*/ 1286613 h 1318896"/>
                  <a:gd name="connsiteX32" fmla="*/ 2464534 w 3646352"/>
                  <a:gd name="connsiteY32" fmla="*/ 1312493 h 1318896"/>
                  <a:gd name="connsiteX33" fmla="*/ 1299967 w 3646352"/>
                  <a:gd name="connsiteY33" fmla="*/ 1312493 h 1318896"/>
                  <a:gd name="connsiteX34" fmla="*/ 1092933 w 3646352"/>
                  <a:gd name="connsiteY34" fmla="*/ 1312493 h 1318896"/>
                  <a:gd name="connsiteX35" fmla="*/ 1049801 w 3646352"/>
                  <a:gd name="connsiteY35" fmla="*/ 1200349 h 1318896"/>
                  <a:gd name="connsiteX36" fmla="*/ 1049801 w 3646352"/>
                  <a:gd name="connsiteY36" fmla="*/ 1079580 h 1318896"/>
                  <a:gd name="connsiteX37" fmla="*/ 1006669 w 3646352"/>
                  <a:gd name="connsiteY37" fmla="*/ 924304 h 1318896"/>
                  <a:gd name="connsiteX38" fmla="*/ 903152 w 3646352"/>
                  <a:gd name="connsiteY38" fmla="*/ 846666 h 1318896"/>
                  <a:gd name="connsiteX39" fmla="*/ 721997 w 3646352"/>
                  <a:gd name="connsiteY39" fmla="*/ 777654 h 1318896"/>
                  <a:gd name="connsiteX40" fmla="*/ 549471 w 3646352"/>
                  <a:gd name="connsiteY40" fmla="*/ 794908 h 1318896"/>
                  <a:gd name="connsiteX41" fmla="*/ 420073 w 3646352"/>
                  <a:gd name="connsiteY41" fmla="*/ 898424 h 1318896"/>
                  <a:gd name="connsiteX42" fmla="*/ 333809 w 3646352"/>
                  <a:gd name="connsiteY42" fmla="*/ 1036447 h 1318896"/>
                  <a:gd name="connsiteX43" fmla="*/ 325182 w 3646352"/>
                  <a:gd name="connsiteY43" fmla="*/ 1252108 h 1318896"/>
                  <a:gd name="connsiteX0" fmla="*/ 325182 w 3646352"/>
                  <a:gd name="connsiteY0" fmla="*/ 1252108 h 1318896"/>
                  <a:gd name="connsiteX1" fmla="*/ 256171 w 3646352"/>
                  <a:gd name="connsiteY1" fmla="*/ 1277987 h 1318896"/>
                  <a:gd name="connsiteX2" fmla="*/ 109522 w 3646352"/>
                  <a:gd name="connsiteY2" fmla="*/ 1260734 h 1318896"/>
                  <a:gd name="connsiteX3" fmla="*/ 23258 w 3646352"/>
                  <a:gd name="connsiteY3" fmla="*/ 1088205 h 1318896"/>
                  <a:gd name="connsiteX4" fmla="*/ 6005 w 3646352"/>
                  <a:gd name="connsiteY4" fmla="*/ 941557 h 1318896"/>
                  <a:gd name="connsiteX5" fmla="*/ 14632 w 3646352"/>
                  <a:gd name="connsiteY5" fmla="*/ 872545 h 1318896"/>
                  <a:gd name="connsiteX6" fmla="*/ 178533 w 3646352"/>
                  <a:gd name="connsiteY6" fmla="*/ 656885 h 1318896"/>
                  <a:gd name="connsiteX7" fmla="*/ 333809 w 3646352"/>
                  <a:gd name="connsiteY7" fmla="*/ 596500 h 1318896"/>
                  <a:gd name="connsiteX8" fmla="*/ 1058428 w 3646352"/>
                  <a:gd name="connsiteY8" fmla="*/ 518863 h 1318896"/>
                  <a:gd name="connsiteX9" fmla="*/ 1248208 w 3646352"/>
                  <a:gd name="connsiteY9" fmla="*/ 398092 h 1318896"/>
                  <a:gd name="connsiteX10" fmla="*/ 1386231 w 3646352"/>
                  <a:gd name="connsiteY10" fmla="*/ 294576 h 1318896"/>
                  <a:gd name="connsiteX11" fmla="*/ 1619145 w 3646352"/>
                  <a:gd name="connsiteY11" fmla="*/ 78915 h 1318896"/>
                  <a:gd name="connsiteX12" fmla="*/ 1748541 w 3646352"/>
                  <a:gd name="connsiteY12" fmla="*/ 18530 h 1318896"/>
                  <a:gd name="connsiteX13" fmla="*/ 1938322 w 3646352"/>
                  <a:gd name="connsiteY13" fmla="*/ 1277 h 1318896"/>
                  <a:gd name="connsiteX14" fmla="*/ 3102888 w 3646352"/>
                  <a:gd name="connsiteY14" fmla="*/ 1278 h 1318896"/>
                  <a:gd name="connsiteX15" fmla="*/ 3309922 w 3646352"/>
                  <a:gd name="connsiteY15" fmla="*/ 96168 h 1318896"/>
                  <a:gd name="connsiteX16" fmla="*/ 3396186 w 3646352"/>
                  <a:gd name="connsiteY16" fmla="*/ 208311 h 1318896"/>
                  <a:gd name="connsiteX17" fmla="*/ 3447945 w 3646352"/>
                  <a:gd name="connsiteY17" fmla="*/ 311828 h 1318896"/>
                  <a:gd name="connsiteX18" fmla="*/ 3525582 w 3646352"/>
                  <a:gd name="connsiteY18" fmla="*/ 441224 h 1318896"/>
                  <a:gd name="connsiteX19" fmla="*/ 3603220 w 3646352"/>
                  <a:gd name="connsiteY19" fmla="*/ 570621 h 1318896"/>
                  <a:gd name="connsiteX20" fmla="*/ 3646352 w 3646352"/>
                  <a:gd name="connsiteY20" fmla="*/ 708643 h 1318896"/>
                  <a:gd name="connsiteX21" fmla="*/ 3637726 w 3646352"/>
                  <a:gd name="connsiteY21" fmla="*/ 1019194 h 1318896"/>
                  <a:gd name="connsiteX22" fmla="*/ 3594594 w 3646352"/>
                  <a:gd name="connsiteY22" fmla="*/ 1174470 h 1318896"/>
                  <a:gd name="connsiteX23" fmla="*/ 3560088 w 3646352"/>
                  <a:gd name="connsiteY23" fmla="*/ 1252108 h 1318896"/>
                  <a:gd name="connsiteX24" fmla="*/ 3370307 w 3646352"/>
                  <a:gd name="connsiteY24" fmla="*/ 1200349 h 1318896"/>
                  <a:gd name="connsiteX25" fmla="*/ 3361681 w 3646352"/>
                  <a:gd name="connsiteY25" fmla="*/ 1200350 h 1318896"/>
                  <a:gd name="connsiteX26" fmla="*/ 3327175 w 3646352"/>
                  <a:gd name="connsiteY26" fmla="*/ 941555 h 1318896"/>
                  <a:gd name="connsiteX27" fmla="*/ 3137394 w 3646352"/>
                  <a:gd name="connsiteY27" fmla="*/ 803534 h 1318896"/>
                  <a:gd name="connsiteX28" fmla="*/ 2852722 w 3646352"/>
                  <a:gd name="connsiteY28" fmla="*/ 820787 h 1318896"/>
                  <a:gd name="connsiteX29" fmla="*/ 2697447 w 3646352"/>
                  <a:gd name="connsiteY29" fmla="*/ 941557 h 1318896"/>
                  <a:gd name="connsiteX30" fmla="*/ 2637062 w 3646352"/>
                  <a:gd name="connsiteY30" fmla="*/ 1070953 h 1318896"/>
                  <a:gd name="connsiteX31" fmla="*/ 2628435 w 3646352"/>
                  <a:gd name="connsiteY31" fmla="*/ 1286613 h 1318896"/>
                  <a:gd name="connsiteX32" fmla="*/ 2464534 w 3646352"/>
                  <a:gd name="connsiteY32" fmla="*/ 1312493 h 1318896"/>
                  <a:gd name="connsiteX33" fmla="*/ 1299967 w 3646352"/>
                  <a:gd name="connsiteY33" fmla="*/ 1312493 h 1318896"/>
                  <a:gd name="connsiteX34" fmla="*/ 1092933 w 3646352"/>
                  <a:gd name="connsiteY34" fmla="*/ 1312493 h 1318896"/>
                  <a:gd name="connsiteX35" fmla="*/ 1049801 w 3646352"/>
                  <a:gd name="connsiteY35" fmla="*/ 1200349 h 1318896"/>
                  <a:gd name="connsiteX36" fmla="*/ 1049801 w 3646352"/>
                  <a:gd name="connsiteY36" fmla="*/ 1079580 h 1318896"/>
                  <a:gd name="connsiteX37" fmla="*/ 1006669 w 3646352"/>
                  <a:gd name="connsiteY37" fmla="*/ 924304 h 1318896"/>
                  <a:gd name="connsiteX38" fmla="*/ 903152 w 3646352"/>
                  <a:gd name="connsiteY38" fmla="*/ 846666 h 1318896"/>
                  <a:gd name="connsiteX39" fmla="*/ 721997 w 3646352"/>
                  <a:gd name="connsiteY39" fmla="*/ 777654 h 1318896"/>
                  <a:gd name="connsiteX40" fmla="*/ 549471 w 3646352"/>
                  <a:gd name="connsiteY40" fmla="*/ 794908 h 1318896"/>
                  <a:gd name="connsiteX41" fmla="*/ 420073 w 3646352"/>
                  <a:gd name="connsiteY41" fmla="*/ 898424 h 1318896"/>
                  <a:gd name="connsiteX42" fmla="*/ 333809 w 3646352"/>
                  <a:gd name="connsiteY42" fmla="*/ 1036447 h 1318896"/>
                  <a:gd name="connsiteX43" fmla="*/ 325182 w 3646352"/>
                  <a:gd name="connsiteY43" fmla="*/ 1252108 h 1318896"/>
                  <a:gd name="connsiteX0" fmla="*/ 325182 w 3646352"/>
                  <a:gd name="connsiteY0" fmla="*/ 1252108 h 1318896"/>
                  <a:gd name="connsiteX1" fmla="*/ 256171 w 3646352"/>
                  <a:gd name="connsiteY1" fmla="*/ 1277987 h 1318896"/>
                  <a:gd name="connsiteX2" fmla="*/ 109522 w 3646352"/>
                  <a:gd name="connsiteY2" fmla="*/ 1260734 h 1318896"/>
                  <a:gd name="connsiteX3" fmla="*/ 23258 w 3646352"/>
                  <a:gd name="connsiteY3" fmla="*/ 1088205 h 1318896"/>
                  <a:gd name="connsiteX4" fmla="*/ 6005 w 3646352"/>
                  <a:gd name="connsiteY4" fmla="*/ 941557 h 1318896"/>
                  <a:gd name="connsiteX5" fmla="*/ 14632 w 3646352"/>
                  <a:gd name="connsiteY5" fmla="*/ 872545 h 1318896"/>
                  <a:gd name="connsiteX6" fmla="*/ 178533 w 3646352"/>
                  <a:gd name="connsiteY6" fmla="*/ 656885 h 1318896"/>
                  <a:gd name="connsiteX7" fmla="*/ 333809 w 3646352"/>
                  <a:gd name="connsiteY7" fmla="*/ 596500 h 1318896"/>
                  <a:gd name="connsiteX8" fmla="*/ 1015296 w 3646352"/>
                  <a:gd name="connsiteY8" fmla="*/ 536116 h 1318896"/>
                  <a:gd name="connsiteX9" fmla="*/ 1248208 w 3646352"/>
                  <a:gd name="connsiteY9" fmla="*/ 398092 h 1318896"/>
                  <a:gd name="connsiteX10" fmla="*/ 1386231 w 3646352"/>
                  <a:gd name="connsiteY10" fmla="*/ 294576 h 1318896"/>
                  <a:gd name="connsiteX11" fmla="*/ 1619145 w 3646352"/>
                  <a:gd name="connsiteY11" fmla="*/ 78915 h 1318896"/>
                  <a:gd name="connsiteX12" fmla="*/ 1748541 w 3646352"/>
                  <a:gd name="connsiteY12" fmla="*/ 18530 h 1318896"/>
                  <a:gd name="connsiteX13" fmla="*/ 1938322 w 3646352"/>
                  <a:gd name="connsiteY13" fmla="*/ 1277 h 1318896"/>
                  <a:gd name="connsiteX14" fmla="*/ 3102888 w 3646352"/>
                  <a:gd name="connsiteY14" fmla="*/ 1278 h 1318896"/>
                  <a:gd name="connsiteX15" fmla="*/ 3309922 w 3646352"/>
                  <a:gd name="connsiteY15" fmla="*/ 96168 h 1318896"/>
                  <a:gd name="connsiteX16" fmla="*/ 3396186 w 3646352"/>
                  <a:gd name="connsiteY16" fmla="*/ 208311 h 1318896"/>
                  <a:gd name="connsiteX17" fmla="*/ 3447945 w 3646352"/>
                  <a:gd name="connsiteY17" fmla="*/ 311828 h 1318896"/>
                  <a:gd name="connsiteX18" fmla="*/ 3525582 w 3646352"/>
                  <a:gd name="connsiteY18" fmla="*/ 441224 h 1318896"/>
                  <a:gd name="connsiteX19" fmla="*/ 3603220 w 3646352"/>
                  <a:gd name="connsiteY19" fmla="*/ 570621 h 1318896"/>
                  <a:gd name="connsiteX20" fmla="*/ 3646352 w 3646352"/>
                  <a:gd name="connsiteY20" fmla="*/ 708643 h 1318896"/>
                  <a:gd name="connsiteX21" fmla="*/ 3637726 w 3646352"/>
                  <a:gd name="connsiteY21" fmla="*/ 1019194 h 1318896"/>
                  <a:gd name="connsiteX22" fmla="*/ 3594594 w 3646352"/>
                  <a:gd name="connsiteY22" fmla="*/ 1174470 h 1318896"/>
                  <a:gd name="connsiteX23" fmla="*/ 3560088 w 3646352"/>
                  <a:gd name="connsiteY23" fmla="*/ 1252108 h 1318896"/>
                  <a:gd name="connsiteX24" fmla="*/ 3370307 w 3646352"/>
                  <a:gd name="connsiteY24" fmla="*/ 1200349 h 1318896"/>
                  <a:gd name="connsiteX25" fmla="*/ 3361681 w 3646352"/>
                  <a:gd name="connsiteY25" fmla="*/ 1200350 h 1318896"/>
                  <a:gd name="connsiteX26" fmla="*/ 3327175 w 3646352"/>
                  <a:gd name="connsiteY26" fmla="*/ 941555 h 1318896"/>
                  <a:gd name="connsiteX27" fmla="*/ 3137394 w 3646352"/>
                  <a:gd name="connsiteY27" fmla="*/ 803534 h 1318896"/>
                  <a:gd name="connsiteX28" fmla="*/ 2852722 w 3646352"/>
                  <a:gd name="connsiteY28" fmla="*/ 820787 h 1318896"/>
                  <a:gd name="connsiteX29" fmla="*/ 2697447 w 3646352"/>
                  <a:gd name="connsiteY29" fmla="*/ 941557 h 1318896"/>
                  <a:gd name="connsiteX30" fmla="*/ 2637062 w 3646352"/>
                  <a:gd name="connsiteY30" fmla="*/ 1070953 h 1318896"/>
                  <a:gd name="connsiteX31" fmla="*/ 2628435 w 3646352"/>
                  <a:gd name="connsiteY31" fmla="*/ 1286613 h 1318896"/>
                  <a:gd name="connsiteX32" fmla="*/ 2464534 w 3646352"/>
                  <a:gd name="connsiteY32" fmla="*/ 1312493 h 1318896"/>
                  <a:gd name="connsiteX33" fmla="*/ 1299967 w 3646352"/>
                  <a:gd name="connsiteY33" fmla="*/ 1312493 h 1318896"/>
                  <a:gd name="connsiteX34" fmla="*/ 1092933 w 3646352"/>
                  <a:gd name="connsiteY34" fmla="*/ 1312493 h 1318896"/>
                  <a:gd name="connsiteX35" fmla="*/ 1049801 w 3646352"/>
                  <a:gd name="connsiteY35" fmla="*/ 1200349 h 1318896"/>
                  <a:gd name="connsiteX36" fmla="*/ 1049801 w 3646352"/>
                  <a:gd name="connsiteY36" fmla="*/ 1079580 h 1318896"/>
                  <a:gd name="connsiteX37" fmla="*/ 1006669 w 3646352"/>
                  <a:gd name="connsiteY37" fmla="*/ 924304 h 1318896"/>
                  <a:gd name="connsiteX38" fmla="*/ 903152 w 3646352"/>
                  <a:gd name="connsiteY38" fmla="*/ 846666 h 1318896"/>
                  <a:gd name="connsiteX39" fmla="*/ 721997 w 3646352"/>
                  <a:gd name="connsiteY39" fmla="*/ 777654 h 1318896"/>
                  <a:gd name="connsiteX40" fmla="*/ 549471 w 3646352"/>
                  <a:gd name="connsiteY40" fmla="*/ 794908 h 1318896"/>
                  <a:gd name="connsiteX41" fmla="*/ 420073 w 3646352"/>
                  <a:gd name="connsiteY41" fmla="*/ 898424 h 1318896"/>
                  <a:gd name="connsiteX42" fmla="*/ 333809 w 3646352"/>
                  <a:gd name="connsiteY42" fmla="*/ 1036447 h 1318896"/>
                  <a:gd name="connsiteX43" fmla="*/ 325182 w 3646352"/>
                  <a:gd name="connsiteY43" fmla="*/ 1252108 h 1318896"/>
                  <a:gd name="connsiteX0" fmla="*/ 325182 w 3646352"/>
                  <a:gd name="connsiteY0" fmla="*/ 1252108 h 1318896"/>
                  <a:gd name="connsiteX1" fmla="*/ 256171 w 3646352"/>
                  <a:gd name="connsiteY1" fmla="*/ 1277987 h 1318896"/>
                  <a:gd name="connsiteX2" fmla="*/ 109522 w 3646352"/>
                  <a:gd name="connsiteY2" fmla="*/ 1260734 h 1318896"/>
                  <a:gd name="connsiteX3" fmla="*/ 23258 w 3646352"/>
                  <a:gd name="connsiteY3" fmla="*/ 1088205 h 1318896"/>
                  <a:gd name="connsiteX4" fmla="*/ 6005 w 3646352"/>
                  <a:gd name="connsiteY4" fmla="*/ 941557 h 1318896"/>
                  <a:gd name="connsiteX5" fmla="*/ 14632 w 3646352"/>
                  <a:gd name="connsiteY5" fmla="*/ 872545 h 1318896"/>
                  <a:gd name="connsiteX6" fmla="*/ 178533 w 3646352"/>
                  <a:gd name="connsiteY6" fmla="*/ 656885 h 1318896"/>
                  <a:gd name="connsiteX7" fmla="*/ 333809 w 3646352"/>
                  <a:gd name="connsiteY7" fmla="*/ 596500 h 1318896"/>
                  <a:gd name="connsiteX8" fmla="*/ 1015296 w 3646352"/>
                  <a:gd name="connsiteY8" fmla="*/ 536116 h 1318896"/>
                  <a:gd name="connsiteX9" fmla="*/ 1248208 w 3646352"/>
                  <a:gd name="connsiteY9" fmla="*/ 398092 h 1318896"/>
                  <a:gd name="connsiteX10" fmla="*/ 1386231 w 3646352"/>
                  <a:gd name="connsiteY10" fmla="*/ 294576 h 1318896"/>
                  <a:gd name="connsiteX11" fmla="*/ 1619145 w 3646352"/>
                  <a:gd name="connsiteY11" fmla="*/ 78915 h 1318896"/>
                  <a:gd name="connsiteX12" fmla="*/ 1748541 w 3646352"/>
                  <a:gd name="connsiteY12" fmla="*/ 18530 h 1318896"/>
                  <a:gd name="connsiteX13" fmla="*/ 1938322 w 3646352"/>
                  <a:gd name="connsiteY13" fmla="*/ 1277 h 1318896"/>
                  <a:gd name="connsiteX14" fmla="*/ 3102888 w 3646352"/>
                  <a:gd name="connsiteY14" fmla="*/ 1278 h 1318896"/>
                  <a:gd name="connsiteX15" fmla="*/ 3309922 w 3646352"/>
                  <a:gd name="connsiteY15" fmla="*/ 96168 h 1318896"/>
                  <a:gd name="connsiteX16" fmla="*/ 3396186 w 3646352"/>
                  <a:gd name="connsiteY16" fmla="*/ 208311 h 1318896"/>
                  <a:gd name="connsiteX17" fmla="*/ 3447945 w 3646352"/>
                  <a:gd name="connsiteY17" fmla="*/ 311828 h 1318896"/>
                  <a:gd name="connsiteX18" fmla="*/ 3525582 w 3646352"/>
                  <a:gd name="connsiteY18" fmla="*/ 441224 h 1318896"/>
                  <a:gd name="connsiteX19" fmla="*/ 3603220 w 3646352"/>
                  <a:gd name="connsiteY19" fmla="*/ 570621 h 1318896"/>
                  <a:gd name="connsiteX20" fmla="*/ 3646352 w 3646352"/>
                  <a:gd name="connsiteY20" fmla="*/ 708643 h 1318896"/>
                  <a:gd name="connsiteX21" fmla="*/ 3637726 w 3646352"/>
                  <a:gd name="connsiteY21" fmla="*/ 1019194 h 1318896"/>
                  <a:gd name="connsiteX22" fmla="*/ 3594594 w 3646352"/>
                  <a:gd name="connsiteY22" fmla="*/ 1174470 h 1318896"/>
                  <a:gd name="connsiteX23" fmla="*/ 3560088 w 3646352"/>
                  <a:gd name="connsiteY23" fmla="*/ 1252108 h 1318896"/>
                  <a:gd name="connsiteX24" fmla="*/ 3370307 w 3646352"/>
                  <a:gd name="connsiteY24" fmla="*/ 1200349 h 1318896"/>
                  <a:gd name="connsiteX25" fmla="*/ 3387561 w 3646352"/>
                  <a:gd name="connsiteY25" fmla="*/ 1243482 h 1318896"/>
                  <a:gd name="connsiteX26" fmla="*/ 3327175 w 3646352"/>
                  <a:gd name="connsiteY26" fmla="*/ 941555 h 1318896"/>
                  <a:gd name="connsiteX27" fmla="*/ 3137394 w 3646352"/>
                  <a:gd name="connsiteY27" fmla="*/ 803534 h 1318896"/>
                  <a:gd name="connsiteX28" fmla="*/ 2852722 w 3646352"/>
                  <a:gd name="connsiteY28" fmla="*/ 820787 h 1318896"/>
                  <a:gd name="connsiteX29" fmla="*/ 2697447 w 3646352"/>
                  <a:gd name="connsiteY29" fmla="*/ 941557 h 1318896"/>
                  <a:gd name="connsiteX30" fmla="*/ 2637062 w 3646352"/>
                  <a:gd name="connsiteY30" fmla="*/ 1070953 h 1318896"/>
                  <a:gd name="connsiteX31" fmla="*/ 2628435 w 3646352"/>
                  <a:gd name="connsiteY31" fmla="*/ 1286613 h 1318896"/>
                  <a:gd name="connsiteX32" fmla="*/ 2464534 w 3646352"/>
                  <a:gd name="connsiteY32" fmla="*/ 1312493 h 1318896"/>
                  <a:gd name="connsiteX33" fmla="*/ 1299967 w 3646352"/>
                  <a:gd name="connsiteY33" fmla="*/ 1312493 h 1318896"/>
                  <a:gd name="connsiteX34" fmla="*/ 1092933 w 3646352"/>
                  <a:gd name="connsiteY34" fmla="*/ 1312493 h 1318896"/>
                  <a:gd name="connsiteX35" fmla="*/ 1049801 w 3646352"/>
                  <a:gd name="connsiteY35" fmla="*/ 1200349 h 1318896"/>
                  <a:gd name="connsiteX36" fmla="*/ 1049801 w 3646352"/>
                  <a:gd name="connsiteY36" fmla="*/ 1079580 h 1318896"/>
                  <a:gd name="connsiteX37" fmla="*/ 1006669 w 3646352"/>
                  <a:gd name="connsiteY37" fmla="*/ 924304 h 1318896"/>
                  <a:gd name="connsiteX38" fmla="*/ 903152 w 3646352"/>
                  <a:gd name="connsiteY38" fmla="*/ 846666 h 1318896"/>
                  <a:gd name="connsiteX39" fmla="*/ 721997 w 3646352"/>
                  <a:gd name="connsiteY39" fmla="*/ 777654 h 1318896"/>
                  <a:gd name="connsiteX40" fmla="*/ 549471 w 3646352"/>
                  <a:gd name="connsiteY40" fmla="*/ 794908 h 1318896"/>
                  <a:gd name="connsiteX41" fmla="*/ 420073 w 3646352"/>
                  <a:gd name="connsiteY41" fmla="*/ 898424 h 1318896"/>
                  <a:gd name="connsiteX42" fmla="*/ 333809 w 3646352"/>
                  <a:gd name="connsiteY42" fmla="*/ 1036447 h 1318896"/>
                  <a:gd name="connsiteX43" fmla="*/ 325182 w 3646352"/>
                  <a:gd name="connsiteY43" fmla="*/ 1252108 h 1318896"/>
                  <a:gd name="connsiteX0" fmla="*/ 325182 w 3646352"/>
                  <a:gd name="connsiteY0" fmla="*/ 1252108 h 1318896"/>
                  <a:gd name="connsiteX1" fmla="*/ 256171 w 3646352"/>
                  <a:gd name="connsiteY1" fmla="*/ 1277987 h 1318896"/>
                  <a:gd name="connsiteX2" fmla="*/ 109522 w 3646352"/>
                  <a:gd name="connsiteY2" fmla="*/ 1260734 h 1318896"/>
                  <a:gd name="connsiteX3" fmla="*/ 23258 w 3646352"/>
                  <a:gd name="connsiteY3" fmla="*/ 1088205 h 1318896"/>
                  <a:gd name="connsiteX4" fmla="*/ 6005 w 3646352"/>
                  <a:gd name="connsiteY4" fmla="*/ 941557 h 1318896"/>
                  <a:gd name="connsiteX5" fmla="*/ 14632 w 3646352"/>
                  <a:gd name="connsiteY5" fmla="*/ 872545 h 1318896"/>
                  <a:gd name="connsiteX6" fmla="*/ 178533 w 3646352"/>
                  <a:gd name="connsiteY6" fmla="*/ 656885 h 1318896"/>
                  <a:gd name="connsiteX7" fmla="*/ 333809 w 3646352"/>
                  <a:gd name="connsiteY7" fmla="*/ 596500 h 1318896"/>
                  <a:gd name="connsiteX8" fmla="*/ 1015296 w 3646352"/>
                  <a:gd name="connsiteY8" fmla="*/ 536116 h 1318896"/>
                  <a:gd name="connsiteX9" fmla="*/ 1248208 w 3646352"/>
                  <a:gd name="connsiteY9" fmla="*/ 398092 h 1318896"/>
                  <a:gd name="connsiteX10" fmla="*/ 1386231 w 3646352"/>
                  <a:gd name="connsiteY10" fmla="*/ 294576 h 1318896"/>
                  <a:gd name="connsiteX11" fmla="*/ 1619145 w 3646352"/>
                  <a:gd name="connsiteY11" fmla="*/ 78915 h 1318896"/>
                  <a:gd name="connsiteX12" fmla="*/ 1748541 w 3646352"/>
                  <a:gd name="connsiteY12" fmla="*/ 18530 h 1318896"/>
                  <a:gd name="connsiteX13" fmla="*/ 1938322 w 3646352"/>
                  <a:gd name="connsiteY13" fmla="*/ 1277 h 1318896"/>
                  <a:gd name="connsiteX14" fmla="*/ 3102888 w 3646352"/>
                  <a:gd name="connsiteY14" fmla="*/ 1278 h 1318896"/>
                  <a:gd name="connsiteX15" fmla="*/ 3309922 w 3646352"/>
                  <a:gd name="connsiteY15" fmla="*/ 96168 h 1318896"/>
                  <a:gd name="connsiteX16" fmla="*/ 3396186 w 3646352"/>
                  <a:gd name="connsiteY16" fmla="*/ 208311 h 1318896"/>
                  <a:gd name="connsiteX17" fmla="*/ 3447945 w 3646352"/>
                  <a:gd name="connsiteY17" fmla="*/ 311828 h 1318896"/>
                  <a:gd name="connsiteX18" fmla="*/ 3525582 w 3646352"/>
                  <a:gd name="connsiteY18" fmla="*/ 441224 h 1318896"/>
                  <a:gd name="connsiteX19" fmla="*/ 3603220 w 3646352"/>
                  <a:gd name="connsiteY19" fmla="*/ 570621 h 1318896"/>
                  <a:gd name="connsiteX20" fmla="*/ 3646352 w 3646352"/>
                  <a:gd name="connsiteY20" fmla="*/ 708643 h 1318896"/>
                  <a:gd name="connsiteX21" fmla="*/ 3637726 w 3646352"/>
                  <a:gd name="connsiteY21" fmla="*/ 1019194 h 1318896"/>
                  <a:gd name="connsiteX22" fmla="*/ 3594594 w 3646352"/>
                  <a:gd name="connsiteY22" fmla="*/ 1174470 h 1318896"/>
                  <a:gd name="connsiteX23" fmla="*/ 3560088 w 3646352"/>
                  <a:gd name="connsiteY23" fmla="*/ 1252108 h 1318896"/>
                  <a:gd name="connsiteX24" fmla="*/ 3370307 w 3646352"/>
                  <a:gd name="connsiteY24" fmla="*/ 1200349 h 1318896"/>
                  <a:gd name="connsiteX25" fmla="*/ 3327175 w 3646352"/>
                  <a:gd name="connsiteY25" fmla="*/ 941555 h 1318896"/>
                  <a:gd name="connsiteX26" fmla="*/ 3137394 w 3646352"/>
                  <a:gd name="connsiteY26" fmla="*/ 803534 h 1318896"/>
                  <a:gd name="connsiteX27" fmla="*/ 2852722 w 3646352"/>
                  <a:gd name="connsiteY27" fmla="*/ 820787 h 1318896"/>
                  <a:gd name="connsiteX28" fmla="*/ 2697447 w 3646352"/>
                  <a:gd name="connsiteY28" fmla="*/ 941557 h 1318896"/>
                  <a:gd name="connsiteX29" fmla="*/ 2637062 w 3646352"/>
                  <a:gd name="connsiteY29" fmla="*/ 1070953 h 1318896"/>
                  <a:gd name="connsiteX30" fmla="*/ 2628435 w 3646352"/>
                  <a:gd name="connsiteY30" fmla="*/ 1286613 h 1318896"/>
                  <a:gd name="connsiteX31" fmla="*/ 2464534 w 3646352"/>
                  <a:gd name="connsiteY31" fmla="*/ 1312493 h 1318896"/>
                  <a:gd name="connsiteX32" fmla="*/ 1299967 w 3646352"/>
                  <a:gd name="connsiteY32" fmla="*/ 1312493 h 1318896"/>
                  <a:gd name="connsiteX33" fmla="*/ 1092933 w 3646352"/>
                  <a:gd name="connsiteY33" fmla="*/ 1312493 h 1318896"/>
                  <a:gd name="connsiteX34" fmla="*/ 1049801 w 3646352"/>
                  <a:gd name="connsiteY34" fmla="*/ 1200349 h 1318896"/>
                  <a:gd name="connsiteX35" fmla="*/ 1049801 w 3646352"/>
                  <a:gd name="connsiteY35" fmla="*/ 1079580 h 1318896"/>
                  <a:gd name="connsiteX36" fmla="*/ 1006669 w 3646352"/>
                  <a:gd name="connsiteY36" fmla="*/ 924304 h 1318896"/>
                  <a:gd name="connsiteX37" fmla="*/ 903152 w 3646352"/>
                  <a:gd name="connsiteY37" fmla="*/ 846666 h 1318896"/>
                  <a:gd name="connsiteX38" fmla="*/ 721997 w 3646352"/>
                  <a:gd name="connsiteY38" fmla="*/ 777654 h 1318896"/>
                  <a:gd name="connsiteX39" fmla="*/ 549471 w 3646352"/>
                  <a:gd name="connsiteY39" fmla="*/ 794908 h 1318896"/>
                  <a:gd name="connsiteX40" fmla="*/ 420073 w 3646352"/>
                  <a:gd name="connsiteY40" fmla="*/ 898424 h 1318896"/>
                  <a:gd name="connsiteX41" fmla="*/ 333809 w 3646352"/>
                  <a:gd name="connsiteY41" fmla="*/ 1036447 h 1318896"/>
                  <a:gd name="connsiteX42" fmla="*/ 325182 w 3646352"/>
                  <a:gd name="connsiteY42" fmla="*/ 1252108 h 1318896"/>
                  <a:gd name="connsiteX0" fmla="*/ 325182 w 3646352"/>
                  <a:gd name="connsiteY0" fmla="*/ 1252108 h 1318896"/>
                  <a:gd name="connsiteX1" fmla="*/ 256171 w 3646352"/>
                  <a:gd name="connsiteY1" fmla="*/ 1277987 h 1318896"/>
                  <a:gd name="connsiteX2" fmla="*/ 109522 w 3646352"/>
                  <a:gd name="connsiteY2" fmla="*/ 1260734 h 1318896"/>
                  <a:gd name="connsiteX3" fmla="*/ 23258 w 3646352"/>
                  <a:gd name="connsiteY3" fmla="*/ 1088205 h 1318896"/>
                  <a:gd name="connsiteX4" fmla="*/ 6005 w 3646352"/>
                  <a:gd name="connsiteY4" fmla="*/ 941557 h 1318896"/>
                  <a:gd name="connsiteX5" fmla="*/ 14632 w 3646352"/>
                  <a:gd name="connsiteY5" fmla="*/ 872545 h 1318896"/>
                  <a:gd name="connsiteX6" fmla="*/ 178533 w 3646352"/>
                  <a:gd name="connsiteY6" fmla="*/ 656885 h 1318896"/>
                  <a:gd name="connsiteX7" fmla="*/ 333809 w 3646352"/>
                  <a:gd name="connsiteY7" fmla="*/ 596500 h 1318896"/>
                  <a:gd name="connsiteX8" fmla="*/ 1015296 w 3646352"/>
                  <a:gd name="connsiteY8" fmla="*/ 536116 h 1318896"/>
                  <a:gd name="connsiteX9" fmla="*/ 1248208 w 3646352"/>
                  <a:gd name="connsiteY9" fmla="*/ 398092 h 1318896"/>
                  <a:gd name="connsiteX10" fmla="*/ 1386231 w 3646352"/>
                  <a:gd name="connsiteY10" fmla="*/ 294576 h 1318896"/>
                  <a:gd name="connsiteX11" fmla="*/ 1619145 w 3646352"/>
                  <a:gd name="connsiteY11" fmla="*/ 78915 h 1318896"/>
                  <a:gd name="connsiteX12" fmla="*/ 1748541 w 3646352"/>
                  <a:gd name="connsiteY12" fmla="*/ 18530 h 1318896"/>
                  <a:gd name="connsiteX13" fmla="*/ 1938322 w 3646352"/>
                  <a:gd name="connsiteY13" fmla="*/ 1277 h 1318896"/>
                  <a:gd name="connsiteX14" fmla="*/ 3102888 w 3646352"/>
                  <a:gd name="connsiteY14" fmla="*/ 1278 h 1318896"/>
                  <a:gd name="connsiteX15" fmla="*/ 3309922 w 3646352"/>
                  <a:gd name="connsiteY15" fmla="*/ 96168 h 1318896"/>
                  <a:gd name="connsiteX16" fmla="*/ 3396186 w 3646352"/>
                  <a:gd name="connsiteY16" fmla="*/ 208311 h 1318896"/>
                  <a:gd name="connsiteX17" fmla="*/ 3447945 w 3646352"/>
                  <a:gd name="connsiteY17" fmla="*/ 311828 h 1318896"/>
                  <a:gd name="connsiteX18" fmla="*/ 3525582 w 3646352"/>
                  <a:gd name="connsiteY18" fmla="*/ 441224 h 1318896"/>
                  <a:gd name="connsiteX19" fmla="*/ 3603220 w 3646352"/>
                  <a:gd name="connsiteY19" fmla="*/ 570621 h 1318896"/>
                  <a:gd name="connsiteX20" fmla="*/ 3646352 w 3646352"/>
                  <a:gd name="connsiteY20" fmla="*/ 708643 h 1318896"/>
                  <a:gd name="connsiteX21" fmla="*/ 3637726 w 3646352"/>
                  <a:gd name="connsiteY21" fmla="*/ 1019194 h 1318896"/>
                  <a:gd name="connsiteX22" fmla="*/ 3594594 w 3646352"/>
                  <a:gd name="connsiteY22" fmla="*/ 1174470 h 1318896"/>
                  <a:gd name="connsiteX23" fmla="*/ 3560088 w 3646352"/>
                  <a:gd name="connsiteY23" fmla="*/ 1252108 h 1318896"/>
                  <a:gd name="connsiteX24" fmla="*/ 3396187 w 3646352"/>
                  <a:gd name="connsiteY24" fmla="*/ 1243481 h 1318896"/>
                  <a:gd name="connsiteX25" fmla="*/ 3327175 w 3646352"/>
                  <a:gd name="connsiteY25" fmla="*/ 941555 h 1318896"/>
                  <a:gd name="connsiteX26" fmla="*/ 3137394 w 3646352"/>
                  <a:gd name="connsiteY26" fmla="*/ 803534 h 1318896"/>
                  <a:gd name="connsiteX27" fmla="*/ 2852722 w 3646352"/>
                  <a:gd name="connsiteY27" fmla="*/ 820787 h 1318896"/>
                  <a:gd name="connsiteX28" fmla="*/ 2697447 w 3646352"/>
                  <a:gd name="connsiteY28" fmla="*/ 941557 h 1318896"/>
                  <a:gd name="connsiteX29" fmla="*/ 2637062 w 3646352"/>
                  <a:gd name="connsiteY29" fmla="*/ 1070953 h 1318896"/>
                  <a:gd name="connsiteX30" fmla="*/ 2628435 w 3646352"/>
                  <a:gd name="connsiteY30" fmla="*/ 1286613 h 1318896"/>
                  <a:gd name="connsiteX31" fmla="*/ 2464534 w 3646352"/>
                  <a:gd name="connsiteY31" fmla="*/ 1312493 h 1318896"/>
                  <a:gd name="connsiteX32" fmla="*/ 1299967 w 3646352"/>
                  <a:gd name="connsiteY32" fmla="*/ 1312493 h 1318896"/>
                  <a:gd name="connsiteX33" fmla="*/ 1092933 w 3646352"/>
                  <a:gd name="connsiteY33" fmla="*/ 1312493 h 1318896"/>
                  <a:gd name="connsiteX34" fmla="*/ 1049801 w 3646352"/>
                  <a:gd name="connsiteY34" fmla="*/ 1200349 h 1318896"/>
                  <a:gd name="connsiteX35" fmla="*/ 1049801 w 3646352"/>
                  <a:gd name="connsiteY35" fmla="*/ 1079580 h 1318896"/>
                  <a:gd name="connsiteX36" fmla="*/ 1006669 w 3646352"/>
                  <a:gd name="connsiteY36" fmla="*/ 924304 h 1318896"/>
                  <a:gd name="connsiteX37" fmla="*/ 903152 w 3646352"/>
                  <a:gd name="connsiteY37" fmla="*/ 846666 h 1318896"/>
                  <a:gd name="connsiteX38" fmla="*/ 721997 w 3646352"/>
                  <a:gd name="connsiteY38" fmla="*/ 777654 h 1318896"/>
                  <a:gd name="connsiteX39" fmla="*/ 549471 w 3646352"/>
                  <a:gd name="connsiteY39" fmla="*/ 794908 h 1318896"/>
                  <a:gd name="connsiteX40" fmla="*/ 420073 w 3646352"/>
                  <a:gd name="connsiteY40" fmla="*/ 898424 h 1318896"/>
                  <a:gd name="connsiteX41" fmla="*/ 333809 w 3646352"/>
                  <a:gd name="connsiteY41" fmla="*/ 1036447 h 1318896"/>
                  <a:gd name="connsiteX42" fmla="*/ 325182 w 3646352"/>
                  <a:gd name="connsiteY42" fmla="*/ 1252108 h 1318896"/>
                  <a:gd name="connsiteX0" fmla="*/ 325182 w 3646352"/>
                  <a:gd name="connsiteY0" fmla="*/ 1252108 h 1318896"/>
                  <a:gd name="connsiteX1" fmla="*/ 256171 w 3646352"/>
                  <a:gd name="connsiteY1" fmla="*/ 1277987 h 1318896"/>
                  <a:gd name="connsiteX2" fmla="*/ 109522 w 3646352"/>
                  <a:gd name="connsiteY2" fmla="*/ 1260734 h 1318896"/>
                  <a:gd name="connsiteX3" fmla="*/ 23258 w 3646352"/>
                  <a:gd name="connsiteY3" fmla="*/ 1088205 h 1318896"/>
                  <a:gd name="connsiteX4" fmla="*/ 6005 w 3646352"/>
                  <a:gd name="connsiteY4" fmla="*/ 941557 h 1318896"/>
                  <a:gd name="connsiteX5" fmla="*/ 14632 w 3646352"/>
                  <a:gd name="connsiteY5" fmla="*/ 872545 h 1318896"/>
                  <a:gd name="connsiteX6" fmla="*/ 178533 w 3646352"/>
                  <a:gd name="connsiteY6" fmla="*/ 656885 h 1318896"/>
                  <a:gd name="connsiteX7" fmla="*/ 333809 w 3646352"/>
                  <a:gd name="connsiteY7" fmla="*/ 596500 h 1318896"/>
                  <a:gd name="connsiteX8" fmla="*/ 1015296 w 3646352"/>
                  <a:gd name="connsiteY8" fmla="*/ 536116 h 1318896"/>
                  <a:gd name="connsiteX9" fmla="*/ 1248208 w 3646352"/>
                  <a:gd name="connsiteY9" fmla="*/ 398092 h 1318896"/>
                  <a:gd name="connsiteX10" fmla="*/ 1386231 w 3646352"/>
                  <a:gd name="connsiteY10" fmla="*/ 294576 h 1318896"/>
                  <a:gd name="connsiteX11" fmla="*/ 1619145 w 3646352"/>
                  <a:gd name="connsiteY11" fmla="*/ 78915 h 1318896"/>
                  <a:gd name="connsiteX12" fmla="*/ 1748541 w 3646352"/>
                  <a:gd name="connsiteY12" fmla="*/ 18530 h 1318896"/>
                  <a:gd name="connsiteX13" fmla="*/ 1938322 w 3646352"/>
                  <a:gd name="connsiteY13" fmla="*/ 1277 h 1318896"/>
                  <a:gd name="connsiteX14" fmla="*/ 3102888 w 3646352"/>
                  <a:gd name="connsiteY14" fmla="*/ 1278 h 1318896"/>
                  <a:gd name="connsiteX15" fmla="*/ 3309922 w 3646352"/>
                  <a:gd name="connsiteY15" fmla="*/ 96168 h 1318896"/>
                  <a:gd name="connsiteX16" fmla="*/ 3396186 w 3646352"/>
                  <a:gd name="connsiteY16" fmla="*/ 208311 h 1318896"/>
                  <a:gd name="connsiteX17" fmla="*/ 3447945 w 3646352"/>
                  <a:gd name="connsiteY17" fmla="*/ 311828 h 1318896"/>
                  <a:gd name="connsiteX18" fmla="*/ 3525582 w 3646352"/>
                  <a:gd name="connsiteY18" fmla="*/ 441224 h 1318896"/>
                  <a:gd name="connsiteX19" fmla="*/ 3603220 w 3646352"/>
                  <a:gd name="connsiteY19" fmla="*/ 570621 h 1318896"/>
                  <a:gd name="connsiteX20" fmla="*/ 3646352 w 3646352"/>
                  <a:gd name="connsiteY20" fmla="*/ 708643 h 1318896"/>
                  <a:gd name="connsiteX21" fmla="*/ 3637726 w 3646352"/>
                  <a:gd name="connsiteY21" fmla="*/ 1019194 h 1318896"/>
                  <a:gd name="connsiteX22" fmla="*/ 3594594 w 3646352"/>
                  <a:gd name="connsiteY22" fmla="*/ 1174470 h 1318896"/>
                  <a:gd name="connsiteX23" fmla="*/ 3560088 w 3646352"/>
                  <a:gd name="connsiteY23" fmla="*/ 1252108 h 1318896"/>
                  <a:gd name="connsiteX24" fmla="*/ 3396187 w 3646352"/>
                  <a:gd name="connsiteY24" fmla="*/ 1243481 h 1318896"/>
                  <a:gd name="connsiteX25" fmla="*/ 3327175 w 3646352"/>
                  <a:gd name="connsiteY25" fmla="*/ 941555 h 1318896"/>
                  <a:gd name="connsiteX26" fmla="*/ 3180526 w 3646352"/>
                  <a:gd name="connsiteY26" fmla="*/ 829413 h 1318896"/>
                  <a:gd name="connsiteX27" fmla="*/ 2852722 w 3646352"/>
                  <a:gd name="connsiteY27" fmla="*/ 820787 h 1318896"/>
                  <a:gd name="connsiteX28" fmla="*/ 2697447 w 3646352"/>
                  <a:gd name="connsiteY28" fmla="*/ 941557 h 1318896"/>
                  <a:gd name="connsiteX29" fmla="*/ 2637062 w 3646352"/>
                  <a:gd name="connsiteY29" fmla="*/ 1070953 h 1318896"/>
                  <a:gd name="connsiteX30" fmla="*/ 2628435 w 3646352"/>
                  <a:gd name="connsiteY30" fmla="*/ 1286613 h 1318896"/>
                  <a:gd name="connsiteX31" fmla="*/ 2464534 w 3646352"/>
                  <a:gd name="connsiteY31" fmla="*/ 1312493 h 1318896"/>
                  <a:gd name="connsiteX32" fmla="*/ 1299967 w 3646352"/>
                  <a:gd name="connsiteY32" fmla="*/ 1312493 h 1318896"/>
                  <a:gd name="connsiteX33" fmla="*/ 1092933 w 3646352"/>
                  <a:gd name="connsiteY33" fmla="*/ 1312493 h 1318896"/>
                  <a:gd name="connsiteX34" fmla="*/ 1049801 w 3646352"/>
                  <a:gd name="connsiteY34" fmla="*/ 1200349 h 1318896"/>
                  <a:gd name="connsiteX35" fmla="*/ 1049801 w 3646352"/>
                  <a:gd name="connsiteY35" fmla="*/ 1079580 h 1318896"/>
                  <a:gd name="connsiteX36" fmla="*/ 1006669 w 3646352"/>
                  <a:gd name="connsiteY36" fmla="*/ 924304 h 1318896"/>
                  <a:gd name="connsiteX37" fmla="*/ 903152 w 3646352"/>
                  <a:gd name="connsiteY37" fmla="*/ 846666 h 1318896"/>
                  <a:gd name="connsiteX38" fmla="*/ 721997 w 3646352"/>
                  <a:gd name="connsiteY38" fmla="*/ 777654 h 1318896"/>
                  <a:gd name="connsiteX39" fmla="*/ 549471 w 3646352"/>
                  <a:gd name="connsiteY39" fmla="*/ 794908 h 1318896"/>
                  <a:gd name="connsiteX40" fmla="*/ 420073 w 3646352"/>
                  <a:gd name="connsiteY40" fmla="*/ 898424 h 1318896"/>
                  <a:gd name="connsiteX41" fmla="*/ 333809 w 3646352"/>
                  <a:gd name="connsiteY41" fmla="*/ 1036447 h 1318896"/>
                  <a:gd name="connsiteX42" fmla="*/ 325182 w 3646352"/>
                  <a:gd name="connsiteY42" fmla="*/ 1252108 h 1318896"/>
                  <a:gd name="connsiteX0" fmla="*/ 325182 w 3646352"/>
                  <a:gd name="connsiteY0" fmla="*/ 1252108 h 1318896"/>
                  <a:gd name="connsiteX1" fmla="*/ 256171 w 3646352"/>
                  <a:gd name="connsiteY1" fmla="*/ 1277987 h 1318896"/>
                  <a:gd name="connsiteX2" fmla="*/ 109522 w 3646352"/>
                  <a:gd name="connsiteY2" fmla="*/ 1260734 h 1318896"/>
                  <a:gd name="connsiteX3" fmla="*/ 23258 w 3646352"/>
                  <a:gd name="connsiteY3" fmla="*/ 1088205 h 1318896"/>
                  <a:gd name="connsiteX4" fmla="*/ 6005 w 3646352"/>
                  <a:gd name="connsiteY4" fmla="*/ 941557 h 1318896"/>
                  <a:gd name="connsiteX5" fmla="*/ 14632 w 3646352"/>
                  <a:gd name="connsiteY5" fmla="*/ 872545 h 1318896"/>
                  <a:gd name="connsiteX6" fmla="*/ 178533 w 3646352"/>
                  <a:gd name="connsiteY6" fmla="*/ 656885 h 1318896"/>
                  <a:gd name="connsiteX7" fmla="*/ 333809 w 3646352"/>
                  <a:gd name="connsiteY7" fmla="*/ 596500 h 1318896"/>
                  <a:gd name="connsiteX8" fmla="*/ 1015296 w 3646352"/>
                  <a:gd name="connsiteY8" fmla="*/ 536116 h 1318896"/>
                  <a:gd name="connsiteX9" fmla="*/ 1248208 w 3646352"/>
                  <a:gd name="connsiteY9" fmla="*/ 398092 h 1318896"/>
                  <a:gd name="connsiteX10" fmla="*/ 1386231 w 3646352"/>
                  <a:gd name="connsiteY10" fmla="*/ 294576 h 1318896"/>
                  <a:gd name="connsiteX11" fmla="*/ 1619145 w 3646352"/>
                  <a:gd name="connsiteY11" fmla="*/ 78915 h 1318896"/>
                  <a:gd name="connsiteX12" fmla="*/ 1748541 w 3646352"/>
                  <a:gd name="connsiteY12" fmla="*/ 18530 h 1318896"/>
                  <a:gd name="connsiteX13" fmla="*/ 1938322 w 3646352"/>
                  <a:gd name="connsiteY13" fmla="*/ 1277 h 1318896"/>
                  <a:gd name="connsiteX14" fmla="*/ 3102888 w 3646352"/>
                  <a:gd name="connsiteY14" fmla="*/ 1278 h 1318896"/>
                  <a:gd name="connsiteX15" fmla="*/ 3309922 w 3646352"/>
                  <a:gd name="connsiteY15" fmla="*/ 96168 h 1318896"/>
                  <a:gd name="connsiteX16" fmla="*/ 3396186 w 3646352"/>
                  <a:gd name="connsiteY16" fmla="*/ 208311 h 1318896"/>
                  <a:gd name="connsiteX17" fmla="*/ 3447945 w 3646352"/>
                  <a:gd name="connsiteY17" fmla="*/ 311828 h 1318896"/>
                  <a:gd name="connsiteX18" fmla="*/ 3525582 w 3646352"/>
                  <a:gd name="connsiteY18" fmla="*/ 441224 h 1318896"/>
                  <a:gd name="connsiteX19" fmla="*/ 3603220 w 3646352"/>
                  <a:gd name="connsiteY19" fmla="*/ 570621 h 1318896"/>
                  <a:gd name="connsiteX20" fmla="*/ 3646352 w 3646352"/>
                  <a:gd name="connsiteY20" fmla="*/ 708643 h 1318896"/>
                  <a:gd name="connsiteX21" fmla="*/ 3637726 w 3646352"/>
                  <a:gd name="connsiteY21" fmla="*/ 1019194 h 1318896"/>
                  <a:gd name="connsiteX22" fmla="*/ 3594594 w 3646352"/>
                  <a:gd name="connsiteY22" fmla="*/ 1174470 h 1318896"/>
                  <a:gd name="connsiteX23" fmla="*/ 3560088 w 3646352"/>
                  <a:gd name="connsiteY23" fmla="*/ 1252108 h 1318896"/>
                  <a:gd name="connsiteX24" fmla="*/ 3396187 w 3646352"/>
                  <a:gd name="connsiteY24" fmla="*/ 1243481 h 1318896"/>
                  <a:gd name="connsiteX25" fmla="*/ 3327175 w 3646352"/>
                  <a:gd name="connsiteY25" fmla="*/ 941555 h 1318896"/>
                  <a:gd name="connsiteX26" fmla="*/ 3128767 w 3646352"/>
                  <a:gd name="connsiteY26" fmla="*/ 786281 h 1318896"/>
                  <a:gd name="connsiteX27" fmla="*/ 2852722 w 3646352"/>
                  <a:gd name="connsiteY27" fmla="*/ 820787 h 1318896"/>
                  <a:gd name="connsiteX28" fmla="*/ 2697447 w 3646352"/>
                  <a:gd name="connsiteY28" fmla="*/ 941557 h 1318896"/>
                  <a:gd name="connsiteX29" fmla="*/ 2637062 w 3646352"/>
                  <a:gd name="connsiteY29" fmla="*/ 1070953 h 1318896"/>
                  <a:gd name="connsiteX30" fmla="*/ 2628435 w 3646352"/>
                  <a:gd name="connsiteY30" fmla="*/ 1286613 h 1318896"/>
                  <a:gd name="connsiteX31" fmla="*/ 2464534 w 3646352"/>
                  <a:gd name="connsiteY31" fmla="*/ 1312493 h 1318896"/>
                  <a:gd name="connsiteX32" fmla="*/ 1299967 w 3646352"/>
                  <a:gd name="connsiteY32" fmla="*/ 1312493 h 1318896"/>
                  <a:gd name="connsiteX33" fmla="*/ 1092933 w 3646352"/>
                  <a:gd name="connsiteY33" fmla="*/ 1312493 h 1318896"/>
                  <a:gd name="connsiteX34" fmla="*/ 1049801 w 3646352"/>
                  <a:gd name="connsiteY34" fmla="*/ 1200349 h 1318896"/>
                  <a:gd name="connsiteX35" fmla="*/ 1049801 w 3646352"/>
                  <a:gd name="connsiteY35" fmla="*/ 1079580 h 1318896"/>
                  <a:gd name="connsiteX36" fmla="*/ 1006669 w 3646352"/>
                  <a:gd name="connsiteY36" fmla="*/ 924304 h 1318896"/>
                  <a:gd name="connsiteX37" fmla="*/ 903152 w 3646352"/>
                  <a:gd name="connsiteY37" fmla="*/ 846666 h 1318896"/>
                  <a:gd name="connsiteX38" fmla="*/ 721997 w 3646352"/>
                  <a:gd name="connsiteY38" fmla="*/ 777654 h 1318896"/>
                  <a:gd name="connsiteX39" fmla="*/ 549471 w 3646352"/>
                  <a:gd name="connsiteY39" fmla="*/ 794908 h 1318896"/>
                  <a:gd name="connsiteX40" fmla="*/ 420073 w 3646352"/>
                  <a:gd name="connsiteY40" fmla="*/ 898424 h 1318896"/>
                  <a:gd name="connsiteX41" fmla="*/ 333809 w 3646352"/>
                  <a:gd name="connsiteY41" fmla="*/ 1036447 h 1318896"/>
                  <a:gd name="connsiteX42" fmla="*/ 325182 w 3646352"/>
                  <a:gd name="connsiteY42" fmla="*/ 1252108 h 1318896"/>
                  <a:gd name="connsiteX0" fmla="*/ 325182 w 3646352"/>
                  <a:gd name="connsiteY0" fmla="*/ 1252108 h 1318896"/>
                  <a:gd name="connsiteX1" fmla="*/ 256171 w 3646352"/>
                  <a:gd name="connsiteY1" fmla="*/ 1277987 h 1318896"/>
                  <a:gd name="connsiteX2" fmla="*/ 109522 w 3646352"/>
                  <a:gd name="connsiteY2" fmla="*/ 1260734 h 1318896"/>
                  <a:gd name="connsiteX3" fmla="*/ 23258 w 3646352"/>
                  <a:gd name="connsiteY3" fmla="*/ 1088205 h 1318896"/>
                  <a:gd name="connsiteX4" fmla="*/ 6005 w 3646352"/>
                  <a:gd name="connsiteY4" fmla="*/ 941557 h 1318896"/>
                  <a:gd name="connsiteX5" fmla="*/ 14632 w 3646352"/>
                  <a:gd name="connsiteY5" fmla="*/ 872545 h 1318896"/>
                  <a:gd name="connsiteX6" fmla="*/ 178533 w 3646352"/>
                  <a:gd name="connsiteY6" fmla="*/ 656885 h 1318896"/>
                  <a:gd name="connsiteX7" fmla="*/ 333809 w 3646352"/>
                  <a:gd name="connsiteY7" fmla="*/ 596500 h 1318896"/>
                  <a:gd name="connsiteX8" fmla="*/ 1015296 w 3646352"/>
                  <a:gd name="connsiteY8" fmla="*/ 536116 h 1318896"/>
                  <a:gd name="connsiteX9" fmla="*/ 1248208 w 3646352"/>
                  <a:gd name="connsiteY9" fmla="*/ 398092 h 1318896"/>
                  <a:gd name="connsiteX10" fmla="*/ 1386231 w 3646352"/>
                  <a:gd name="connsiteY10" fmla="*/ 294576 h 1318896"/>
                  <a:gd name="connsiteX11" fmla="*/ 1619145 w 3646352"/>
                  <a:gd name="connsiteY11" fmla="*/ 78915 h 1318896"/>
                  <a:gd name="connsiteX12" fmla="*/ 1748541 w 3646352"/>
                  <a:gd name="connsiteY12" fmla="*/ 18530 h 1318896"/>
                  <a:gd name="connsiteX13" fmla="*/ 1938322 w 3646352"/>
                  <a:gd name="connsiteY13" fmla="*/ 1277 h 1318896"/>
                  <a:gd name="connsiteX14" fmla="*/ 3102888 w 3646352"/>
                  <a:gd name="connsiteY14" fmla="*/ 1278 h 1318896"/>
                  <a:gd name="connsiteX15" fmla="*/ 3309922 w 3646352"/>
                  <a:gd name="connsiteY15" fmla="*/ 96168 h 1318896"/>
                  <a:gd name="connsiteX16" fmla="*/ 3396186 w 3646352"/>
                  <a:gd name="connsiteY16" fmla="*/ 208311 h 1318896"/>
                  <a:gd name="connsiteX17" fmla="*/ 3525582 w 3646352"/>
                  <a:gd name="connsiteY17" fmla="*/ 441224 h 1318896"/>
                  <a:gd name="connsiteX18" fmla="*/ 3603220 w 3646352"/>
                  <a:gd name="connsiteY18" fmla="*/ 570621 h 1318896"/>
                  <a:gd name="connsiteX19" fmla="*/ 3646352 w 3646352"/>
                  <a:gd name="connsiteY19" fmla="*/ 708643 h 1318896"/>
                  <a:gd name="connsiteX20" fmla="*/ 3637726 w 3646352"/>
                  <a:gd name="connsiteY20" fmla="*/ 1019194 h 1318896"/>
                  <a:gd name="connsiteX21" fmla="*/ 3594594 w 3646352"/>
                  <a:gd name="connsiteY21" fmla="*/ 1174470 h 1318896"/>
                  <a:gd name="connsiteX22" fmla="*/ 3560088 w 3646352"/>
                  <a:gd name="connsiteY22" fmla="*/ 1252108 h 1318896"/>
                  <a:gd name="connsiteX23" fmla="*/ 3396187 w 3646352"/>
                  <a:gd name="connsiteY23" fmla="*/ 1243481 h 1318896"/>
                  <a:gd name="connsiteX24" fmla="*/ 3327175 w 3646352"/>
                  <a:gd name="connsiteY24" fmla="*/ 941555 h 1318896"/>
                  <a:gd name="connsiteX25" fmla="*/ 3128767 w 3646352"/>
                  <a:gd name="connsiteY25" fmla="*/ 786281 h 1318896"/>
                  <a:gd name="connsiteX26" fmla="*/ 2852722 w 3646352"/>
                  <a:gd name="connsiteY26" fmla="*/ 820787 h 1318896"/>
                  <a:gd name="connsiteX27" fmla="*/ 2697447 w 3646352"/>
                  <a:gd name="connsiteY27" fmla="*/ 941557 h 1318896"/>
                  <a:gd name="connsiteX28" fmla="*/ 2637062 w 3646352"/>
                  <a:gd name="connsiteY28" fmla="*/ 1070953 h 1318896"/>
                  <a:gd name="connsiteX29" fmla="*/ 2628435 w 3646352"/>
                  <a:gd name="connsiteY29" fmla="*/ 1286613 h 1318896"/>
                  <a:gd name="connsiteX30" fmla="*/ 2464534 w 3646352"/>
                  <a:gd name="connsiteY30" fmla="*/ 1312493 h 1318896"/>
                  <a:gd name="connsiteX31" fmla="*/ 1299967 w 3646352"/>
                  <a:gd name="connsiteY31" fmla="*/ 1312493 h 1318896"/>
                  <a:gd name="connsiteX32" fmla="*/ 1092933 w 3646352"/>
                  <a:gd name="connsiteY32" fmla="*/ 1312493 h 1318896"/>
                  <a:gd name="connsiteX33" fmla="*/ 1049801 w 3646352"/>
                  <a:gd name="connsiteY33" fmla="*/ 1200349 h 1318896"/>
                  <a:gd name="connsiteX34" fmla="*/ 1049801 w 3646352"/>
                  <a:gd name="connsiteY34" fmla="*/ 1079580 h 1318896"/>
                  <a:gd name="connsiteX35" fmla="*/ 1006669 w 3646352"/>
                  <a:gd name="connsiteY35" fmla="*/ 924304 h 1318896"/>
                  <a:gd name="connsiteX36" fmla="*/ 903152 w 3646352"/>
                  <a:gd name="connsiteY36" fmla="*/ 846666 h 1318896"/>
                  <a:gd name="connsiteX37" fmla="*/ 721997 w 3646352"/>
                  <a:gd name="connsiteY37" fmla="*/ 777654 h 1318896"/>
                  <a:gd name="connsiteX38" fmla="*/ 549471 w 3646352"/>
                  <a:gd name="connsiteY38" fmla="*/ 794908 h 1318896"/>
                  <a:gd name="connsiteX39" fmla="*/ 420073 w 3646352"/>
                  <a:gd name="connsiteY39" fmla="*/ 898424 h 1318896"/>
                  <a:gd name="connsiteX40" fmla="*/ 333809 w 3646352"/>
                  <a:gd name="connsiteY40" fmla="*/ 1036447 h 1318896"/>
                  <a:gd name="connsiteX41" fmla="*/ 325182 w 3646352"/>
                  <a:gd name="connsiteY41" fmla="*/ 1252108 h 1318896"/>
                  <a:gd name="connsiteX0" fmla="*/ 325182 w 3646352"/>
                  <a:gd name="connsiteY0" fmla="*/ 1252108 h 1318896"/>
                  <a:gd name="connsiteX1" fmla="*/ 256171 w 3646352"/>
                  <a:gd name="connsiteY1" fmla="*/ 1277987 h 1318896"/>
                  <a:gd name="connsiteX2" fmla="*/ 109522 w 3646352"/>
                  <a:gd name="connsiteY2" fmla="*/ 1260734 h 1318896"/>
                  <a:gd name="connsiteX3" fmla="*/ 23258 w 3646352"/>
                  <a:gd name="connsiteY3" fmla="*/ 1088205 h 1318896"/>
                  <a:gd name="connsiteX4" fmla="*/ 6005 w 3646352"/>
                  <a:gd name="connsiteY4" fmla="*/ 941557 h 1318896"/>
                  <a:gd name="connsiteX5" fmla="*/ 14632 w 3646352"/>
                  <a:gd name="connsiteY5" fmla="*/ 872545 h 1318896"/>
                  <a:gd name="connsiteX6" fmla="*/ 178533 w 3646352"/>
                  <a:gd name="connsiteY6" fmla="*/ 656885 h 1318896"/>
                  <a:gd name="connsiteX7" fmla="*/ 333809 w 3646352"/>
                  <a:gd name="connsiteY7" fmla="*/ 596500 h 1318896"/>
                  <a:gd name="connsiteX8" fmla="*/ 1015296 w 3646352"/>
                  <a:gd name="connsiteY8" fmla="*/ 536116 h 1318896"/>
                  <a:gd name="connsiteX9" fmla="*/ 1248208 w 3646352"/>
                  <a:gd name="connsiteY9" fmla="*/ 398092 h 1318896"/>
                  <a:gd name="connsiteX10" fmla="*/ 1386231 w 3646352"/>
                  <a:gd name="connsiteY10" fmla="*/ 294576 h 1318896"/>
                  <a:gd name="connsiteX11" fmla="*/ 1619145 w 3646352"/>
                  <a:gd name="connsiteY11" fmla="*/ 78915 h 1318896"/>
                  <a:gd name="connsiteX12" fmla="*/ 1748541 w 3646352"/>
                  <a:gd name="connsiteY12" fmla="*/ 18530 h 1318896"/>
                  <a:gd name="connsiteX13" fmla="*/ 1938322 w 3646352"/>
                  <a:gd name="connsiteY13" fmla="*/ 1277 h 1318896"/>
                  <a:gd name="connsiteX14" fmla="*/ 3102888 w 3646352"/>
                  <a:gd name="connsiteY14" fmla="*/ 1278 h 1318896"/>
                  <a:gd name="connsiteX15" fmla="*/ 3309922 w 3646352"/>
                  <a:gd name="connsiteY15" fmla="*/ 96168 h 1318896"/>
                  <a:gd name="connsiteX16" fmla="*/ 3396186 w 3646352"/>
                  <a:gd name="connsiteY16" fmla="*/ 208311 h 1318896"/>
                  <a:gd name="connsiteX17" fmla="*/ 3603220 w 3646352"/>
                  <a:gd name="connsiteY17" fmla="*/ 570621 h 1318896"/>
                  <a:gd name="connsiteX18" fmla="*/ 3646352 w 3646352"/>
                  <a:gd name="connsiteY18" fmla="*/ 708643 h 1318896"/>
                  <a:gd name="connsiteX19" fmla="*/ 3637726 w 3646352"/>
                  <a:gd name="connsiteY19" fmla="*/ 1019194 h 1318896"/>
                  <a:gd name="connsiteX20" fmla="*/ 3594594 w 3646352"/>
                  <a:gd name="connsiteY20" fmla="*/ 1174470 h 1318896"/>
                  <a:gd name="connsiteX21" fmla="*/ 3560088 w 3646352"/>
                  <a:gd name="connsiteY21" fmla="*/ 1252108 h 1318896"/>
                  <a:gd name="connsiteX22" fmla="*/ 3396187 w 3646352"/>
                  <a:gd name="connsiteY22" fmla="*/ 1243481 h 1318896"/>
                  <a:gd name="connsiteX23" fmla="*/ 3327175 w 3646352"/>
                  <a:gd name="connsiteY23" fmla="*/ 941555 h 1318896"/>
                  <a:gd name="connsiteX24" fmla="*/ 3128767 w 3646352"/>
                  <a:gd name="connsiteY24" fmla="*/ 786281 h 1318896"/>
                  <a:gd name="connsiteX25" fmla="*/ 2852722 w 3646352"/>
                  <a:gd name="connsiteY25" fmla="*/ 820787 h 1318896"/>
                  <a:gd name="connsiteX26" fmla="*/ 2697447 w 3646352"/>
                  <a:gd name="connsiteY26" fmla="*/ 941557 h 1318896"/>
                  <a:gd name="connsiteX27" fmla="*/ 2637062 w 3646352"/>
                  <a:gd name="connsiteY27" fmla="*/ 1070953 h 1318896"/>
                  <a:gd name="connsiteX28" fmla="*/ 2628435 w 3646352"/>
                  <a:gd name="connsiteY28" fmla="*/ 1286613 h 1318896"/>
                  <a:gd name="connsiteX29" fmla="*/ 2464534 w 3646352"/>
                  <a:gd name="connsiteY29" fmla="*/ 1312493 h 1318896"/>
                  <a:gd name="connsiteX30" fmla="*/ 1299967 w 3646352"/>
                  <a:gd name="connsiteY30" fmla="*/ 1312493 h 1318896"/>
                  <a:gd name="connsiteX31" fmla="*/ 1092933 w 3646352"/>
                  <a:gd name="connsiteY31" fmla="*/ 1312493 h 1318896"/>
                  <a:gd name="connsiteX32" fmla="*/ 1049801 w 3646352"/>
                  <a:gd name="connsiteY32" fmla="*/ 1200349 h 1318896"/>
                  <a:gd name="connsiteX33" fmla="*/ 1049801 w 3646352"/>
                  <a:gd name="connsiteY33" fmla="*/ 1079580 h 1318896"/>
                  <a:gd name="connsiteX34" fmla="*/ 1006669 w 3646352"/>
                  <a:gd name="connsiteY34" fmla="*/ 924304 h 1318896"/>
                  <a:gd name="connsiteX35" fmla="*/ 903152 w 3646352"/>
                  <a:gd name="connsiteY35" fmla="*/ 846666 h 1318896"/>
                  <a:gd name="connsiteX36" fmla="*/ 721997 w 3646352"/>
                  <a:gd name="connsiteY36" fmla="*/ 777654 h 1318896"/>
                  <a:gd name="connsiteX37" fmla="*/ 549471 w 3646352"/>
                  <a:gd name="connsiteY37" fmla="*/ 794908 h 1318896"/>
                  <a:gd name="connsiteX38" fmla="*/ 420073 w 3646352"/>
                  <a:gd name="connsiteY38" fmla="*/ 898424 h 1318896"/>
                  <a:gd name="connsiteX39" fmla="*/ 333809 w 3646352"/>
                  <a:gd name="connsiteY39" fmla="*/ 1036447 h 1318896"/>
                  <a:gd name="connsiteX40" fmla="*/ 325182 w 3646352"/>
                  <a:gd name="connsiteY40" fmla="*/ 1252108 h 1318896"/>
                  <a:gd name="connsiteX0" fmla="*/ 325182 w 3663605"/>
                  <a:gd name="connsiteY0" fmla="*/ 1252108 h 1318896"/>
                  <a:gd name="connsiteX1" fmla="*/ 256171 w 3663605"/>
                  <a:gd name="connsiteY1" fmla="*/ 1277987 h 1318896"/>
                  <a:gd name="connsiteX2" fmla="*/ 109522 w 3663605"/>
                  <a:gd name="connsiteY2" fmla="*/ 1260734 h 1318896"/>
                  <a:gd name="connsiteX3" fmla="*/ 23258 w 3663605"/>
                  <a:gd name="connsiteY3" fmla="*/ 1088205 h 1318896"/>
                  <a:gd name="connsiteX4" fmla="*/ 6005 w 3663605"/>
                  <a:gd name="connsiteY4" fmla="*/ 941557 h 1318896"/>
                  <a:gd name="connsiteX5" fmla="*/ 14632 w 3663605"/>
                  <a:gd name="connsiteY5" fmla="*/ 872545 h 1318896"/>
                  <a:gd name="connsiteX6" fmla="*/ 178533 w 3663605"/>
                  <a:gd name="connsiteY6" fmla="*/ 656885 h 1318896"/>
                  <a:gd name="connsiteX7" fmla="*/ 333809 w 3663605"/>
                  <a:gd name="connsiteY7" fmla="*/ 596500 h 1318896"/>
                  <a:gd name="connsiteX8" fmla="*/ 1015296 w 3663605"/>
                  <a:gd name="connsiteY8" fmla="*/ 536116 h 1318896"/>
                  <a:gd name="connsiteX9" fmla="*/ 1248208 w 3663605"/>
                  <a:gd name="connsiteY9" fmla="*/ 398092 h 1318896"/>
                  <a:gd name="connsiteX10" fmla="*/ 1386231 w 3663605"/>
                  <a:gd name="connsiteY10" fmla="*/ 294576 h 1318896"/>
                  <a:gd name="connsiteX11" fmla="*/ 1619145 w 3663605"/>
                  <a:gd name="connsiteY11" fmla="*/ 78915 h 1318896"/>
                  <a:gd name="connsiteX12" fmla="*/ 1748541 w 3663605"/>
                  <a:gd name="connsiteY12" fmla="*/ 18530 h 1318896"/>
                  <a:gd name="connsiteX13" fmla="*/ 1938322 w 3663605"/>
                  <a:gd name="connsiteY13" fmla="*/ 1277 h 1318896"/>
                  <a:gd name="connsiteX14" fmla="*/ 3102888 w 3663605"/>
                  <a:gd name="connsiteY14" fmla="*/ 1278 h 1318896"/>
                  <a:gd name="connsiteX15" fmla="*/ 3309922 w 3663605"/>
                  <a:gd name="connsiteY15" fmla="*/ 96168 h 1318896"/>
                  <a:gd name="connsiteX16" fmla="*/ 3396186 w 3663605"/>
                  <a:gd name="connsiteY16" fmla="*/ 208311 h 1318896"/>
                  <a:gd name="connsiteX17" fmla="*/ 3603220 w 3663605"/>
                  <a:gd name="connsiteY17" fmla="*/ 570621 h 1318896"/>
                  <a:gd name="connsiteX18" fmla="*/ 3663605 w 3663605"/>
                  <a:gd name="connsiteY18" fmla="*/ 717269 h 1318896"/>
                  <a:gd name="connsiteX19" fmla="*/ 3637726 w 3663605"/>
                  <a:gd name="connsiteY19" fmla="*/ 1019194 h 1318896"/>
                  <a:gd name="connsiteX20" fmla="*/ 3594594 w 3663605"/>
                  <a:gd name="connsiteY20" fmla="*/ 1174470 h 1318896"/>
                  <a:gd name="connsiteX21" fmla="*/ 3560088 w 3663605"/>
                  <a:gd name="connsiteY21" fmla="*/ 1252108 h 1318896"/>
                  <a:gd name="connsiteX22" fmla="*/ 3396187 w 3663605"/>
                  <a:gd name="connsiteY22" fmla="*/ 1243481 h 1318896"/>
                  <a:gd name="connsiteX23" fmla="*/ 3327175 w 3663605"/>
                  <a:gd name="connsiteY23" fmla="*/ 941555 h 1318896"/>
                  <a:gd name="connsiteX24" fmla="*/ 3128767 w 3663605"/>
                  <a:gd name="connsiteY24" fmla="*/ 786281 h 1318896"/>
                  <a:gd name="connsiteX25" fmla="*/ 2852722 w 3663605"/>
                  <a:gd name="connsiteY25" fmla="*/ 820787 h 1318896"/>
                  <a:gd name="connsiteX26" fmla="*/ 2697447 w 3663605"/>
                  <a:gd name="connsiteY26" fmla="*/ 941557 h 1318896"/>
                  <a:gd name="connsiteX27" fmla="*/ 2637062 w 3663605"/>
                  <a:gd name="connsiteY27" fmla="*/ 1070953 h 1318896"/>
                  <a:gd name="connsiteX28" fmla="*/ 2628435 w 3663605"/>
                  <a:gd name="connsiteY28" fmla="*/ 1286613 h 1318896"/>
                  <a:gd name="connsiteX29" fmla="*/ 2464534 w 3663605"/>
                  <a:gd name="connsiteY29" fmla="*/ 1312493 h 1318896"/>
                  <a:gd name="connsiteX30" fmla="*/ 1299967 w 3663605"/>
                  <a:gd name="connsiteY30" fmla="*/ 1312493 h 1318896"/>
                  <a:gd name="connsiteX31" fmla="*/ 1092933 w 3663605"/>
                  <a:gd name="connsiteY31" fmla="*/ 1312493 h 1318896"/>
                  <a:gd name="connsiteX32" fmla="*/ 1049801 w 3663605"/>
                  <a:gd name="connsiteY32" fmla="*/ 1200349 h 1318896"/>
                  <a:gd name="connsiteX33" fmla="*/ 1049801 w 3663605"/>
                  <a:gd name="connsiteY33" fmla="*/ 1079580 h 1318896"/>
                  <a:gd name="connsiteX34" fmla="*/ 1006669 w 3663605"/>
                  <a:gd name="connsiteY34" fmla="*/ 924304 h 1318896"/>
                  <a:gd name="connsiteX35" fmla="*/ 903152 w 3663605"/>
                  <a:gd name="connsiteY35" fmla="*/ 846666 h 1318896"/>
                  <a:gd name="connsiteX36" fmla="*/ 721997 w 3663605"/>
                  <a:gd name="connsiteY36" fmla="*/ 777654 h 1318896"/>
                  <a:gd name="connsiteX37" fmla="*/ 549471 w 3663605"/>
                  <a:gd name="connsiteY37" fmla="*/ 794908 h 1318896"/>
                  <a:gd name="connsiteX38" fmla="*/ 420073 w 3663605"/>
                  <a:gd name="connsiteY38" fmla="*/ 898424 h 1318896"/>
                  <a:gd name="connsiteX39" fmla="*/ 333809 w 3663605"/>
                  <a:gd name="connsiteY39" fmla="*/ 1036447 h 1318896"/>
                  <a:gd name="connsiteX40" fmla="*/ 325182 w 3663605"/>
                  <a:gd name="connsiteY40" fmla="*/ 1252108 h 1318896"/>
                  <a:gd name="connsiteX0" fmla="*/ 325182 w 3663605"/>
                  <a:gd name="connsiteY0" fmla="*/ 1252108 h 1318896"/>
                  <a:gd name="connsiteX1" fmla="*/ 256171 w 3663605"/>
                  <a:gd name="connsiteY1" fmla="*/ 1277987 h 1318896"/>
                  <a:gd name="connsiteX2" fmla="*/ 109522 w 3663605"/>
                  <a:gd name="connsiteY2" fmla="*/ 1260734 h 1318896"/>
                  <a:gd name="connsiteX3" fmla="*/ 23258 w 3663605"/>
                  <a:gd name="connsiteY3" fmla="*/ 1088205 h 1318896"/>
                  <a:gd name="connsiteX4" fmla="*/ 6005 w 3663605"/>
                  <a:gd name="connsiteY4" fmla="*/ 941557 h 1318896"/>
                  <a:gd name="connsiteX5" fmla="*/ 14632 w 3663605"/>
                  <a:gd name="connsiteY5" fmla="*/ 872545 h 1318896"/>
                  <a:gd name="connsiteX6" fmla="*/ 178533 w 3663605"/>
                  <a:gd name="connsiteY6" fmla="*/ 656885 h 1318896"/>
                  <a:gd name="connsiteX7" fmla="*/ 333809 w 3663605"/>
                  <a:gd name="connsiteY7" fmla="*/ 596500 h 1318896"/>
                  <a:gd name="connsiteX8" fmla="*/ 1015296 w 3663605"/>
                  <a:gd name="connsiteY8" fmla="*/ 536116 h 1318896"/>
                  <a:gd name="connsiteX9" fmla="*/ 1248208 w 3663605"/>
                  <a:gd name="connsiteY9" fmla="*/ 398092 h 1318896"/>
                  <a:gd name="connsiteX10" fmla="*/ 1386231 w 3663605"/>
                  <a:gd name="connsiteY10" fmla="*/ 294576 h 1318896"/>
                  <a:gd name="connsiteX11" fmla="*/ 1619145 w 3663605"/>
                  <a:gd name="connsiteY11" fmla="*/ 78915 h 1318896"/>
                  <a:gd name="connsiteX12" fmla="*/ 1748541 w 3663605"/>
                  <a:gd name="connsiteY12" fmla="*/ 18530 h 1318896"/>
                  <a:gd name="connsiteX13" fmla="*/ 1938322 w 3663605"/>
                  <a:gd name="connsiteY13" fmla="*/ 1277 h 1318896"/>
                  <a:gd name="connsiteX14" fmla="*/ 3102888 w 3663605"/>
                  <a:gd name="connsiteY14" fmla="*/ 1278 h 1318896"/>
                  <a:gd name="connsiteX15" fmla="*/ 3309922 w 3663605"/>
                  <a:gd name="connsiteY15" fmla="*/ 96168 h 1318896"/>
                  <a:gd name="connsiteX16" fmla="*/ 3396186 w 3663605"/>
                  <a:gd name="connsiteY16" fmla="*/ 208311 h 1318896"/>
                  <a:gd name="connsiteX17" fmla="*/ 3603220 w 3663605"/>
                  <a:gd name="connsiteY17" fmla="*/ 570621 h 1318896"/>
                  <a:gd name="connsiteX18" fmla="*/ 3663605 w 3663605"/>
                  <a:gd name="connsiteY18" fmla="*/ 717269 h 1318896"/>
                  <a:gd name="connsiteX19" fmla="*/ 3637726 w 3663605"/>
                  <a:gd name="connsiteY19" fmla="*/ 1019194 h 1318896"/>
                  <a:gd name="connsiteX20" fmla="*/ 3594594 w 3663605"/>
                  <a:gd name="connsiteY20" fmla="*/ 1174470 h 1318896"/>
                  <a:gd name="connsiteX21" fmla="*/ 3560088 w 3663605"/>
                  <a:gd name="connsiteY21" fmla="*/ 1252108 h 1318896"/>
                  <a:gd name="connsiteX22" fmla="*/ 3396187 w 3663605"/>
                  <a:gd name="connsiteY22" fmla="*/ 1243481 h 1318896"/>
                  <a:gd name="connsiteX23" fmla="*/ 3327175 w 3663605"/>
                  <a:gd name="connsiteY23" fmla="*/ 941555 h 1318896"/>
                  <a:gd name="connsiteX24" fmla="*/ 3128767 w 3663605"/>
                  <a:gd name="connsiteY24" fmla="*/ 786281 h 1318896"/>
                  <a:gd name="connsiteX25" fmla="*/ 2852722 w 3663605"/>
                  <a:gd name="connsiteY25" fmla="*/ 820787 h 1318896"/>
                  <a:gd name="connsiteX26" fmla="*/ 2697447 w 3663605"/>
                  <a:gd name="connsiteY26" fmla="*/ 941557 h 1318896"/>
                  <a:gd name="connsiteX27" fmla="*/ 2637062 w 3663605"/>
                  <a:gd name="connsiteY27" fmla="*/ 1070953 h 1318896"/>
                  <a:gd name="connsiteX28" fmla="*/ 2628435 w 3663605"/>
                  <a:gd name="connsiteY28" fmla="*/ 1286613 h 1318896"/>
                  <a:gd name="connsiteX29" fmla="*/ 2464534 w 3663605"/>
                  <a:gd name="connsiteY29" fmla="*/ 1312493 h 1318896"/>
                  <a:gd name="connsiteX30" fmla="*/ 1299967 w 3663605"/>
                  <a:gd name="connsiteY30" fmla="*/ 1312493 h 1318896"/>
                  <a:gd name="connsiteX31" fmla="*/ 1092933 w 3663605"/>
                  <a:gd name="connsiteY31" fmla="*/ 1312493 h 1318896"/>
                  <a:gd name="connsiteX32" fmla="*/ 1049801 w 3663605"/>
                  <a:gd name="connsiteY32" fmla="*/ 1200349 h 1318896"/>
                  <a:gd name="connsiteX33" fmla="*/ 1049801 w 3663605"/>
                  <a:gd name="connsiteY33" fmla="*/ 1079580 h 1318896"/>
                  <a:gd name="connsiteX34" fmla="*/ 998042 w 3663605"/>
                  <a:gd name="connsiteY34" fmla="*/ 932930 h 1318896"/>
                  <a:gd name="connsiteX35" fmla="*/ 903152 w 3663605"/>
                  <a:gd name="connsiteY35" fmla="*/ 846666 h 1318896"/>
                  <a:gd name="connsiteX36" fmla="*/ 721997 w 3663605"/>
                  <a:gd name="connsiteY36" fmla="*/ 777654 h 1318896"/>
                  <a:gd name="connsiteX37" fmla="*/ 549471 w 3663605"/>
                  <a:gd name="connsiteY37" fmla="*/ 794908 h 1318896"/>
                  <a:gd name="connsiteX38" fmla="*/ 420073 w 3663605"/>
                  <a:gd name="connsiteY38" fmla="*/ 898424 h 1318896"/>
                  <a:gd name="connsiteX39" fmla="*/ 333809 w 3663605"/>
                  <a:gd name="connsiteY39" fmla="*/ 1036447 h 1318896"/>
                  <a:gd name="connsiteX40" fmla="*/ 325182 w 3663605"/>
                  <a:gd name="connsiteY40" fmla="*/ 1252108 h 13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663605" h="1318896">
                    <a:moveTo>
                      <a:pt x="325182" y="1252108"/>
                    </a:moveTo>
                    <a:cubicBezTo>
                      <a:pt x="312242" y="1292365"/>
                      <a:pt x="292114" y="1276549"/>
                      <a:pt x="256171" y="1277987"/>
                    </a:cubicBezTo>
                    <a:cubicBezTo>
                      <a:pt x="220228" y="1279425"/>
                      <a:pt x="158405" y="1266485"/>
                      <a:pt x="109522" y="1260734"/>
                    </a:cubicBezTo>
                    <a:cubicBezTo>
                      <a:pt x="64952" y="1231979"/>
                      <a:pt x="40511" y="1141401"/>
                      <a:pt x="23258" y="1088205"/>
                    </a:cubicBezTo>
                    <a:cubicBezTo>
                      <a:pt x="6005" y="1035009"/>
                      <a:pt x="15612" y="970377"/>
                      <a:pt x="6005" y="941557"/>
                    </a:cubicBezTo>
                    <a:cubicBezTo>
                      <a:pt x="8881" y="918553"/>
                      <a:pt x="-14123" y="919990"/>
                      <a:pt x="14632" y="872545"/>
                    </a:cubicBezTo>
                    <a:cubicBezTo>
                      <a:pt x="43387" y="825100"/>
                      <a:pt x="125337" y="702893"/>
                      <a:pt x="178533" y="656885"/>
                    </a:cubicBezTo>
                    <a:cubicBezTo>
                      <a:pt x="231729" y="610878"/>
                      <a:pt x="194349" y="616628"/>
                      <a:pt x="333809" y="596500"/>
                    </a:cubicBezTo>
                    <a:cubicBezTo>
                      <a:pt x="473269" y="576372"/>
                      <a:pt x="871522" y="556244"/>
                      <a:pt x="1015296" y="536116"/>
                    </a:cubicBezTo>
                    <a:cubicBezTo>
                      <a:pt x="1159070" y="515988"/>
                      <a:pt x="1186386" y="438349"/>
                      <a:pt x="1248208" y="398092"/>
                    </a:cubicBezTo>
                    <a:cubicBezTo>
                      <a:pt x="1310030" y="357835"/>
                      <a:pt x="1324408" y="347772"/>
                      <a:pt x="1386231" y="294576"/>
                    </a:cubicBezTo>
                    <a:cubicBezTo>
                      <a:pt x="1448054" y="241380"/>
                      <a:pt x="1558760" y="124923"/>
                      <a:pt x="1619145" y="78915"/>
                    </a:cubicBezTo>
                    <a:cubicBezTo>
                      <a:pt x="1679530" y="32907"/>
                      <a:pt x="1695345" y="31470"/>
                      <a:pt x="1748541" y="18530"/>
                    </a:cubicBezTo>
                    <a:cubicBezTo>
                      <a:pt x="1801737" y="5590"/>
                      <a:pt x="1712598" y="4152"/>
                      <a:pt x="1938322" y="1277"/>
                    </a:cubicBezTo>
                    <a:cubicBezTo>
                      <a:pt x="2164046" y="-1598"/>
                      <a:pt x="2714699" y="1278"/>
                      <a:pt x="3102888" y="1278"/>
                    </a:cubicBezTo>
                    <a:cubicBezTo>
                      <a:pt x="3228524" y="18878"/>
                      <a:pt x="3282605" y="64538"/>
                      <a:pt x="3309922" y="96168"/>
                    </a:cubicBezTo>
                    <a:cubicBezTo>
                      <a:pt x="3337239" y="127798"/>
                      <a:pt x="3347303" y="129235"/>
                      <a:pt x="3396186" y="208311"/>
                    </a:cubicBezTo>
                    <a:cubicBezTo>
                      <a:pt x="3445069" y="287387"/>
                      <a:pt x="3558650" y="485795"/>
                      <a:pt x="3603220" y="570621"/>
                    </a:cubicBezTo>
                    <a:cubicBezTo>
                      <a:pt x="3647790" y="655447"/>
                      <a:pt x="3657854" y="642507"/>
                      <a:pt x="3663605" y="717269"/>
                    </a:cubicBezTo>
                    <a:cubicBezTo>
                      <a:pt x="3660730" y="820786"/>
                      <a:pt x="3649228" y="942994"/>
                      <a:pt x="3637726" y="1019194"/>
                    </a:cubicBezTo>
                    <a:cubicBezTo>
                      <a:pt x="3626224" y="1095394"/>
                      <a:pt x="3607534" y="1135651"/>
                      <a:pt x="3594594" y="1174470"/>
                    </a:cubicBezTo>
                    <a:cubicBezTo>
                      <a:pt x="3581654" y="1213289"/>
                      <a:pt x="3593156" y="1240606"/>
                      <a:pt x="3560088" y="1252108"/>
                    </a:cubicBezTo>
                    <a:cubicBezTo>
                      <a:pt x="3527020" y="1263610"/>
                      <a:pt x="3435006" y="1295240"/>
                      <a:pt x="3396187" y="1243481"/>
                    </a:cubicBezTo>
                    <a:cubicBezTo>
                      <a:pt x="3357368" y="1191722"/>
                      <a:pt x="3371745" y="1017755"/>
                      <a:pt x="3327175" y="941555"/>
                    </a:cubicBezTo>
                    <a:cubicBezTo>
                      <a:pt x="3282605" y="865355"/>
                      <a:pt x="3207843" y="803534"/>
                      <a:pt x="3128767" y="786281"/>
                    </a:cubicBezTo>
                    <a:cubicBezTo>
                      <a:pt x="3049692" y="769028"/>
                      <a:pt x="2924609" y="794908"/>
                      <a:pt x="2852722" y="820787"/>
                    </a:cubicBezTo>
                    <a:cubicBezTo>
                      <a:pt x="2780835" y="846666"/>
                      <a:pt x="2733390" y="899863"/>
                      <a:pt x="2697447" y="941557"/>
                    </a:cubicBezTo>
                    <a:cubicBezTo>
                      <a:pt x="2661504" y="983251"/>
                      <a:pt x="2651440" y="1042198"/>
                      <a:pt x="2637062" y="1070953"/>
                    </a:cubicBezTo>
                    <a:cubicBezTo>
                      <a:pt x="2625560" y="1124149"/>
                      <a:pt x="2631310" y="1253545"/>
                      <a:pt x="2628435" y="1286613"/>
                    </a:cubicBezTo>
                    <a:cubicBezTo>
                      <a:pt x="2619809" y="1289488"/>
                      <a:pt x="2685945" y="1308180"/>
                      <a:pt x="2464534" y="1312493"/>
                    </a:cubicBezTo>
                    <a:cubicBezTo>
                      <a:pt x="2243123" y="1316806"/>
                      <a:pt x="1688156" y="1312493"/>
                      <a:pt x="1299967" y="1312493"/>
                    </a:cubicBezTo>
                    <a:cubicBezTo>
                      <a:pt x="1078494" y="1301946"/>
                      <a:pt x="1134627" y="1331184"/>
                      <a:pt x="1092933" y="1312493"/>
                    </a:cubicBezTo>
                    <a:cubicBezTo>
                      <a:pt x="1051239" y="1293802"/>
                      <a:pt x="1058427" y="1211851"/>
                      <a:pt x="1049801" y="1200349"/>
                    </a:cubicBezTo>
                    <a:cubicBezTo>
                      <a:pt x="1032691" y="1131909"/>
                      <a:pt x="1058427" y="1124150"/>
                      <a:pt x="1049801" y="1079580"/>
                    </a:cubicBezTo>
                    <a:cubicBezTo>
                      <a:pt x="1041175" y="1035010"/>
                      <a:pt x="1021046" y="974624"/>
                      <a:pt x="998042" y="932930"/>
                    </a:cubicBezTo>
                    <a:cubicBezTo>
                      <a:pt x="976476" y="899862"/>
                      <a:pt x="939095" y="873983"/>
                      <a:pt x="903152" y="846666"/>
                    </a:cubicBezTo>
                    <a:cubicBezTo>
                      <a:pt x="848518" y="817911"/>
                      <a:pt x="780944" y="786280"/>
                      <a:pt x="721997" y="777654"/>
                    </a:cubicBezTo>
                    <a:cubicBezTo>
                      <a:pt x="663050" y="769028"/>
                      <a:pt x="599792" y="774780"/>
                      <a:pt x="549471" y="794908"/>
                    </a:cubicBezTo>
                    <a:cubicBezTo>
                      <a:pt x="499150" y="815036"/>
                      <a:pt x="456017" y="858168"/>
                      <a:pt x="420073" y="898424"/>
                    </a:cubicBezTo>
                    <a:cubicBezTo>
                      <a:pt x="384129" y="938680"/>
                      <a:pt x="351062" y="974624"/>
                      <a:pt x="333809" y="1036447"/>
                    </a:cubicBezTo>
                    <a:cubicBezTo>
                      <a:pt x="316556" y="1098270"/>
                      <a:pt x="338122" y="1211851"/>
                      <a:pt x="325182" y="1252108"/>
                    </a:cubicBezTo>
                    <a:close/>
                  </a:path>
                </a:pathLst>
              </a:custGeom>
              <a:solidFill>
                <a:srgbClr val="FFC000">
                  <a:lumMod val="60000"/>
                  <a:lumOff val="40000"/>
                </a:srgbClr>
              </a:solidFill>
              <a:ln w="317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entury" panose="02040604050505020304" pitchFamily="18" charset="0"/>
                  <a:ea typeface="メイリオ" panose="020B0604030504040204" pitchFamily="50" charset="-128"/>
                  <a:cs typeface="+mn-cs"/>
                </a:endParaRPr>
              </a:p>
            </p:txBody>
          </p:sp>
          <p:grpSp>
            <p:nvGrpSpPr>
              <p:cNvPr id="17" name="グループ化 16"/>
              <p:cNvGrpSpPr/>
              <p:nvPr/>
            </p:nvGrpSpPr>
            <p:grpSpPr>
              <a:xfrm>
                <a:off x="2349561" y="4062060"/>
                <a:ext cx="684000" cy="684000"/>
                <a:chOff x="2371645" y="5124087"/>
                <a:chExt cx="684000" cy="684000"/>
              </a:xfrm>
            </p:grpSpPr>
            <p:sp>
              <p:nvSpPr>
                <p:cNvPr id="22" name="星 8 21"/>
                <p:cNvSpPr/>
                <p:nvPr/>
              </p:nvSpPr>
              <p:spPr>
                <a:xfrm>
                  <a:off x="2407645" y="5159028"/>
                  <a:ext cx="612000" cy="612000"/>
                </a:xfrm>
                <a:prstGeom prst="star8">
                  <a:avLst>
                    <a:gd name="adj" fmla="val 17222"/>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entury" panose="02040604050505020304" pitchFamily="18" charset="0"/>
                    <a:ea typeface="メイリオ" panose="020B0604030504040204" pitchFamily="50" charset="-128"/>
                    <a:cs typeface="+mn-cs"/>
                  </a:endParaRPr>
                </a:p>
              </p:txBody>
            </p:sp>
            <p:sp>
              <p:nvSpPr>
                <p:cNvPr id="23" name="ドーナツ 22"/>
                <p:cNvSpPr/>
                <p:nvPr/>
              </p:nvSpPr>
              <p:spPr>
                <a:xfrm>
                  <a:off x="2371645" y="5124087"/>
                  <a:ext cx="684000" cy="684000"/>
                </a:xfrm>
                <a:prstGeom prst="donut">
                  <a:avLst>
                    <a:gd name="adj" fmla="val 17811"/>
                  </a:avLst>
                </a:prstGeom>
                <a:solidFill>
                  <a:sysClr val="windowText" lastClr="000000">
                    <a:lumMod val="75000"/>
                    <a:lumOff val="25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mn-cs"/>
                  </a:endParaRPr>
                </a:p>
              </p:txBody>
            </p:sp>
            <p:sp>
              <p:nvSpPr>
                <p:cNvPr id="24" name="ドーナツ 23"/>
                <p:cNvSpPr/>
                <p:nvPr/>
              </p:nvSpPr>
              <p:spPr>
                <a:xfrm>
                  <a:off x="2650271" y="5411322"/>
                  <a:ext cx="108000" cy="108000"/>
                </a:xfrm>
                <a:prstGeom prst="donut">
                  <a:avLst>
                    <a:gd name="adj" fmla="val 16367"/>
                  </a:avLst>
                </a:prstGeom>
                <a:solidFill>
                  <a:sysClr val="windowText" lastClr="000000">
                    <a:lumMod val="85000"/>
                    <a:lumOff val="15000"/>
                  </a:sysClr>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mn-cs"/>
                  </a:endParaRPr>
                </a:p>
              </p:txBody>
            </p:sp>
          </p:grpSp>
          <p:grpSp>
            <p:nvGrpSpPr>
              <p:cNvPr id="18" name="グループ化 17"/>
              <p:cNvGrpSpPr/>
              <p:nvPr/>
            </p:nvGrpSpPr>
            <p:grpSpPr>
              <a:xfrm>
                <a:off x="4697819" y="4060512"/>
                <a:ext cx="684000" cy="684000"/>
                <a:chOff x="2371645" y="5124087"/>
                <a:chExt cx="684000" cy="684000"/>
              </a:xfrm>
            </p:grpSpPr>
            <p:sp>
              <p:nvSpPr>
                <p:cNvPr id="19" name="星 8 18"/>
                <p:cNvSpPr/>
                <p:nvPr/>
              </p:nvSpPr>
              <p:spPr>
                <a:xfrm>
                  <a:off x="2407645" y="5159028"/>
                  <a:ext cx="612000" cy="612000"/>
                </a:xfrm>
                <a:prstGeom prst="star8">
                  <a:avLst>
                    <a:gd name="adj" fmla="val 17222"/>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entury" panose="02040604050505020304" pitchFamily="18" charset="0"/>
                    <a:ea typeface="メイリオ" panose="020B0604030504040204" pitchFamily="50" charset="-128"/>
                    <a:cs typeface="+mn-cs"/>
                  </a:endParaRPr>
                </a:p>
              </p:txBody>
            </p:sp>
            <p:sp>
              <p:nvSpPr>
                <p:cNvPr id="20" name="ドーナツ 19"/>
                <p:cNvSpPr/>
                <p:nvPr/>
              </p:nvSpPr>
              <p:spPr>
                <a:xfrm>
                  <a:off x="2371645" y="5124087"/>
                  <a:ext cx="684000" cy="684000"/>
                </a:xfrm>
                <a:prstGeom prst="donut">
                  <a:avLst>
                    <a:gd name="adj" fmla="val 17811"/>
                  </a:avLst>
                </a:prstGeom>
                <a:solidFill>
                  <a:sysClr val="windowText" lastClr="000000">
                    <a:lumMod val="75000"/>
                    <a:lumOff val="25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mn-cs"/>
                  </a:endParaRPr>
                </a:p>
              </p:txBody>
            </p:sp>
            <p:sp>
              <p:nvSpPr>
                <p:cNvPr id="21" name="ドーナツ 20"/>
                <p:cNvSpPr/>
                <p:nvPr/>
              </p:nvSpPr>
              <p:spPr>
                <a:xfrm>
                  <a:off x="2650271" y="5411322"/>
                  <a:ext cx="108000" cy="108000"/>
                </a:xfrm>
                <a:prstGeom prst="donut">
                  <a:avLst>
                    <a:gd name="adj" fmla="val 16367"/>
                  </a:avLst>
                </a:prstGeom>
                <a:solidFill>
                  <a:sysClr val="windowText" lastClr="000000">
                    <a:lumMod val="85000"/>
                    <a:lumOff val="15000"/>
                  </a:sysClr>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mn-cs"/>
                  </a:endParaRPr>
                </a:p>
              </p:txBody>
            </p:sp>
          </p:grpSp>
        </p:grpSp>
        <p:sp>
          <p:nvSpPr>
            <p:cNvPr id="11" name="線吹き出し 1 (枠付き) 10"/>
            <p:cNvSpPr/>
            <p:nvPr/>
          </p:nvSpPr>
          <p:spPr>
            <a:xfrm>
              <a:off x="799410" y="2630796"/>
              <a:ext cx="873498" cy="260536"/>
            </a:xfrm>
            <a:prstGeom prst="borderCallout1">
              <a:avLst>
                <a:gd name="adj1" fmla="val 101526"/>
                <a:gd name="adj2" fmla="val 52896"/>
                <a:gd name="adj3" fmla="val 191965"/>
                <a:gd name="adj4" fmla="val 64374"/>
              </a:avLst>
            </a:prstGeom>
            <a:solidFill>
              <a:srgbClr val="4472C4"/>
            </a:solidFill>
            <a:ln w="25400" cap="flat" cmpd="sng" algn="ctr">
              <a:solidFill>
                <a:srgbClr val="4472C4">
                  <a:shade val="50000"/>
                </a:srgbClr>
              </a:solidFill>
              <a:prstDash val="solid"/>
              <a:miter lim="800000"/>
              <a:tailEnd type="oval"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white"/>
                  </a:solidFill>
                  <a:effectLst/>
                  <a:uLnTx/>
                  <a:uFillTx/>
                  <a:latin typeface="Century" panose="02040604050505020304" pitchFamily="18" charset="0"/>
                  <a:ea typeface="メイリオ" panose="020B0604030504040204" pitchFamily="50" charset="-128"/>
                  <a:cs typeface="+mn-cs"/>
                </a:rPr>
                <a:t>駆動系</a:t>
              </a:r>
              <a:endParaRPr kumimoji="0" lang="en-US" altLang="ja-JP" sz="700" b="0" i="0" u="none" strike="noStrike" kern="0" cap="none" spc="0" normalizeH="0" baseline="0" noProof="0" dirty="0">
                <a:ln>
                  <a:noFill/>
                </a:ln>
                <a:solidFill>
                  <a:prstClr val="white"/>
                </a:solidFill>
                <a:effectLst/>
                <a:uLnTx/>
                <a:uFillTx/>
                <a:latin typeface="Century" panose="02040604050505020304" pitchFamily="18" charset="0"/>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b="0" i="0" u="none" strike="noStrike" kern="0" cap="none" spc="0" normalizeH="0" baseline="0" noProof="0" dirty="0">
                  <a:ln>
                    <a:noFill/>
                  </a:ln>
                  <a:solidFill>
                    <a:prstClr val="white"/>
                  </a:solidFill>
                  <a:effectLst/>
                  <a:uLnTx/>
                  <a:uFillTx/>
                  <a:latin typeface="Century" panose="02040604050505020304" pitchFamily="18" charset="0"/>
                  <a:ea typeface="メイリオ" panose="020B0604030504040204" pitchFamily="50" charset="-128"/>
                  <a:cs typeface="+mn-cs"/>
                </a:rPr>
                <a:t>（エンジン、変速機）</a:t>
              </a:r>
            </a:p>
          </p:txBody>
        </p:sp>
        <p:sp>
          <p:nvSpPr>
            <p:cNvPr id="12" name="線吹き出し 1 (枠付き) 11"/>
            <p:cNvSpPr/>
            <p:nvPr/>
          </p:nvSpPr>
          <p:spPr>
            <a:xfrm>
              <a:off x="1560565" y="2312425"/>
              <a:ext cx="873498" cy="260536"/>
            </a:xfrm>
            <a:prstGeom prst="borderCallout1">
              <a:avLst>
                <a:gd name="adj1" fmla="val 101526"/>
                <a:gd name="adj2" fmla="val 49934"/>
                <a:gd name="adj3" fmla="val 304539"/>
                <a:gd name="adj4" fmla="val 8082"/>
              </a:avLst>
            </a:prstGeom>
            <a:solidFill>
              <a:srgbClr val="4472C4"/>
            </a:solidFill>
            <a:ln w="25400" cap="flat" cmpd="sng" algn="ctr">
              <a:solidFill>
                <a:srgbClr val="4472C4">
                  <a:shade val="50000"/>
                </a:srgbClr>
              </a:solidFill>
              <a:prstDash val="solid"/>
              <a:miter lim="800000"/>
              <a:tailEnd type="oval"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white"/>
                  </a:solidFill>
                  <a:effectLst/>
                  <a:uLnTx/>
                  <a:uFillTx/>
                  <a:latin typeface="Century" panose="02040604050505020304" pitchFamily="18" charset="0"/>
                  <a:ea typeface="メイリオ" panose="020B0604030504040204" pitchFamily="50" charset="-128"/>
                  <a:cs typeface="+mn-cs"/>
                </a:rPr>
                <a:t>車体</a:t>
              </a:r>
              <a:r>
                <a:rPr kumimoji="0" lang="en-US" altLang="ja-JP" sz="700" b="0" i="0" u="none" strike="noStrike" kern="0" cap="none" spc="0" normalizeH="0" baseline="0" noProof="0" dirty="0">
                  <a:ln>
                    <a:noFill/>
                  </a:ln>
                  <a:solidFill>
                    <a:prstClr val="white"/>
                  </a:solidFill>
                  <a:effectLst/>
                  <a:uLnTx/>
                  <a:uFillTx/>
                  <a:latin typeface="Century" panose="02040604050505020304" pitchFamily="18" charset="0"/>
                  <a:ea typeface="メイリオ" panose="020B0604030504040204" pitchFamily="50" charset="-128"/>
                  <a:cs typeface="+mn-cs"/>
                </a:rPr>
                <a:t>(</a:t>
              </a:r>
              <a:r>
                <a:rPr kumimoji="0" lang="ja-JP" altLang="en-US" sz="700" b="0" i="0" u="none" strike="noStrike" kern="0" cap="none" spc="0" normalizeH="0" baseline="0" noProof="0" dirty="0">
                  <a:ln>
                    <a:noFill/>
                  </a:ln>
                  <a:solidFill>
                    <a:prstClr val="white"/>
                  </a:solidFill>
                  <a:effectLst/>
                  <a:uLnTx/>
                  <a:uFillTx/>
                  <a:latin typeface="Century" panose="02040604050505020304" pitchFamily="18" charset="0"/>
                  <a:ea typeface="メイリオ" panose="020B0604030504040204" pitchFamily="50" charset="-128"/>
                  <a:cs typeface="+mn-cs"/>
                </a:rPr>
                <a:t>ボディー</a:t>
              </a:r>
              <a:r>
                <a:rPr kumimoji="0" lang="en-US" altLang="ja-JP" sz="700" b="0" i="0" u="none" strike="noStrike" kern="0" cap="none" spc="0" normalizeH="0" baseline="0" noProof="0" dirty="0">
                  <a:ln>
                    <a:noFill/>
                  </a:ln>
                  <a:solidFill>
                    <a:prstClr val="white"/>
                  </a:solidFill>
                  <a:effectLst/>
                  <a:uLnTx/>
                  <a:uFillTx/>
                  <a:latin typeface="Century" panose="02040604050505020304" pitchFamily="18" charset="0"/>
                  <a:ea typeface="メイリオ" panose="020B0604030504040204" pitchFamily="50" charset="-128"/>
                  <a:cs typeface="+mn-cs"/>
                </a:rPr>
                <a:t>)</a:t>
              </a:r>
              <a:r>
                <a:rPr kumimoji="0" lang="ja-JP" altLang="en-US" sz="700" b="0" i="0" u="none" strike="noStrike" kern="0" cap="none" spc="0" normalizeH="0" baseline="0" noProof="0" dirty="0">
                  <a:ln>
                    <a:noFill/>
                  </a:ln>
                  <a:solidFill>
                    <a:prstClr val="white"/>
                  </a:solidFill>
                  <a:effectLst/>
                  <a:uLnTx/>
                  <a:uFillTx/>
                  <a:latin typeface="Century" panose="02040604050505020304" pitchFamily="18" charset="0"/>
                  <a:ea typeface="メイリオ" panose="020B0604030504040204" pitchFamily="50" charset="-128"/>
                  <a:cs typeface="+mn-cs"/>
                </a:rPr>
                <a:t>系</a:t>
              </a:r>
              <a:endParaRPr kumimoji="0" lang="en-US" altLang="ja-JP" sz="700" b="0" i="0" u="none" strike="noStrike" kern="0" cap="none" spc="0" normalizeH="0" baseline="0" noProof="0" dirty="0">
                <a:ln>
                  <a:noFill/>
                </a:ln>
                <a:solidFill>
                  <a:prstClr val="white"/>
                </a:solidFill>
                <a:effectLst/>
                <a:uLnTx/>
                <a:uFillTx/>
                <a:latin typeface="Century" panose="02040604050505020304" pitchFamily="18" charset="0"/>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b="0" i="0" u="none" strike="noStrike" kern="0" cap="none" spc="0" normalizeH="0" baseline="0" noProof="0" dirty="0">
                  <a:ln>
                    <a:noFill/>
                  </a:ln>
                  <a:solidFill>
                    <a:prstClr val="white"/>
                  </a:solidFill>
                  <a:effectLst/>
                  <a:uLnTx/>
                  <a:uFillTx/>
                  <a:latin typeface="Century" panose="02040604050505020304" pitchFamily="18" charset="0"/>
                  <a:ea typeface="メイリオ" panose="020B0604030504040204" pitchFamily="50" charset="-128"/>
                  <a:cs typeface="+mn-cs"/>
                </a:rPr>
                <a:t>（メーター、エアコン）</a:t>
              </a:r>
            </a:p>
          </p:txBody>
        </p:sp>
        <p:sp>
          <p:nvSpPr>
            <p:cNvPr id="13" name="線吹き出し 1 (枠付き) 12"/>
            <p:cNvSpPr/>
            <p:nvPr/>
          </p:nvSpPr>
          <p:spPr>
            <a:xfrm>
              <a:off x="1609768" y="3610500"/>
              <a:ext cx="1148507" cy="227182"/>
            </a:xfrm>
            <a:prstGeom prst="borderCallout1">
              <a:avLst>
                <a:gd name="adj1" fmla="val -4032"/>
                <a:gd name="adj2" fmla="val 49993"/>
                <a:gd name="adj3" fmla="val -54573"/>
                <a:gd name="adj4" fmla="val 49122"/>
              </a:avLst>
            </a:prstGeom>
            <a:solidFill>
              <a:srgbClr val="4472C4"/>
            </a:solidFill>
            <a:ln w="25400" cap="flat" cmpd="sng" algn="ctr">
              <a:solidFill>
                <a:srgbClr val="4472C4">
                  <a:shade val="50000"/>
                </a:srgbClr>
              </a:solidFill>
              <a:prstDash val="solid"/>
              <a:miter lim="800000"/>
              <a:tailEnd type="oval"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white"/>
                  </a:solidFill>
                  <a:effectLst/>
                  <a:uLnTx/>
                  <a:uFillTx/>
                  <a:latin typeface="Century" panose="02040604050505020304" pitchFamily="18" charset="0"/>
                  <a:ea typeface="メイリオ" panose="020B0604030504040204" pitchFamily="50" charset="-128"/>
                  <a:cs typeface="+mn-cs"/>
                </a:rPr>
                <a:t>車台</a:t>
              </a:r>
              <a:r>
                <a:rPr kumimoji="0" lang="en-US" altLang="ja-JP" sz="700" b="0" i="0" u="none" strike="noStrike" kern="0" cap="none" spc="0" normalizeH="0" baseline="0" noProof="0" dirty="0">
                  <a:ln>
                    <a:noFill/>
                  </a:ln>
                  <a:solidFill>
                    <a:prstClr val="white"/>
                  </a:solidFill>
                  <a:effectLst/>
                  <a:uLnTx/>
                  <a:uFillTx/>
                  <a:latin typeface="Century" panose="02040604050505020304" pitchFamily="18" charset="0"/>
                  <a:ea typeface="メイリオ" panose="020B0604030504040204" pitchFamily="50" charset="-128"/>
                  <a:cs typeface="+mn-cs"/>
                </a:rPr>
                <a:t>(</a:t>
              </a:r>
              <a:r>
                <a:rPr kumimoji="0" lang="ja-JP" altLang="en-US" sz="700" b="0" i="0" u="none" strike="noStrike" kern="0" cap="none" spc="0" normalizeH="0" baseline="0" noProof="0" dirty="0">
                  <a:ln>
                    <a:noFill/>
                  </a:ln>
                  <a:solidFill>
                    <a:prstClr val="white"/>
                  </a:solidFill>
                  <a:effectLst/>
                  <a:uLnTx/>
                  <a:uFillTx/>
                  <a:latin typeface="Century" panose="02040604050505020304" pitchFamily="18" charset="0"/>
                  <a:ea typeface="メイリオ" panose="020B0604030504040204" pitchFamily="50" charset="-128"/>
                  <a:cs typeface="+mn-cs"/>
                </a:rPr>
                <a:t>シャシー</a:t>
              </a:r>
              <a:r>
                <a:rPr kumimoji="0" lang="en-US" altLang="ja-JP" sz="700" b="0" i="0" u="none" strike="noStrike" kern="0" cap="none" spc="0" normalizeH="0" baseline="0" noProof="0" dirty="0">
                  <a:ln>
                    <a:noFill/>
                  </a:ln>
                  <a:solidFill>
                    <a:prstClr val="white"/>
                  </a:solidFill>
                  <a:effectLst/>
                  <a:uLnTx/>
                  <a:uFillTx/>
                  <a:latin typeface="Century" panose="02040604050505020304" pitchFamily="18" charset="0"/>
                  <a:ea typeface="メイリオ" panose="020B0604030504040204" pitchFamily="50" charset="-128"/>
                  <a:cs typeface="+mn-cs"/>
                </a:rPr>
                <a:t>)</a:t>
              </a:r>
              <a:r>
                <a:rPr kumimoji="0" lang="ja-JP" altLang="en-US" sz="700" b="0" i="0" u="none" strike="noStrike" kern="0" cap="none" spc="0" normalizeH="0" baseline="0" noProof="0" dirty="0">
                  <a:ln>
                    <a:noFill/>
                  </a:ln>
                  <a:solidFill>
                    <a:prstClr val="white"/>
                  </a:solidFill>
                  <a:effectLst/>
                  <a:uLnTx/>
                  <a:uFillTx/>
                  <a:latin typeface="Century" panose="02040604050505020304" pitchFamily="18" charset="0"/>
                  <a:ea typeface="メイリオ" panose="020B0604030504040204" pitchFamily="50" charset="-128"/>
                  <a:cs typeface="+mn-cs"/>
                </a:rPr>
                <a:t>系</a:t>
              </a:r>
              <a:endParaRPr kumimoji="0" lang="en-US" altLang="ja-JP" sz="700" b="0" i="0" u="none" strike="noStrike" kern="0" cap="none" spc="0" normalizeH="0" baseline="0" noProof="0" dirty="0">
                <a:ln>
                  <a:noFill/>
                </a:ln>
                <a:solidFill>
                  <a:prstClr val="white"/>
                </a:solidFill>
                <a:effectLst/>
                <a:uLnTx/>
                <a:uFillTx/>
                <a:latin typeface="Century" panose="02040604050505020304" pitchFamily="18" charset="0"/>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white"/>
                  </a:solidFill>
                  <a:effectLst/>
                  <a:uLnTx/>
                  <a:uFillTx/>
                  <a:latin typeface="Century" panose="02040604050505020304" pitchFamily="18" charset="0"/>
                  <a:ea typeface="メイリオ" panose="020B0604030504040204" pitchFamily="50" charset="-128"/>
                  <a:cs typeface="+mn-cs"/>
                </a:rPr>
                <a:t>（ブレーキ、ステアリング）</a:t>
              </a:r>
            </a:p>
          </p:txBody>
        </p:sp>
        <p:sp>
          <p:nvSpPr>
            <p:cNvPr id="14" name="線吹き出し 1 (枠付き) 13"/>
            <p:cNvSpPr/>
            <p:nvPr/>
          </p:nvSpPr>
          <p:spPr>
            <a:xfrm>
              <a:off x="2501877" y="2303748"/>
              <a:ext cx="1208943" cy="260536"/>
            </a:xfrm>
            <a:prstGeom prst="borderCallout1">
              <a:avLst>
                <a:gd name="adj1" fmla="val 104837"/>
                <a:gd name="adj2" fmla="val 49570"/>
                <a:gd name="adj3" fmla="val 254874"/>
                <a:gd name="adj4" fmla="val -62021"/>
              </a:avLst>
            </a:prstGeom>
            <a:solidFill>
              <a:srgbClr val="4472C4"/>
            </a:solidFill>
            <a:ln w="25400" cap="flat" cmpd="sng" algn="ctr">
              <a:solidFill>
                <a:srgbClr val="4472C4">
                  <a:shade val="50000"/>
                </a:srgbClr>
              </a:solidFill>
              <a:prstDash val="solid"/>
              <a:miter lim="800000"/>
              <a:tailEnd type="oval"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white"/>
                  </a:solidFill>
                  <a:effectLst/>
                  <a:uLnTx/>
                  <a:uFillTx/>
                  <a:latin typeface="Century" panose="02040604050505020304" pitchFamily="18" charset="0"/>
                  <a:ea typeface="メイリオ" panose="020B0604030504040204" pitchFamily="50" charset="-128"/>
                  <a:cs typeface="+mn-cs"/>
                </a:rPr>
                <a:t>情報系</a:t>
              </a:r>
              <a:endParaRPr kumimoji="0" lang="en-US" altLang="ja-JP" sz="700" b="0" i="0" u="none" strike="noStrike" kern="0" cap="none" spc="0" normalizeH="0" baseline="0" noProof="0" dirty="0">
                <a:ln>
                  <a:noFill/>
                </a:ln>
                <a:solidFill>
                  <a:prstClr val="white"/>
                </a:solidFill>
                <a:effectLst/>
                <a:uLnTx/>
                <a:uFillTx/>
                <a:latin typeface="Century" panose="02040604050505020304" pitchFamily="18" charset="0"/>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white"/>
                  </a:solidFill>
                  <a:effectLst/>
                  <a:uLnTx/>
                  <a:uFillTx/>
                  <a:latin typeface="Century" panose="02040604050505020304" pitchFamily="18" charset="0"/>
                  <a:ea typeface="メイリオ" panose="020B0604030504040204" pitchFamily="50" charset="-128"/>
                  <a:cs typeface="+mn-cs"/>
                </a:rPr>
                <a:t>（ナビ、オーディオ、</a:t>
              </a:r>
              <a:r>
                <a:rPr kumimoji="0" lang="en-US" altLang="ja-JP" sz="700" b="0" i="0" u="none" strike="noStrike" kern="0" cap="none" spc="0" normalizeH="0" baseline="0" noProof="0" dirty="0">
                  <a:ln>
                    <a:noFill/>
                  </a:ln>
                  <a:solidFill>
                    <a:prstClr val="white"/>
                  </a:solidFill>
                  <a:effectLst/>
                  <a:uLnTx/>
                  <a:uFillTx/>
                  <a:latin typeface="Century" panose="02040604050505020304" pitchFamily="18" charset="0"/>
                  <a:ea typeface="メイリオ" panose="020B0604030504040204" pitchFamily="50" charset="-128"/>
                  <a:cs typeface="+mn-cs"/>
                </a:rPr>
                <a:t>ETC</a:t>
              </a:r>
              <a:r>
                <a:rPr kumimoji="0" lang="ja-JP" altLang="en-US" sz="700" b="0" i="0" u="none" strike="noStrike" kern="0" cap="none" spc="0" normalizeH="0" baseline="0" noProof="0" dirty="0">
                  <a:ln>
                    <a:noFill/>
                  </a:ln>
                  <a:solidFill>
                    <a:prstClr val="white"/>
                  </a:solidFill>
                  <a:effectLst/>
                  <a:uLnTx/>
                  <a:uFillTx/>
                  <a:latin typeface="Century" panose="02040604050505020304" pitchFamily="18" charset="0"/>
                  <a:ea typeface="メイリオ" panose="020B0604030504040204" pitchFamily="50" charset="-128"/>
                  <a:cs typeface="+mn-cs"/>
                </a:rPr>
                <a:t>）</a:t>
              </a:r>
              <a:endParaRPr kumimoji="0" lang="en-US" altLang="ja-JP" sz="700" b="0" i="0" u="none" strike="noStrike" kern="0" cap="none" spc="0" normalizeH="0" baseline="0" noProof="0" dirty="0">
                <a:ln>
                  <a:noFill/>
                </a:ln>
                <a:solidFill>
                  <a:prstClr val="white"/>
                </a:solidFill>
                <a:effectLst/>
                <a:uLnTx/>
                <a:uFillTx/>
                <a:latin typeface="Century" panose="02040604050505020304" pitchFamily="18" charset="0"/>
                <a:ea typeface="メイリオ" panose="020B0604030504040204" pitchFamily="50" charset="-128"/>
                <a:cs typeface="+mn-cs"/>
              </a:endParaRPr>
            </a:p>
          </p:txBody>
        </p:sp>
        <p:sp>
          <p:nvSpPr>
            <p:cNvPr id="15" name="角丸四角形 14"/>
            <p:cNvSpPr/>
            <p:nvPr/>
          </p:nvSpPr>
          <p:spPr>
            <a:xfrm>
              <a:off x="1657822" y="3170761"/>
              <a:ext cx="1181180" cy="225919"/>
            </a:xfrm>
            <a:prstGeom prst="roundRect">
              <a:avLst/>
            </a:prstGeom>
            <a:solidFill>
              <a:srgbClr val="4472C4"/>
            </a:solidFill>
            <a:ln w="25400" cap="flat" cmpd="sng" algn="ctr">
              <a:solidFill>
                <a:srgbClr val="4472C4">
                  <a:shade val="50000"/>
                </a:srgbClr>
              </a:solidFill>
              <a:prstDash val="solid"/>
              <a:miter lim="800000"/>
              <a:tailEnd type="oval" w="lg"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white"/>
                  </a:solidFill>
                  <a:effectLst/>
                  <a:uLnTx/>
                  <a:uFillTx/>
                  <a:latin typeface="Century" panose="02040604050505020304" pitchFamily="18" charset="0"/>
                  <a:ea typeface="メイリオ" panose="020B0604030504040204" pitchFamily="50" charset="-128"/>
                  <a:cs typeface="+mn-cs"/>
                </a:rPr>
                <a:t>車載ネットワーク</a:t>
              </a:r>
              <a:endParaRPr kumimoji="0" lang="en-US" altLang="ja-JP" sz="700" b="0" i="0" u="none" strike="noStrike" kern="0" cap="none" spc="0" normalizeH="0" baseline="0" noProof="0" dirty="0">
                <a:ln>
                  <a:noFill/>
                </a:ln>
                <a:solidFill>
                  <a:prstClr val="white"/>
                </a:solidFill>
                <a:effectLst/>
                <a:uLnTx/>
                <a:uFillTx/>
                <a:latin typeface="Century" panose="02040604050505020304" pitchFamily="18" charset="0"/>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white"/>
                  </a:solidFill>
                  <a:effectLst/>
                  <a:uLnTx/>
                  <a:uFillTx/>
                  <a:latin typeface="Century" panose="02040604050505020304" pitchFamily="18" charset="0"/>
                  <a:ea typeface="メイリオ" panose="020B0604030504040204" pitchFamily="50" charset="-128"/>
                  <a:cs typeface="+mn-cs"/>
                </a:rPr>
                <a:t>（車内通信）</a:t>
              </a:r>
            </a:p>
          </p:txBody>
        </p:sp>
      </p:grpSp>
      <p:grpSp>
        <p:nvGrpSpPr>
          <p:cNvPr id="25" name="グループ化 24"/>
          <p:cNvGrpSpPr/>
          <p:nvPr/>
        </p:nvGrpSpPr>
        <p:grpSpPr>
          <a:xfrm>
            <a:off x="4738412" y="4679966"/>
            <a:ext cx="2992736" cy="1055292"/>
            <a:chOff x="2016122" y="3228249"/>
            <a:chExt cx="3663603" cy="1517817"/>
          </a:xfrm>
        </p:grpSpPr>
        <p:sp>
          <p:nvSpPr>
            <p:cNvPr id="26" name="フリーフォーム 25"/>
            <p:cNvSpPr/>
            <p:nvPr/>
          </p:nvSpPr>
          <p:spPr>
            <a:xfrm>
              <a:off x="2016122" y="3228249"/>
              <a:ext cx="3663603" cy="1318897"/>
            </a:xfrm>
            <a:custGeom>
              <a:avLst/>
              <a:gdLst>
                <a:gd name="connsiteX0" fmla="*/ 327804 w 3640347"/>
                <a:gd name="connsiteY0" fmla="*/ 1233578 h 1299864"/>
                <a:gd name="connsiteX1" fmla="*/ 284672 w 3640347"/>
                <a:gd name="connsiteY1" fmla="*/ 1259457 h 1299864"/>
                <a:gd name="connsiteX2" fmla="*/ 215661 w 3640347"/>
                <a:gd name="connsiteY2" fmla="*/ 1250831 h 1299864"/>
                <a:gd name="connsiteX3" fmla="*/ 181155 w 3640347"/>
                <a:gd name="connsiteY3" fmla="*/ 1199072 h 1299864"/>
                <a:gd name="connsiteX4" fmla="*/ 138023 w 3640347"/>
                <a:gd name="connsiteY4" fmla="*/ 1138687 h 1299864"/>
                <a:gd name="connsiteX5" fmla="*/ 103517 w 3640347"/>
                <a:gd name="connsiteY5" fmla="*/ 1130061 h 1299864"/>
                <a:gd name="connsiteX6" fmla="*/ 86264 w 3640347"/>
                <a:gd name="connsiteY6" fmla="*/ 1095555 h 1299864"/>
                <a:gd name="connsiteX7" fmla="*/ 60385 w 3640347"/>
                <a:gd name="connsiteY7" fmla="*/ 1086929 h 1299864"/>
                <a:gd name="connsiteX8" fmla="*/ 34506 w 3640347"/>
                <a:gd name="connsiteY8" fmla="*/ 1069676 h 1299864"/>
                <a:gd name="connsiteX9" fmla="*/ 17253 w 3640347"/>
                <a:gd name="connsiteY9" fmla="*/ 1000664 h 1299864"/>
                <a:gd name="connsiteX10" fmla="*/ 0 w 3640347"/>
                <a:gd name="connsiteY10" fmla="*/ 940280 h 1299864"/>
                <a:gd name="connsiteX11" fmla="*/ 8627 w 3640347"/>
                <a:gd name="connsiteY11" fmla="*/ 871268 h 1299864"/>
                <a:gd name="connsiteX12" fmla="*/ 43132 w 3640347"/>
                <a:gd name="connsiteY12" fmla="*/ 793631 h 1299864"/>
                <a:gd name="connsiteX13" fmla="*/ 69011 w 3640347"/>
                <a:gd name="connsiteY13" fmla="*/ 767751 h 1299864"/>
                <a:gd name="connsiteX14" fmla="*/ 94891 w 3640347"/>
                <a:gd name="connsiteY14" fmla="*/ 750498 h 1299864"/>
                <a:gd name="connsiteX15" fmla="*/ 112144 w 3640347"/>
                <a:gd name="connsiteY15" fmla="*/ 724619 h 1299864"/>
                <a:gd name="connsiteX16" fmla="*/ 120770 w 3640347"/>
                <a:gd name="connsiteY16" fmla="*/ 690114 h 1299864"/>
                <a:gd name="connsiteX17" fmla="*/ 172528 w 3640347"/>
                <a:gd name="connsiteY17" fmla="*/ 655608 h 1299864"/>
                <a:gd name="connsiteX18" fmla="*/ 198408 w 3640347"/>
                <a:gd name="connsiteY18" fmla="*/ 629729 h 1299864"/>
                <a:gd name="connsiteX19" fmla="*/ 241540 w 3640347"/>
                <a:gd name="connsiteY19" fmla="*/ 621102 h 1299864"/>
                <a:gd name="connsiteX20" fmla="*/ 327804 w 3640347"/>
                <a:gd name="connsiteY20" fmla="*/ 595223 h 1299864"/>
                <a:gd name="connsiteX21" fmla="*/ 802257 w 3640347"/>
                <a:gd name="connsiteY21" fmla="*/ 577970 h 1299864"/>
                <a:gd name="connsiteX22" fmla="*/ 836762 w 3640347"/>
                <a:gd name="connsiteY22" fmla="*/ 569344 h 1299864"/>
                <a:gd name="connsiteX23" fmla="*/ 983411 w 3640347"/>
                <a:gd name="connsiteY23" fmla="*/ 552091 h 1299864"/>
                <a:gd name="connsiteX24" fmla="*/ 1043796 w 3640347"/>
                <a:gd name="connsiteY24" fmla="*/ 543464 h 1299864"/>
                <a:gd name="connsiteX25" fmla="*/ 1112808 w 3640347"/>
                <a:gd name="connsiteY25" fmla="*/ 534838 h 1299864"/>
                <a:gd name="connsiteX26" fmla="*/ 1138687 w 3640347"/>
                <a:gd name="connsiteY26" fmla="*/ 526212 h 1299864"/>
                <a:gd name="connsiteX27" fmla="*/ 1190445 w 3640347"/>
                <a:gd name="connsiteY27" fmla="*/ 474453 h 1299864"/>
                <a:gd name="connsiteX28" fmla="*/ 1216325 w 3640347"/>
                <a:gd name="connsiteY28" fmla="*/ 457200 h 1299864"/>
                <a:gd name="connsiteX29" fmla="*/ 1268083 w 3640347"/>
                <a:gd name="connsiteY29" fmla="*/ 422695 h 1299864"/>
                <a:gd name="connsiteX30" fmla="*/ 1293962 w 3640347"/>
                <a:gd name="connsiteY30" fmla="*/ 396815 h 1299864"/>
                <a:gd name="connsiteX31" fmla="*/ 1328468 w 3640347"/>
                <a:gd name="connsiteY31" fmla="*/ 370936 h 1299864"/>
                <a:gd name="connsiteX32" fmla="*/ 1388853 w 3640347"/>
                <a:gd name="connsiteY32" fmla="*/ 301925 h 1299864"/>
                <a:gd name="connsiteX33" fmla="*/ 1423359 w 3640347"/>
                <a:gd name="connsiteY33" fmla="*/ 293298 h 1299864"/>
                <a:gd name="connsiteX34" fmla="*/ 1466491 w 3640347"/>
                <a:gd name="connsiteY34" fmla="*/ 241540 h 1299864"/>
                <a:gd name="connsiteX35" fmla="*/ 1500996 w 3640347"/>
                <a:gd name="connsiteY35" fmla="*/ 189781 h 1299864"/>
                <a:gd name="connsiteX36" fmla="*/ 1518249 w 3640347"/>
                <a:gd name="connsiteY36" fmla="*/ 163902 h 1299864"/>
                <a:gd name="connsiteX37" fmla="*/ 1535502 w 3640347"/>
                <a:gd name="connsiteY37" fmla="*/ 129397 h 1299864"/>
                <a:gd name="connsiteX38" fmla="*/ 1561381 w 3640347"/>
                <a:gd name="connsiteY38" fmla="*/ 120770 h 1299864"/>
                <a:gd name="connsiteX39" fmla="*/ 1587261 w 3640347"/>
                <a:gd name="connsiteY39" fmla="*/ 94891 h 1299864"/>
                <a:gd name="connsiteX40" fmla="*/ 1613140 w 3640347"/>
                <a:gd name="connsiteY40" fmla="*/ 77638 h 1299864"/>
                <a:gd name="connsiteX41" fmla="*/ 1647645 w 3640347"/>
                <a:gd name="connsiteY41" fmla="*/ 51759 h 1299864"/>
                <a:gd name="connsiteX42" fmla="*/ 1673525 w 3640347"/>
                <a:gd name="connsiteY42" fmla="*/ 34506 h 1299864"/>
                <a:gd name="connsiteX43" fmla="*/ 1742536 w 3640347"/>
                <a:gd name="connsiteY43" fmla="*/ 17253 h 1299864"/>
                <a:gd name="connsiteX44" fmla="*/ 1794294 w 3640347"/>
                <a:gd name="connsiteY44" fmla="*/ 0 h 1299864"/>
                <a:gd name="connsiteX45" fmla="*/ 3200400 w 3640347"/>
                <a:gd name="connsiteY45" fmla="*/ 8627 h 1299864"/>
                <a:gd name="connsiteX46" fmla="*/ 3226279 w 3640347"/>
                <a:gd name="connsiteY46" fmla="*/ 17253 h 1299864"/>
                <a:gd name="connsiteX47" fmla="*/ 3243532 w 3640347"/>
                <a:gd name="connsiteY47" fmla="*/ 43132 h 1299864"/>
                <a:gd name="connsiteX48" fmla="*/ 3303917 w 3640347"/>
                <a:gd name="connsiteY48" fmla="*/ 94891 h 1299864"/>
                <a:gd name="connsiteX49" fmla="*/ 3338423 w 3640347"/>
                <a:gd name="connsiteY49" fmla="*/ 138023 h 1299864"/>
                <a:gd name="connsiteX50" fmla="*/ 3381555 w 3640347"/>
                <a:gd name="connsiteY50" fmla="*/ 181155 h 1299864"/>
                <a:gd name="connsiteX51" fmla="*/ 3390181 w 3640347"/>
                <a:gd name="connsiteY51" fmla="*/ 207034 h 1299864"/>
                <a:gd name="connsiteX52" fmla="*/ 3407434 w 3640347"/>
                <a:gd name="connsiteY52" fmla="*/ 232914 h 1299864"/>
                <a:gd name="connsiteX53" fmla="*/ 3441940 w 3640347"/>
                <a:gd name="connsiteY53" fmla="*/ 310551 h 1299864"/>
                <a:gd name="connsiteX54" fmla="*/ 3450566 w 3640347"/>
                <a:gd name="connsiteY54" fmla="*/ 345057 h 1299864"/>
                <a:gd name="connsiteX55" fmla="*/ 3502325 w 3640347"/>
                <a:gd name="connsiteY55" fmla="*/ 414068 h 1299864"/>
                <a:gd name="connsiteX56" fmla="*/ 3519577 w 3640347"/>
                <a:gd name="connsiteY56" fmla="*/ 439947 h 1299864"/>
                <a:gd name="connsiteX57" fmla="*/ 3545457 w 3640347"/>
                <a:gd name="connsiteY57" fmla="*/ 457200 h 1299864"/>
                <a:gd name="connsiteX58" fmla="*/ 3597215 w 3640347"/>
                <a:gd name="connsiteY58" fmla="*/ 569344 h 1299864"/>
                <a:gd name="connsiteX59" fmla="*/ 3614468 w 3640347"/>
                <a:gd name="connsiteY59" fmla="*/ 612476 h 1299864"/>
                <a:gd name="connsiteX60" fmla="*/ 3623094 w 3640347"/>
                <a:gd name="connsiteY60" fmla="*/ 646981 h 1299864"/>
                <a:gd name="connsiteX61" fmla="*/ 3640347 w 3640347"/>
                <a:gd name="connsiteY61" fmla="*/ 707366 h 1299864"/>
                <a:gd name="connsiteX62" fmla="*/ 3631721 w 3640347"/>
                <a:gd name="connsiteY62" fmla="*/ 1017917 h 1299864"/>
                <a:gd name="connsiteX63" fmla="*/ 3614468 w 3640347"/>
                <a:gd name="connsiteY63" fmla="*/ 1043797 h 1299864"/>
                <a:gd name="connsiteX64" fmla="*/ 3597215 w 3640347"/>
                <a:gd name="connsiteY64" fmla="*/ 1078302 h 1299864"/>
                <a:gd name="connsiteX65" fmla="*/ 3545457 w 3640347"/>
                <a:gd name="connsiteY65" fmla="*/ 1173193 h 1299864"/>
                <a:gd name="connsiteX66" fmla="*/ 3528204 w 3640347"/>
                <a:gd name="connsiteY66" fmla="*/ 1199072 h 1299864"/>
                <a:gd name="connsiteX67" fmla="*/ 3502325 w 3640347"/>
                <a:gd name="connsiteY67" fmla="*/ 1207698 h 1299864"/>
                <a:gd name="connsiteX68" fmla="*/ 3364302 w 3640347"/>
                <a:gd name="connsiteY68" fmla="*/ 1199072 h 1299864"/>
                <a:gd name="connsiteX69" fmla="*/ 3355676 w 3640347"/>
                <a:gd name="connsiteY69" fmla="*/ 1173193 h 1299864"/>
                <a:gd name="connsiteX70" fmla="*/ 3347049 w 3640347"/>
                <a:gd name="connsiteY70" fmla="*/ 871268 h 1299864"/>
                <a:gd name="connsiteX71" fmla="*/ 3286664 w 3640347"/>
                <a:gd name="connsiteY71" fmla="*/ 802257 h 1299864"/>
                <a:gd name="connsiteX72" fmla="*/ 3252159 w 3640347"/>
                <a:gd name="connsiteY72" fmla="*/ 776378 h 1299864"/>
                <a:gd name="connsiteX73" fmla="*/ 3217653 w 3640347"/>
                <a:gd name="connsiteY73" fmla="*/ 759125 h 1299864"/>
                <a:gd name="connsiteX74" fmla="*/ 3157268 w 3640347"/>
                <a:gd name="connsiteY74" fmla="*/ 750498 h 1299864"/>
                <a:gd name="connsiteX75" fmla="*/ 2777706 w 3640347"/>
                <a:gd name="connsiteY75" fmla="*/ 759125 h 1299864"/>
                <a:gd name="connsiteX76" fmla="*/ 2734574 w 3640347"/>
                <a:gd name="connsiteY76" fmla="*/ 802257 h 1299864"/>
                <a:gd name="connsiteX77" fmla="*/ 2717321 w 3640347"/>
                <a:gd name="connsiteY77" fmla="*/ 854015 h 1299864"/>
                <a:gd name="connsiteX78" fmla="*/ 2691442 w 3640347"/>
                <a:gd name="connsiteY78" fmla="*/ 940280 h 1299864"/>
                <a:gd name="connsiteX79" fmla="*/ 2665562 w 3640347"/>
                <a:gd name="connsiteY79" fmla="*/ 966159 h 1299864"/>
                <a:gd name="connsiteX80" fmla="*/ 2613804 w 3640347"/>
                <a:gd name="connsiteY80" fmla="*/ 1069676 h 1299864"/>
                <a:gd name="connsiteX81" fmla="*/ 2605177 w 3640347"/>
                <a:gd name="connsiteY81" fmla="*/ 1112808 h 1299864"/>
                <a:gd name="connsiteX82" fmla="*/ 2622430 w 3640347"/>
                <a:gd name="connsiteY82" fmla="*/ 1259457 h 1299864"/>
                <a:gd name="connsiteX83" fmla="*/ 2596551 w 3640347"/>
                <a:gd name="connsiteY83" fmla="*/ 1268083 h 1299864"/>
                <a:gd name="connsiteX84" fmla="*/ 2225615 w 3640347"/>
                <a:gd name="connsiteY84" fmla="*/ 1259457 h 1299864"/>
                <a:gd name="connsiteX85" fmla="*/ 1794294 w 3640347"/>
                <a:gd name="connsiteY85" fmla="*/ 1268083 h 1299864"/>
                <a:gd name="connsiteX86" fmla="*/ 1595887 w 3640347"/>
                <a:gd name="connsiteY86" fmla="*/ 1276710 h 1299864"/>
                <a:gd name="connsiteX87" fmla="*/ 1475117 w 3640347"/>
                <a:gd name="connsiteY87" fmla="*/ 1285336 h 1299864"/>
                <a:gd name="connsiteX88" fmla="*/ 1293962 w 3640347"/>
                <a:gd name="connsiteY88" fmla="*/ 1293963 h 1299864"/>
                <a:gd name="connsiteX89" fmla="*/ 1086928 w 3640347"/>
                <a:gd name="connsiteY89" fmla="*/ 1242204 h 1299864"/>
                <a:gd name="connsiteX90" fmla="*/ 1061049 w 3640347"/>
                <a:gd name="connsiteY90" fmla="*/ 1207698 h 1299864"/>
                <a:gd name="connsiteX91" fmla="*/ 1035170 w 3640347"/>
                <a:gd name="connsiteY91" fmla="*/ 1069676 h 1299864"/>
                <a:gd name="connsiteX92" fmla="*/ 1026544 w 3640347"/>
                <a:gd name="connsiteY92" fmla="*/ 1017917 h 1299864"/>
                <a:gd name="connsiteX93" fmla="*/ 1000664 w 3640347"/>
                <a:gd name="connsiteY93" fmla="*/ 923027 h 1299864"/>
                <a:gd name="connsiteX94" fmla="*/ 957532 w 3640347"/>
                <a:gd name="connsiteY94" fmla="*/ 871268 h 1299864"/>
                <a:gd name="connsiteX95" fmla="*/ 948906 w 3640347"/>
                <a:gd name="connsiteY95" fmla="*/ 845389 h 1299864"/>
                <a:gd name="connsiteX96" fmla="*/ 897147 w 3640347"/>
                <a:gd name="connsiteY96" fmla="*/ 819510 h 1299864"/>
                <a:gd name="connsiteX97" fmla="*/ 836762 w 3640347"/>
                <a:gd name="connsiteY97" fmla="*/ 785004 h 1299864"/>
                <a:gd name="connsiteX98" fmla="*/ 785004 w 3640347"/>
                <a:gd name="connsiteY98" fmla="*/ 759125 h 1299864"/>
                <a:gd name="connsiteX99" fmla="*/ 724619 w 3640347"/>
                <a:gd name="connsiteY99" fmla="*/ 724619 h 1299864"/>
                <a:gd name="connsiteX100" fmla="*/ 681487 w 3640347"/>
                <a:gd name="connsiteY100" fmla="*/ 715993 h 1299864"/>
                <a:gd name="connsiteX101" fmla="*/ 655608 w 3640347"/>
                <a:gd name="connsiteY101" fmla="*/ 707366 h 1299864"/>
                <a:gd name="connsiteX102" fmla="*/ 603849 w 3640347"/>
                <a:gd name="connsiteY102" fmla="*/ 715993 h 1299864"/>
                <a:gd name="connsiteX103" fmla="*/ 560717 w 3640347"/>
                <a:gd name="connsiteY103" fmla="*/ 724619 h 1299864"/>
                <a:gd name="connsiteX104" fmla="*/ 543464 w 3640347"/>
                <a:gd name="connsiteY104" fmla="*/ 759125 h 1299864"/>
                <a:gd name="connsiteX105" fmla="*/ 508959 w 3640347"/>
                <a:gd name="connsiteY105" fmla="*/ 776378 h 1299864"/>
                <a:gd name="connsiteX106" fmla="*/ 457200 w 3640347"/>
                <a:gd name="connsiteY106" fmla="*/ 828136 h 1299864"/>
                <a:gd name="connsiteX107" fmla="*/ 422694 w 3640347"/>
                <a:gd name="connsiteY107" fmla="*/ 879895 h 1299864"/>
                <a:gd name="connsiteX108" fmla="*/ 405442 w 3640347"/>
                <a:gd name="connsiteY108" fmla="*/ 905774 h 1299864"/>
                <a:gd name="connsiteX109" fmla="*/ 379562 w 3640347"/>
                <a:gd name="connsiteY109" fmla="*/ 940280 h 1299864"/>
                <a:gd name="connsiteX110" fmla="*/ 353683 w 3640347"/>
                <a:gd name="connsiteY110" fmla="*/ 957532 h 1299864"/>
                <a:gd name="connsiteX111" fmla="*/ 310551 w 3640347"/>
                <a:gd name="connsiteY111" fmla="*/ 1035170 h 1299864"/>
                <a:gd name="connsiteX112" fmla="*/ 301925 w 3640347"/>
                <a:gd name="connsiteY112" fmla="*/ 1078302 h 1299864"/>
                <a:gd name="connsiteX113" fmla="*/ 327804 w 3640347"/>
                <a:gd name="connsiteY113"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81155 w 3640347"/>
                <a:gd name="connsiteY3" fmla="*/ 1199072 h 1299864"/>
                <a:gd name="connsiteX4" fmla="*/ 138023 w 3640347"/>
                <a:gd name="connsiteY4" fmla="*/ 1138687 h 1299864"/>
                <a:gd name="connsiteX5" fmla="*/ 103517 w 3640347"/>
                <a:gd name="connsiteY5" fmla="*/ 1130061 h 1299864"/>
                <a:gd name="connsiteX6" fmla="*/ 86264 w 3640347"/>
                <a:gd name="connsiteY6" fmla="*/ 1095555 h 1299864"/>
                <a:gd name="connsiteX7" fmla="*/ 60385 w 3640347"/>
                <a:gd name="connsiteY7" fmla="*/ 1086929 h 1299864"/>
                <a:gd name="connsiteX8" fmla="*/ 34506 w 3640347"/>
                <a:gd name="connsiteY8" fmla="*/ 1069676 h 1299864"/>
                <a:gd name="connsiteX9" fmla="*/ 17253 w 3640347"/>
                <a:gd name="connsiteY9" fmla="*/ 1000664 h 1299864"/>
                <a:gd name="connsiteX10" fmla="*/ 0 w 3640347"/>
                <a:gd name="connsiteY10" fmla="*/ 940280 h 1299864"/>
                <a:gd name="connsiteX11" fmla="*/ 8627 w 3640347"/>
                <a:gd name="connsiteY11" fmla="*/ 871268 h 1299864"/>
                <a:gd name="connsiteX12" fmla="*/ 43132 w 3640347"/>
                <a:gd name="connsiteY12" fmla="*/ 793631 h 1299864"/>
                <a:gd name="connsiteX13" fmla="*/ 69011 w 3640347"/>
                <a:gd name="connsiteY13" fmla="*/ 767751 h 1299864"/>
                <a:gd name="connsiteX14" fmla="*/ 94891 w 3640347"/>
                <a:gd name="connsiteY14" fmla="*/ 750498 h 1299864"/>
                <a:gd name="connsiteX15" fmla="*/ 112144 w 3640347"/>
                <a:gd name="connsiteY15" fmla="*/ 724619 h 1299864"/>
                <a:gd name="connsiteX16" fmla="*/ 120770 w 3640347"/>
                <a:gd name="connsiteY16" fmla="*/ 690114 h 1299864"/>
                <a:gd name="connsiteX17" fmla="*/ 172528 w 3640347"/>
                <a:gd name="connsiteY17" fmla="*/ 655608 h 1299864"/>
                <a:gd name="connsiteX18" fmla="*/ 198408 w 3640347"/>
                <a:gd name="connsiteY18" fmla="*/ 629729 h 1299864"/>
                <a:gd name="connsiteX19" fmla="*/ 241540 w 3640347"/>
                <a:gd name="connsiteY19" fmla="*/ 621102 h 1299864"/>
                <a:gd name="connsiteX20" fmla="*/ 327804 w 3640347"/>
                <a:gd name="connsiteY20" fmla="*/ 595223 h 1299864"/>
                <a:gd name="connsiteX21" fmla="*/ 802257 w 3640347"/>
                <a:gd name="connsiteY21" fmla="*/ 577970 h 1299864"/>
                <a:gd name="connsiteX22" fmla="*/ 836762 w 3640347"/>
                <a:gd name="connsiteY22" fmla="*/ 569344 h 1299864"/>
                <a:gd name="connsiteX23" fmla="*/ 983411 w 3640347"/>
                <a:gd name="connsiteY23" fmla="*/ 552091 h 1299864"/>
                <a:gd name="connsiteX24" fmla="*/ 1043796 w 3640347"/>
                <a:gd name="connsiteY24" fmla="*/ 543464 h 1299864"/>
                <a:gd name="connsiteX25" fmla="*/ 1112808 w 3640347"/>
                <a:gd name="connsiteY25" fmla="*/ 534838 h 1299864"/>
                <a:gd name="connsiteX26" fmla="*/ 1138687 w 3640347"/>
                <a:gd name="connsiteY26" fmla="*/ 526212 h 1299864"/>
                <a:gd name="connsiteX27" fmla="*/ 1190445 w 3640347"/>
                <a:gd name="connsiteY27" fmla="*/ 474453 h 1299864"/>
                <a:gd name="connsiteX28" fmla="*/ 1216325 w 3640347"/>
                <a:gd name="connsiteY28" fmla="*/ 457200 h 1299864"/>
                <a:gd name="connsiteX29" fmla="*/ 1268083 w 3640347"/>
                <a:gd name="connsiteY29" fmla="*/ 422695 h 1299864"/>
                <a:gd name="connsiteX30" fmla="*/ 1293962 w 3640347"/>
                <a:gd name="connsiteY30" fmla="*/ 396815 h 1299864"/>
                <a:gd name="connsiteX31" fmla="*/ 1328468 w 3640347"/>
                <a:gd name="connsiteY31" fmla="*/ 370936 h 1299864"/>
                <a:gd name="connsiteX32" fmla="*/ 1388853 w 3640347"/>
                <a:gd name="connsiteY32" fmla="*/ 301925 h 1299864"/>
                <a:gd name="connsiteX33" fmla="*/ 1423359 w 3640347"/>
                <a:gd name="connsiteY33" fmla="*/ 293298 h 1299864"/>
                <a:gd name="connsiteX34" fmla="*/ 1466491 w 3640347"/>
                <a:gd name="connsiteY34" fmla="*/ 241540 h 1299864"/>
                <a:gd name="connsiteX35" fmla="*/ 1500996 w 3640347"/>
                <a:gd name="connsiteY35" fmla="*/ 189781 h 1299864"/>
                <a:gd name="connsiteX36" fmla="*/ 1518249 w 3640347"/>
                <a:gd name="connsiteY36" fmla="*/ 163902 h 1299864"/>
                <a:gd name="connsiteX37" fmla="*/ 1535502 w 3640347"/>
                <a:gd name="connsiteY37" fmla="*/ 129397 h 1299864"/>
                <a:gd name="connsiteX38" fmla="*/ 1561381 w 3640347"/>
                <a:gd name="connsiteY38" fmla="*/ 120770 h 1299864"/>
                <a:gd name="connsiteX39" fmla="*/ 1587261 w 3640347"/>
                <a:gd name="connsiteY39" fmla="*/ 94891 h 1299864"/>
                <a:gd name="connsiteX40" fmla="*/ 1613140 w 3640347"/>
                <a:gd name="connsiteY40" fmla="*/ 77638 h 1299864"/>
                <a:gd name="connsiteX41" fmla="*/ 1647645 w 3640347"/>
                <a:gd name="connsiteY41" fmla="*/ 51759 h 1299864"/>
                <a:gd name="connsiteX42" fmla="*/ 1673525 w 3640347"/>
                <a:gd name="connsiteY42" fmla="*/ 34506 h 1299864"/>
                <a:gd name="connsiteX43" fmla="*/ 1742536 w 3640347"/>
                <a:gd name="connsiteY43" fmla="*/ 17253 h 1299864"/>
                <a:gd name="connsiteX44" fmla="*/ 1794294 w 3640347"/>
                <a:gd name="connsiteY44" fmla="*/ 0 h 1299864"/>
                <a:gd name="connsiteX45" fmla="*/ 3200400 w 3640347"/>
                <a:gd name="connsiteY45" fmla="*/ 8627 h 1299864"/>
                <a:gd name="connsiteX46" fmla="*/ 3226279 w 3640347"/>
                <a:gd name="connsiteY46" fmla="*/ 17253 h 1299864"/>
                <a:gd name="connsiteX47" fmla="*/ 3243532 w 3640347"/>
                <a:gd name="connsiteY47" fmla="*/ 43132 h 1299864"/>
                <a:gd name="connsiteX48" fmla="*/ 3303917 w 3640347"/>
                <a:gd name="connsiteY48" fmla="*/ 94891 h 1299864"/>
                <a:gd name="connsiteX49" fmla="*/ 3338423 w 3640347"/>
                <a:gd name="connsiteY49" fmla="*/ 138023 h 1299864"/>
                <a:gd name="connsiteX50" fmla="*/ 3381555 w 3640347"/>
                <a:gd name="connsiteY50" fmla="*/ 181155 h 1299864"/>
                <a:gd name="connsiteX51" fmla="*/ 3390181 w 3640347"/>
                <a:gd name="connsiteY51" fmla="*/ 207034 h 1299864"/>
                <a:gd name="connsiteX52" fmla="*/ 3407434 w 3640347"/>
                <a:gd name="connsiteY52" fmla="*/ 232914 h 1299864"/>
                <a:gd name="connsiteX53" fmla="*/ 3441940 w 3640347"/>
                <a:gd name="connsiteY53" fmla="*/ 310551 h 1299864"/>
                <a:gd name="connsiteX54" fmla="*/ 3450566 w 3640347"/>
                <a:gd name="connsiteY54" fmla="*/ 345057 h 1299864"/>
                <a:gd name="connsiteX55" fmla="*/ 3502325 w 3640347"/>
                <a:gd name="connsiteY55" fmla="*/ 414068 h 1299864"/>
                <a:gd name="connsiteX56" fmla="*/ 3519577 w 3640347"/>
                <a:gd name="connsiteY56" fmla="*/ 439947 h 1299864"/>
                <a:gd name="connsiteX57" fmla="*/ 3545457 w 3640347"/>
                <a:gd name="connsiteY57" fmla="*/ 457200 h 1299864"/>
                <a:gd name="connsiteX58" fmla="*/ 3597215 w 3640347"/>
                <a:gd name="connsiteY58" fmla="*/ 569344 h 1299864"/>
                <a:gd name="connsiteX59" fmla="*/ 3614468 w 3640347"/>
                <a:gd name="connsiteY59" fmla="*/ 612476 h 1299864"/>
                <a:gd name="connsiteX60" fmla="*/ 3623094 w 3640347"/>
                <a:gd name="connsiteY60" fmla="*/ 646981 h 1299864"/>
                <a:gd name="connsiteX61" fmla="*/ 3640347 w 3640347"/>
                <a:gd name="connsiteY61" fmla="*/ 707366 h 1299864"/>
                <a:gd name="connsiteX62" fmla="*/ 3631721 w 3640347"/>
                <a:gd name="connsiteY62" fmla="*/ 1017917 h 1299864"/>
                <a:gd name="connsiteX63" fmla="*/ 3614468 w 3640347"/>
                <a:gd name="connsiteY63" fmla="*/ 1043797 h 1299864"/>
                <a:gd name="connsiteX64" fmla="*/ 3597215 w 3640347"/>
                <a:gd name="connsiteY64" fmla="*/ 1078302 h 1299864"/>
                <a:gd name="connsiteX65" fmla="*/ 3545457 w 3640347"/>
                <a:gd name="connsiteY65" fmla="*/ 1173193 h 1299864"/>
                <a:gd name="connsiteX66" fmla="*/ 3528204 w 3640347"/>
                <a:gd name="connsiteY66" fmla="*/ 1199072 h 1299864"/>
                <a:gd name="connsiteX67" fmla="*/ 3502325 w 3640347"/>
                <a:gd name="connsiteY67" fmla="*/ 1207698 h 1299864"/>
                <a:gd name="connsiteX68" fmla="*/ 3364302 w 3640347"/>
                <a:gd name="connsiteY68" fmla="*/ 1199072 h 1299864"/>
                <a:gd name="connsiteX69" fmla="*/ 3355676 w 3640347"/>
                <a:gd name="connsiteY69" fmla="*/ 1173193 h 1299864"/>
                <a:gd name="connsiteX70" fmla="*/ 3347049 w 3640347"/>
                <a:gd name="connsiteY70" fmla="*/ 871268 h 1299864"/>
                <a:gd name="connsiteX71" fmla="*/ 3286664 w 3640347"/>
                <a:gd name="connsiteY71" fmla="*/ 802257 h 1299864"/>
                <a:gd name="connsiteX72" fmla="*/ 3252159 w 3640347"/>
                <a:gd name="connsiteY72" fmla="*/ 776378 h 1299864"/>
                <a:gd name="connsiteX73" fmla="*/ 3217653 w 3640347"/>
                <a:gd name="connsiteY73" fmla="*/ 759125 h 1299864"/>
                <a:gd name="connsiteX74" fmla="*/ 3157268 w 3640347"/>
                <a:gd name="connsiteY74" fmla="*/ 750498 h 1299864"/>
                <a:gd name="connsiteX75" fmla="*/ 2777706 w 3640347"/>
                <a:gd name="connsiteY75" fmla="*/ 759125 h 1299864"/>
                <a:gd name="connsiteX76" fmla="*/ 2734574 w 3640347"/>
                <a:gd name="connsiteY76" fmla="*/ 802257 h 1299864"/>
                <a:gd name="connsiteX77" fmla="*/ 2717321 w 3640347"/>
                <a:gd name="connsiteY77" fmla="*/ 854015 h 1299864"/>
                <a:gd name="connsiteX78" fmla="*/ 2691442 w 3640347"/>
                <a:gd name="connsiteY78" fmla="*/ 940280 h 1299864"/>
                <a:gd name="connsiteX79" fmla="*/ 2665562 w 3640347"/>
                <a:gd name="connsiteY79" fmla="*/ 966159 h 1299864"/>
                <a:gd name="connsiteX80" fmla="*/ 2613804 w 3640347"/>
                <a:gd name="connsiteY80" fmla="*/ 1069676 h 1299864"/>
                <a:gd name="connsiteX81" fmla="*/ 2605177 w 3640347"/>
                <a:gd name="connsiteY81" fmla="*/ 1112808 h 1299864"/>
                <a:gd name="connsiteX82" fmla="*/ 2622430 w 3640347"/>
                <a:gd name="connsiteY82" fmla="*/ 1259457 h 1299864"/>
                <a:gd name="connsiteX83" fmla="*/ 2596551 w 3640347"/>
                <a:gd name="connsiteY83" fmla="*/ 1268083 h 1299864"/>
                <a:gd name="connsiteX84" fmla="*/ 2225615 w 3640347"/>
                <a:gd name="connsiteY84" fmla="*/ 1259457 h 1299864"/>
                <a:gd name="connsiteX85" fmla="*/ 1794294 w 3640347"/>
                <a:gd name="connsiteY85" fmla="*/ 1268083 h 1299864"/>
                <a:gd name="connsiteX86" fmla="*/ 1595887 w 3640347"/>
                <a:gd name="connsiteY86" fmla="*/ 1276710 h 1299864"/>
                <a:gd name="connsiteX87" fmla="*/ 1475117 w 3640347"/>
                <a:gd name="connsiteY87" fmla="*/ 1285336 h 1299864"/>
                <a:gd name="connsiteX88" fmla="*/ 1293962 w 3640347"/>
                <a:gd name="connsiteY88" fmla="*/ 1293963 h 1299864"/>
                <a:gd name="connsiteX89" fmla="*/ 1086928 w 3640347"/>
                <a:gd name="connsiteY89" fmla="*/ 1242204 h 1299864"/>
                <a:gd name="connsiteX90" fmla="*/ 1061049 w 3640347"/>
                <a:gd name="connsiteY90" fmla="*/ 1207698 h 1299864"/>
                <a:gd name="connsiteX91" fmla="*/ 1035170 w 3640347"/>
                <a:gd name="connsiteY91" fmla="*/ 1069676 h 1299864"/>
                <a:gd name="connsiteX92" fmla="*/ 1026544 w 3640347"/>
                <a:gd name="connsiteY92" fmla="*/ 1017917 h 1299864"/>
                <a:gd name="connsiteX93" fmla="*/ 1000664 w 3640347"/>
                <a:gd name="connsiteY93" fmla="*/ 923027 h 1299864"/>
                <a:gd name="connsiteX94" fmla="*/ 957532 w 3640347"/>
                <a:gd name="connsiteY94" fmla="*/ 871268 h 1299864"/>
                <a:gd name="connsiteX95" fmla="*/ 948906 w 3640347"/>
                <a:gd name="connsiteY95" fmla="*/ 845389 h 1299864"/>
                <a:gd name="connsiteX96" fmla="*/ 897147 w 3640347"/>
                <a:gd name="connsiteY96" fmla="*/ 819510 h 1299864"/>
                <a:gd name="connsiteX97" fmla="*/ 836762 w 3640347"/>
                <a:gd name="connsiteY97" fmla="*/ 785004 h 1299864"/>
                <a:gd name="connsiteX98" fmla="*/ 785004 w 3640347"/>
                <a:gd name="connsiteY98" fmla="*/ 759125 h 1299864"/>
                <a:gd name="connsiteX99" fmla="*/ 724619 w 3640347"/>
                <a:gd name="connsiteY99" fmla="*/ 724619 h 1299864"/>
                <a:gd name="connsiteX100" fmla="*/ 681487 w 3640347"/>
                <a:gd name="connsiteY100" fmla="*/ 715993 h 1299864"/>
                <a:gd name="connsiteX101" fmla="*/ 655608 w 3640347"/>
                <a:gd name="connsiteY101" fmla="*/ 707366 h 1299864"/>
                <a:gd name="connsiteX102" fmla="*/ 603849 w 3640347"/>
                <a:gd name="connsiteY102" fmla="*/ 715993 h 1299864"/>
                <a:gd name="connsiteX103" fmla="*/ 560717 w 3640347"/>
                <a:gd name="connsiteY103" fmla="*/ 724619 h 1299864"/>
                <a:gd name="connsiteX104" fmla="*/ 543464 w 3640347"/>
                <a:gd name="connsiteY104" fmla="*/ 759125 h 1299864"/>
                <a:gd name="connsiteX105" fmla="*/ 508959 w 3640347"/>
                <a:gd name="connsiteY105" fmla="*/ 776378 h 1299864"/>
                <a:gd name="connsiteX106" fmla="*/ 457200 w 3640347"/>
                <a:gd name="connsiteY106" fmla="*/ 828136 h 1299864"/>
                <a:gd name="connsiteX107" fmla="*/ 422694 w 3640347"/>
                <a:gd name="connsiteY107" fmla="*/ 879895 h 1299864"/>
                <a:gd name="connsiteX108" fmla="*/ 405442 w 3640347"/>
                <a:gd name="connsiteY108" fmla="*/ 905774 h 1299864"/>
                <a:gd name="connsiteX109" fmla="*/ 353683 w 3640347"/>
                <a:gd name="connsiteY109" fmla="*/ 957532 h 1299864"/>
                <a:gd name="connsiteX110" fmla="*/ 310551 w 3640347"/>
                <a:gd name="connsiteY110" fmla="*/ 1035170 h 1299864"/>
                <a:gd name="connsiteX111" fmla="*/ 301925 w 3640347"/>
                <a:gd name="connsiteY111" fmla="*/ 1078302 h 1299864"/>
                <a:gd name="connsiteX112" fmla="*/ 327804 w 3640347"/>
                <a:gd name="connsiteY112"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81155 w 3640347"/>
                <a:gd name="connsiteY3" fmla="*/ 1199072 h 1299864"/>
                <a:gd name="connsiteX4" fmla="*/ 138023 w 3640347"/>
                <a:gd name="connsiteY4" fmla="*/ 1138687 h 1299864"/>
                <a:gd name="connsiteX5" fmla="*/ 103517 w 3640347"/>
                <a:gd name="connsiteY5" fmla="*/ 1130061 h 1299864"/>
                <a:gd name="connsiteX6" fmla="*/ 86264 w 3640347"/>
                <a:gd name="connsiteY6" fmla="*/ 1095555 h 1299864"/>
                <a:gd name="connsiteX7" fmla="*/ 60385 w 3640347"/>
                <a:gd name="connsiteY7" fmla="*/ 1086929 h 1299864"/>
                <a:gd name="connsiteX8" fmla="*/ 34506 w 3640347"/>
                <a:gd name="connsiteY8" fmla="*/ 1069676 h 1299864"/>
                <a:gd name="connsiteX9" fmla="*/ 17253 w 3640347"/>
                <a:gd name="connsiteY9" fmla="*/ 1000664 h 1299864"/>
                <a:gd name="connsiteX10" fmla="*/ 0 w 3640347"/>
                <a:gd name="connsiteY10" fmla="*/ 940280 h 1299864"/>
                <a:gd name="connsiteX11" fmla="*/ 8627 w 3640347"/>
                <a:gd name="connsiteY11" fmla="*/ 871268 h 1299864"/>
                <a:gd name="connsiteX12" fmla="*/ 43132 w 3640347"/>
                <a:gd name="connsiteY12" fmla="*/ 793631 h 1299864"/>
                <a:gd name="connsiteX13" fmla="*/ 69011 w 3640347"/>
                <a:gd name="connsiteY13" fmla="*/ 767751 h 1299864"/>
                <a:gd name="connsiteX14" fmla="*/ 94891 w 3640347"/>
                <a:gd name="connsiteY14" fmla="*/ 750498 h 1299864"/>
                <a:gd name="connsiteX15" fmla="*/ 112144 w 3640347"/>
                <a:gd name="connsiteY15" fmla="*/ 724619 h 1299864"/>
                <a:gd name="connsiteX16" fmla="*/ 120770 w 3640347"/>
                <a:gd name="connsiteY16" fmla="*/ 690114 h 1299864"/>
                <a:gd name="connsiteX17" fmla="*/ 172528 w 3640347"/>
                <a:gd name="connsiteY17" fmla="*/ 655608 h 1299864"/>
                <a:gd name="connsiteX18" fmla="*/ 198408 w 3640347"/>
                <a:gd name="connsiteY18" fmla="*/ 629729 h 1299864"/>
                <a:gd name="connsiteX19" fmla="*/ 241540 w 3640347"/>
                <a:gd name="connsiteY19" fmla="*/ 621102 h 1299864"/>
                <a:gd name="connsiteX20" fmla="*/ 327804 w 3640347"/>
                <a:gd name="connsiteY20" fmla="*/ 595223 h 1299864"/>
                <a:gd name="connsiteX21" fmla="*/ 802257 w 3640347"/>
                <a:gd name="connsiteY21" fmla="*/ 577970 h 1299864"/>
                <a:gd name="connsiteX22" fmla="*/ 836762 w 3640347"/>
                <a:gd name="connsiteY22" fmla="*/ 569344 h 1299864"/>
                <a:gd name="connsiteX23" fmla="*/ 983411 w 3640347"/>
                <a:gd name="connsiteY23" fmla="*/ 552091 h 1299864"/>
                <a:gd name="connsiteX24" fmla="*/ 1043796 w 3640347"/>
                <a:gd name="connsiteY24" fmla="*/ 543464 h 1299864"/>
                <a:gd name="connsiteX25" fmla="*/ 1112808 w 3640347"/>
                <a:gd name="connsiteY25" fmla="*/ 534838 h 1299864"/>
                <a:gd name="connsiteX26" fmla="*/ 1138687 w 3640347"/>
                <a:gd name="connsiteY26" fmla="*/ 526212 h 1299864"/>
                <a:gd name="connsiteX27" fmla="*/ 1190445 w 3640347"/>
                <a:gd name="connsiteY27" fmla="*/ 474453 h 1299864"/>
                <a:gd name="connsiteX28" fmla="*/ 1216325 w 3640347"/>
                <a:gd name="connsiteY28" fmla="*/ 457200 h 1299864"/>
                <a:gd name="connsiteX29" fmla="*/ 1268083 w 3640347"/>
                <a:gd name="connsiteY29" fmla="*/ 422695 h 1299864"/>
                <a:gd name="connsiteX30" fmla="*/ 1293962 w 3640347"/>
                <a:gd name="connsiteY30" fmla="*/ 396815 h 1299864"/>
                <a:gd name="connsiteX31" fmla="*/ 1328468 w 3640347"/>
                <a:gd name="connsiteY31" fmla="*/ 370936 h 1299864"/>
                <a:gd name="connsiteX32" fmla="*/ 1388853 w 3640347"/>
                <a:gd name="connsiteY32" fmla="*/ 301925 h 1299864"/>
                <a:gd name="connsiteX33" fmla="*/ 1423359 w 3640347"/>
                <a:gd name="connsiteY33" fmla="*/ 293298 h 1299864"/>
                <a:gd name="connsiteX34" fmla="*/ 1466491 w 3640347"/>
                <a:gd name="connsiteY34" fmla="*/ 241540 h 1299864"/>
                <a:gd name="connsiteX35" fmla="*/ 1500996 w 3640347"/>
                <a:gd name="connsiteY35" fmla="*/ 189781 h 1299864"/>
                <a:gd name="connsiteX36" fmla="*/ 1518249 w 3640347"/>
                <a:gd name="connsiteY36" fmla="*/ 163902 h 1299864"/>
                <a:gd name="connsiteX37" fmla="*/ 1535502 w 3640347"/>
                <a:gd name="connsiteY37" fmla="*/ 129397 h 1299864"/>
                <a:gd name="connsiteX38" fmla="*/ 1561381 w 3640347"/>
                <a:gd name="connsiteY38" fmla="*/ 120770 h 1299864"/>
                <a:gd name="connsiteX39" fmla="*/ 1587261 w 3640347"/>
                <a:gd name="connsiteY39" fmla="*/ 94891 h 1299864"/>
                <a:gd name="connsiteX40" fmla="*/ 1613140 w 3640347"/>
                <a:gd name="connsiteY40" fmla="*/ 77638 h 1299864"/>
                <a:gd name="connsiteX41" fmla="*/ 1647645 w 3640347"/>
                <a:gd name="connsiteY41" fmla="*/ 51759 h 1299864"/>
                <a:gd name="connsiteX42" fmla="*/ 1673525 w 3640347"/>
                <a:gd name="connsiteY42" fmla="*/ 34506 h 1299864"/>
                <a:gd name="connsiteX43" fmla="*/ 1742536 w 3640347"/>
                <a:gd name="connsiteY43" fmla="*/ 17253 h 1299864"/>
                <a:gd name="connsiteX44" fmla="*/ 1794294 w 3640347"/>
                <a:gd name="connsiteY44" fmla="*/ 0 h 1299864"/>
                <a:gd name="connsiteX45" fmla="*/ 3200400 w 3640347"/>
                <a:gd name="connsiteY45" fmla="*/ 8627 h 1299864"/>
                <a:gd name="connsiteX46" fmla="*/ 3226279 w 3640347"/>
                <a:gd name="connsiteY46" fmla="*/ 17253 h 1299864"/>
                <a:gd name="connsiteX47" fmla="*/ 3243532 w 3640347"/>
                <a:gd name="connsiteY47" fmla="*/ 43132 h 1299864"/>
                <a:gd name="connsiteX48" fmla="*/ 3303917 w 3640347"/>
                <a:gd name="connsiteY48" fmla="*/ 94891 h 1299864"/>
                <a:gd name="connsiteX49" fmla="*/ 3338423 w 3640347"/>
                <a:gd name="connsiteY49" fmla="*/ 138023 h 1299864"/>
                <a:gd name="connsiteX50" fmla="*/ 3381555 w 3640347"/>
                <a:gd name="connsiteY50" fmla="*/ 181155 h 1299864"/>
                <a:gd name="connsiteX51" fmla="*/ 3390181 w 3640347"/>
                <a:gd name="connsiteY51" fmla="*/ 207034 h 1299864"/>
                <a:gd name="connsiteX52" fmla="*/ 3407434 w 3640347"/>
                <a:gd name="connsiteY52" fmla="*/ 232914 h 1299864"/>
                <a:gd name="connsiteX53" fmla="*/ 3441940 w 3640347"/>
                <a:gd name="connsiteY53" fmla="*/ 310551 h 1299864"/>
                <a:gd name="connsiteX54" fmla="*/ 3450566 w 3640347"/>
                <a:gd name="connsiteY54" fmla="*/ 345057 h 1299864"/>
                <a:gd name="connsiteX55" fmla="*/ 3502325 w 3640347"/>
                <a:gd name="connsiteY55" fmla="*/ 414068 h 1299864"/>
                <a:gd name="connsiteX56" fmla="*/ 3519577 w 3640347"/>
                <a:gd name="connsiteY56" fmla="*/ 439947 h 1299864"/>
                <a:gd name="connsiteX57" fmla="*/ 3545457 w 3640347"/>
                <a:gd name="connsiteY57" fmla="*/ 457200 h 1299864"/>
                <a:gd name="connsiteX58" fmla="*/ 3597215 w 3640347"/>
                <a:gd name="connsiteY58" fmla="*/ 569344 h 1299864"/>
                <a:gd name="connsiteX59" fmla="*/ 3614468 w 3640347"/>
                <a:gd name="connsiteY59" fmla="*/ 612476 h 1299864"/>
                <a:gd name="connsiteX60" fmla="*/ 3623094 w 3640347"/>
                <a:gd name="connsiteY60" fmla="*/ 646981 h 1299864"/>
                <a:gd name="connsiteX61" fmla="*/ 3640347 w 3640347"/>
                <a:gd name="connsiteY61" fmla="*/ 707366 h 1299864"/>
                <a:gd name="connsiteX62" fmla="*/ 3631721 w 3640347"/>
                <a:gd name="connsiteY62" fmla="*/ 1017917 h 1299864"/>
                <a:gd name="connsiteX63" fmla="*/ 3614468 w 3640347"/>
                <a:gd name="connsiteY63" fmla="*/ 1043797 h 1299864"/>
                <a:gd name="connsiteX64" fmla="*/ 3597215 w 3640347"/>
                <a:gd name="connsiteY64" fmla="*/ 1078302 h 1299864"/>
                <a:gd name="connsiteX65" fmla="*/ 3545457 w 3640347"/>
                <a:gd name="connsiteY65" fmla="*/ 1173193 h 1299864"/>
                <a:gd name="connsiteX66" fmla="*/ 3528204 w 3640347"/>
                <a:gd name="connsiteY66" fmla="*/ 1199072 h 1299864"/>
                <a:gd name="connsiteX67" fmla="*/ 3502325 w 3640347"/>
                <a:gd name="connsiteY67" fmla="*/ 1207698 h 1299864"/>
                <a:gd name="connsiteX68" fmla="*/ 3364302 w 3640347"/>
                <a:gd name="connsiteY68" fmla="*/ 1199072 h 1299864"/>
                <a:gd name="connsiteX69" fmla="*/ 3355676 w 3640347"/>
                <a:gd name="connsiteY69" fmla="*/ 1173193 h 1299864"/>
                <a:gd name="connsiteX70" fmla="*/ 3347049 w 3640347"/>
                <a:gd name="connsiteY70" fmla="*/ 871268 h 1299864"/>
                <a:gd name="connsiteX71" fmla="*/ 3286664 w 3640347"/>
                <a:gd name="connsiteY71" fmla="*/ 802257 h 1299864"/>
                <a:gd name="connsiteX72" fmla="*/ 3252159 w 3640347"/>
                <a:gd name="connsiteY72" fmla="*/ 776378 h 1299864"/>
                <a:gd name="connsiteX73" fmla="*/ 3217653 w 3640347"/>
                <a:gd name="connsiteY73" fmla="*/ 759125 h 1299864"/>
                <a:gd name="connsiteX74" fmla="*/ 3157268 w 3640347"/>
                <a:gd name="connsiteY74" fmla="*/ 750498 h 1299864"/>
                <a:gd name="connsiteX75" fmla="*/ 2777706 w 3640347"/>
                <a:gd name="connsiteY75" fmla="*/ 759125 h 1299864"/>
                <a:gd name="connsiteX76" fmla="*/ 2734574 w 3640347"/>
                <a:gd name="connsiteY76" fmla="*/ 802257 h 1299864"/>
                <a:gd name="connsiteX77" fmla="*/ 2717321 w 3640347"/>
                <a:gd name="connsiteY77" fmla="*/ 854015 h 1299864"/>
                <a:gd name="connsiteX78" fmla="*/ 2691442 w 3640347"/>
                <a:gd name="connsiteY78" fmla="*/ 940280 h 1299864"/>
                <a:gd name="connsiteX79" fmla="*/ 2665562 w 3640347"/>
                <a:gd name="connsiteY79" fmla="*/ 966159 h 1299864"/>
                <a:gd name="connsiteX80" fmla="*/ 2613804 w 3640347"/>
                <a:gd name="connsiteY80" fmla="*/ 1069676 h 1299864"/>
                <a:gd name="connsiteX81" fmla="*/ 2605177 w 3640347"/>
                <a:gd name="connsiteY81" fmla="*/ 1112808 h 1299864"/>
                <a:gd name="connsiteX82" fmla="*/ 2622430 w 3640347"/>
                <a:gd name="connsiteY82" fmla="*/ 1259457 h 1299864"/>
                <a:gd name="connsiteX83" fmla="*/ 2596551 w 3640347"/>
                <a:gd name="connsiteY83" fmla="*/ 1268083 h 1299864"/>
                <a:gd name="connsiteX84" fmla="*/ 2225615 w 3640347"/>
                <a:gd name="connsiteY84" fmla="*/ 1259457 h 1299864"/>
                <a:gd name="connsiteX85" fmla="*/ 1794294 w 3640347"/>
                <a:gd name="connsiteY85" fmla="*/ 1268083 h 1299864"/>
                <a:gd name="connsiteX86" fmla="*/ 1595887 w 3640347"/>
                <a:gd name="connsiteY86" fmla="*/ 1276710 h 1299864"/>
                <a:gd name="connsiteX87" fmla="*/ 1475117 w 3640347"/>
                <a:gd name="connsiteY87" fmla="*/ 1285336 h 1299864"/>
                <a:gd name="connsiteX88" fmla="*/ 1293962 w 3640347"/>
                <a:gd name="connsiteY88" fmla="*/ 1293963 h 1299864"/>
                <a:gd name="connsiteX89" fmla="*/ 1086928 w 3640347"/>
                <a:gd name="connsiteY89" fmla="*/ 1242204 h 1299864"/>
                <a:gd name="connsiteX90" fmla="*/ 1061049 w 3640347"/>
                <a:gd name="connsiteY90" fmla="*/ 1207698 h 1299864"/>
                <a:gd name="connsiteX91" fmla="*/ 1035170 w 3640347"/>
                <a:gd name="connsiteY91" fmla="*/ 1069676 h 1299864"/>
                <a:gd name="connsiteX92" fmla="*/ 1026544 w 3640347"/>
                <a:gd name="connsiteY92" fmla="*/ 1017917 h 1299864"/>
                <a:gd name="connsiteX93" fmla="*/ 1000664 w 3640347"/>
                <a:gd name="connsiteY93" fmla="*/ 923027 h 1299864"/>
                <a:gd name="connsiteX94" fmla="*/ 957532 w 3640347"/>
                <a:gd name="connsiteY94" fmla="*/ 871268 h 1299864"/>
                <a:gd name="connsiteX95" fmla="*/ 948906 w 3640347"/>
                <a:gd name="connsiteY95" fmla="*/ 845389 h 1299864"/>
                <a:gd name="connsiteX96" fmla="*/ 897147 w 3640347"/>
                <a:gd name="connsiteY96" fmla="*/ 819510 h 1299864"/>
                <a:gd name="connsiteX97" fmla="*/ 836762 w 3640347"/>
                <a:gd name="connsiteY97" fmla="*/ 785004 h 1299864"/>
                <a:gd name="connsiteX98" fmla="*/ 785004 w 3640347"/>
                <a:gd name="connsiteY98" fmla="*/ 759125 h 1299864"/>
                <a:gd name="connsiteX99" fmla="*/ 724619 w 3640347"/>
                <a:gd name="connsiteY99" fmla="*/ 724619 h 1299864"/>
                <a:gd name="connsiteX100" fmla="*/ 681487 w 3640347"/>
                <a:gd name="connsiteY100" fmla="*/ 715993 h 1299864"/>
                <a:gd name="connsiteX101" fmla="*/ 655608 w 3640347"/>
                <a:gd name="connsiteY101" fmla="*/ 707366 h 1299864"/>
                <a:gd name="connsiteX102" fmla="*/ 603849 w 3640347"/>
                <a:gd name="connsiteY102" fmla="*/ 715993 h 1299864"/>
                <a:gd name="connsiteX103" fmla="*/ 560717 w 3640347"/>
                <a:gd name="connsiteY103" fmla="*/ 724619 h 1299864"/>
                <a:gd name="connsiteX104" fmla="*/ 508959 w 3640347"/>
                <a:gd name="connsiteY104" fmla="*/ 776378 h 1299864"/>
                <a:gd name="connsiteX105" fmla="*/ 457200 w 3640347"/>
                <a:gd name="connsiteY105" fmla="*/ 828136 h 1299864"/>
                <a:gd name="connsiteX106" fmla="*/ 422694 w 3640347"/>
                <a:gd name="connsiteY106" fmla="*/ 879895 h 1299864"/>
                <a:gd name="connsiteX107" fmla="*/ 405442 w 3640347"/>
                <a:gd name="connsiteY107" fmla="*/ 905774 h 1299864"/>
                <a:gd name="connsiteX108" fmla="*/ 353683 w 3640347"/>
                <a:gd name="connsiteY108" fmla="*/ 957532 h 1299864"/>
                <a:gd name="connsiteX109" fmla="*/ 310551 w 3640347"/>
                <a:gd name="connsiteY109" fmla="*/ 1035170 h 1299864"/>
                <a:gd name="connsiteX110" fmla="*/ 301925 w 3640347"/>
                <a:gd name="connsiteY110" fmla="*/ 1078302 h 1299864"/>
                <a:gd name="connsiteX111" fmla="*/ 327804 w 3640347"/>
                <a:gd name="connsiteY111"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81155 w 3640347"/>
                <a:gd name="connsiteY3" fmla="*/ 1199072 h 1299864"/>
                <a:gd name="connsiteX4" fmla="*/ 138023 w 3640347"/>
                <a:gd name="connsiteY4" fmla="*/ 1138687 h 1299864"/>
                <a:gd name="connsiteX5" fmla="*/ 103517 w 3640347"/>
                <a:gd name="connsiteY5" fmla="*/ 1130061 h 1299864"/>
                <a:gd name="connsiteX6" fmla="*/ 86264 w 3640347"/>
                <a:gd name="connsiteY6" fmla="*/ 1095555 h 1299864"/>
                <a:gd name="connsiteX7" fmla="*/ 60385 w 3640347"/>
                <a:gd name="connsiteY7" fmla="*/ 1086929 h 1299864"/>
                <a:gd name="connsiteX8" fmla="*/ 34506 w 3640347"/>
                <a:gd name="connsiteY8" fmla="*/ 1069676 h 1299864"/>
                <a:gd name="connsiteX9" fmla="*/ 17253 w 3640347"/>
                <a:gd name="connsiteY9" fmla="*/ 1000664 h 1299864"/>
                <a:gd name="connsiteX10" fmla="*/ 0 w 3640347"/>
                <a:gd name="connsiteY10" fmla="*/ 940280 h 1299864"/>
                <a:gd name="connsiteX11" fmla="*/ 8627 w 3640347"/>
                <a:gd name="connsiteY11" fmla="*/ 871268 h 1299864"/>
                <a:gd name="connsiteX12" fmla="*/ 43132 w 3640347"/>
                <a:gd name="connsiteY12" fmla="*/ 793631 h 1299864"/>
                <a:gd name="connsiteX13" fmla="*/ 69011 w 3640347"/>
                <a:gd name="connsiteY13" fmla="*/ 767751 h 1299864"/>
                <a:gd name="connsiteX14" fmla="*/ 94891 w 3640347"/>
                <a:gd name="connsiteY14" fmla="*/ 750498 h 1299864"/>
                <a:gd name="connsiteX15" fmla="*/ 112144 w 3640347"/>
                <a:gd name="connsiteY15" fmla="*/ 724619 h 1299864"/>
                <a:gd name="connsiteX16" fmla="*/ 120770 w 3640347"/>
                <a:gd name="connsiteY16" fmla="*/ 690114 h 1299864"/>
                <a:gd name="connsiteX17" fmla="*/ 172528 w 3640347"/>
                <a:gd name="connsiteY17" fmla="*/ 655608 h 1299864"/>
                <a:gd name="connsiteX18" fmla="*/ 198408 w 3640347"/>
                <a:gd name="connsiteY18" fmla="*/ 629729 h 1299864"/>
                <a:gd name="connsiteX19" fmla="*/ 241540 w 3640347"/>
                <a:gd name="connsiteY19" fmla="*/ 621102 h 1299864"/>
                <a:gd name="connsiteX20" fmla="*/ 327804 w 3640347"/>
                <a:gd name="connsiteY20" fmla="*/ 595223 h 1299864"/>
                <a:gd name="connsiteX21" fmla="*/ 802257 w 3640347"/>
                <a:gd name="connsiteY21" fmla="*/ 577970 h 1299864"/>
                <a:gd name="connsiteX22" fmla="*/ 836762 w 3640347"/>
                <a:gd name="connsiteY22" fmla="*/ 569344 h 1299864"/>
                <a:gd name="connsiteX23" fmla="*/ 983411 w 3640347"/>
                <a:gd name="connsiteY23" fmla="*/ 552091 h 1299864"/>
                <a:gd name="connsiteX24" fmla="*/ 1043796 w 3640347"/>
                <a:gd name="connsiteY24" fmla="*/ 543464 h 1299864"/>
                <a:gd name="connsiteX25" fmla="*/ 1112808 w 3640347"/>
                <a:gd name="connsiteY25" fmla="*/ 534838 h 1299864"/>
                <a:gd name="connsiteX26" fmla="*/ 1138687 w 3640347"/>
                <a:gd name="connsiteY26" fmla="*/ 526212 h 1299864"/>
                <a:gd name="connsiteX27" fmla="*/ 1190445 w 3640347"/>
                <a:gd name="connsiteY27" fmla="*/ 474453 h 1299864"/>
                <a:gd name="connsiteX28" fmla="*/ 1216325 w 3640347"/>
                <a:gd name="connsiteY28" fmla="*/ 457200 h 1299864"/>
                <a:gd name="connsiteX29" fmla="*/ 1268083 w 3640347"/>
                <a:gd name="connsiteY29" fmla="*/ 422695 h 1299864"/>
                <a:gd name="connsiteX30" fmla="*/ 1293962 w 3640347"/>
                <a:gd name="connsiteY30" fmla="*/ 396815 h 1299864"/>
                <a:gd name="connsiteX31" fmla="*/ 1328468 w 3640347"/>
                <a:gd name="connsiteY31" fmla="*/ 370936 h 1299864"/>
                <a:gd name="connsiteX32" fmla="*/ 1388853 w 3640347"/>
                <a:gd name="connsiteY32" fmla="*/ 301925 h 1299864"/>
                <a:gd name="connsiteX33" fmla="*/ 1423359 w 3640347"/>
                <a:gd name="connsiteY33" fmla="*/ 293298 h 1299864"/>
                <a:gd name="connsiteX34" fmla="*/ 1466491 w 3640347"/>
                <a:gd name="connsiteY34" fmla="*/ 241540 h 1299864"/>
                <a:gd name="connsiteX35" fmla="*/ 1500996 w 3640347"/>
                <a:gd name="connsiteY35" fmla="*/ 189781 h 1299864"/>
                <a:gd name="connsiteX36" fmla="*/ 1518249 w 3640347"/>
                <a:gd name="connsiteY36" fmla="*/ 163902 h 1299864"/>
                <a:gd name="connsiteX37" fmla="*/ 1535502 w 3640347"/>
                <a:gd name="connsiteY37" fmla="*/ 129397 h 1299864"/>
                <a:gd name="connsiteX38" fmla="*/ 1561381 w 3640347"/>
                <a:gd name="connsiteY38" fmla="*/ 120770 h 1299864"/>
                <a:gd name="connsiteX39" fmla="*/ 1587261 w 3640347"/>
                <a:gd name="connsiteY39" fmla="*/ 94891 h 1299864"/>
                <a:gd name="connsiteX40" fmla="*/ 1613140 w 3640347"/>
                <a:gd name="connsiteY40" fmla="*/ 77638 h 1299864"/>
                <a:gd name="connsiteX41" fmla="*/ 1647645 w 3640347"/>
                <a:gd name="connsiteY41" fmla="*/ 51759 h 1299864"/>
                <a:gd name="connsiteX42" fmla="*/ 1673525 w 3640347"/>
                <a:gd name="connsiteY42" fmla="*/ 34506 h 1299864"/>
                <a:gd name="connsiteX43" fmla="*/ 1742536 w 3640347"/>
                <a:gd name="connsiteY43" fmla="*/ 17253 h 1299864"/>
                <a:gd name="connsiteX44" fmla="*/ 1794294 w 3640347"/>
                <a:gd name="connsiteY44" fmla="*/ 0 h 1299864"/>
                <a:gd name="connsiteX45" fmla="*/ 3200400 w 3640347"/>
                <a:gd name="connsiteY45" fmla="*/ 8627 h 1299864"/>
                <a:gd name="connsiteX46" fmla="*/ 3226279 w 3640347"/>
                <a:gd name="connsiteY46" fmla="*/ 17253 h 1299864"/>
                <a:gd name="connsiteX47" fmla="*/ 3243532 w 3640347"/>
                <a:gd name="connsiteY47" fmla="*/ 43132 h 1299864"/>
                <a:gd name="connsiteX48" fmla="*/ 3303917 w 3640347"/>
                <a:gd name="connsiteY48" fmla="*/ 94891 h 1299864"/>
                <a:gd name="connsiteX49" fmla="*/ 3338423 w 3640347"/>
                <a:gd name="connsiteY49" fmla="*/ 138023 h 1299864"/>
                <a:gd name="connsiteX50" fmla="*/ 3381555 w 3640347"/>
                <a:gd name="connsiteY50" fmla="*/ 181155 h 1299864"/>
                <a:gd name="connsiteX51" fmla="*/ 3390181 w 3640347"/>
                <a:gd name="connsiteY51" fmla="*/ 207034 h 1299864"/>
                <a:gd name="connsiteX52" fmla="*/ 3407434 w 3640347"/>
                <a:gd name="connsiteY52" fmla="*/ 232914 h 1299864"/>
                <a:gd name="connsiteX53" fmla="*/ 3441940 w 3640347"/>
                <a:gd name="connsiteY53" fmla="*/ 310551 h 1299864"/>
                <a:gd name="connsiteX54" fmla="*/ 3450566 w 3640347"/>
                <a:gd name="connsiteY54" fmla="*/ 345057 h 1299864"/>
                <a:gd name="connsiteX55" fmla="*/ 3502325 w 3640347"/>
                <a:gd name="connsiteY55" fmla="*/ 414068 h 1299864"/>
                <a:gd name="connsiteX56" fmla="*/ 3519577 w 3640347"/>
                <a:gd name="connsiteY56" fmla="*/ 439947 h 1299864"/>
                <a:gd name="connsiteX57" fmla="*/ 3545457 w 3640347"/>
                <a:gd name="connsiteY57" fmla="*/ 457200 h 1299864"/>
                <a:gd name="connsiteX58" fmla="*/ 3597215 w 3640347"/>
                <a:gd name="connsiteY58" fmla="*/ 569344 h 1299864"/>
                <a:gd name="connsiteX59" fmla="*/ 3614468 w 3640347"/>
                <a:gd name="connsiteY59" fmla="*/ 612476 h 1299864"/>
                <a:gd name="connsiteX60" fmla="*/ 3623094 w 3640347"/>
                <a:gd name="connsiteY60" fmla="*/ 646981 h 1299864"/>
                <a:gd name="connsiteX61" fmla="*/ 3640347 w 3640347"/>
                <a:gd name="connsiteY61" fmla="*/ 707366 h 1299864"/>
                <a:gd name="connsiteX62" fmla="*/ 3631721 w 3640347"/>
                <a:gd name="connsiteY62" fmla="*/ 1017917 h 1299864"/>
                <a:gd name="connsiteX63" fmla="*/ 3614468 w 3640347"/>
                <a:gd name="connsiteY63" fmla="*/ 1043797 h 1299864"/>
                <a:gd name="connsiteX64" fmla="*/ 3597215 w 3640347"/>
                <a:gd name="connsiteY64" fmla="*/ 1078302 h 1299864"/>
                <a:gd name="connsiteX65" fmla="*/ 3545457 w 3640347"/>
                <a:gd name="connsiteY65" fmla="*/ 1173193 h 1299864"/>
                <a:gd name="connsiteX66" fmla="*/ 3528204 w 3640347"/>
                <a:gd name="connsiteY66" fmla="*/ 1199072 h 1299864"/>
                <a:gd name="connsiteX67" fmla="*/ 3502325 w 3640347"/>
                <a:gd name="connsiteY67" fmla="*/ 1207698 h 1299864"/>
                <a:gd name="connsiteX68" fmla="*/ 3364302 w 3640347"/>
                <a:gd name="connsiteY68" fmla="*/ 1199072 h 1299864"/>
                <a:gd name="connsiteX69" fmla="*/ 3355676 w 3640347"/>
                <a:gd name="connsiteY69" fmla="*/ 1173193 h 1299864"/>
                <a:gd name="connsiteX70" fmla="*/ 3347049 w 3640347"/>
                <a:gd name="connsiteY70" fmla="*/ 871268 h 1299864"/>
                <a:gd name="connsiteX71" fmla="*/ 3286664 w 3640347"/>
                <a:gd name="connsiteY71" fmla="*/ 802257 h 1299864"/>
                <a:gd name="connsiteX72" fmla="*/ 3252159 w 3640347"/>
                <a:gd name="connsiteY72" fmla="*/ 776378 h 1299864"/>
                <a:gd name="connsiteX73" fmla="*/ 3217653 w 3640347"/>
                <a:gd name="connsiteY73" fmla="*/ 759125 h 1299864"/>
                <a:gd name="connsiteX74" fmla="*/ 3157268 w 3640347"/>
                <a:gd name="connsiteY74" fmla="*/ 750498 h 1299864"/>
                <a:gd name="connsiteX75" fmla="*/ 2777706 w 3640347"/>
                <a:gd name="connsiteY75" fmla="*/ 759125 h 1299864"/>
                <a:gd name="connsiteX76" fmla="*/ 2734574 w 3640347"/>
                <a:gd name="connsiteY76" fmla="*/ 802257 h 1299864"/>
                <a:gd name="connsiteX77" fmla="*/ 2717321 w 3640347"/>
                <a:gd name="connsiteY77" fmla="*/ 854015 h 1299864"/>
                <a:gd name="connsiteX78" fmla="*/ 2691442 w 3640347"/>
                <a:gd name="connsiteY78" fmla="*/ 940280 h 1299864"/>
                <a:gd name="connsiteX79" fmla="*/ 2665562 w 3640347"/>
                <a:gd name="connsiteY79" fmla="*/ 966159 h 1299864"/>
                <a:gd name="connsiteX80" fmla="*/ 2613804 w 3640347"/>
                <a:gd name="connsiteY80" fmla="*/ 1069676 h 1299864"/>
                <a:gd name="connsiteX81" fmla="*/ 2605177 w 3640347"/>
                <a:gd name="connsiteY81" fmla="*/ 1112808 h 1299864"/>
                <a:gd name="connsiteX82" fmla="*/ 2622430 w 3640347"/>
                <a:gd name="connsiteY82" fmla="*/ 1259457 h 1299864"/>
                <a:gd name="connsiteX83" fmla="*/ 2596551 w 3640347"/>
                <a:gd name="connsiteY83" fmla="*/ 1268083 h 1299864"/>
                <a:gd name="connsiteX84" fmla="*/ 2225615 w 3640347"/>
                <a:gd name="connsiteY84" fmla="*/ 1259457 h 1299864"/>
                <a:gd name="connsiteX85" fmla="*/ 1794294 w 3640347"/>
                <a:gd name="connsiteY85" fmla="*/ 1268083 h 1299864"/>
                <a:gd name="connsiteX86" fmla="*/ 1595887 w 3640347"/>
                <a:gd name="connsiteY86" fmla="*/ 1276710 h 1299864"/>
                <a:gd name="connsiteX87" fmla="*/ 1475117 w 3640347"/>
                <a:gd name="connsiteY87" fmla="*/ 1285336 h 1299864"/>
                <a:gd name="connsiteX88" fmla="*/ 1293962 w 3640347"/>
                <a:gd name="connsiteY88" fmla="*/ 1293963 h 1299864"/>
                <a:gd name="connsiteX89" fmla="*/ 1086928 w 3640347"/>
                <a:gd name="connsiteY89" fmla="*/ 1242204 h 1299864"/>
                <a:gd name="connsiteX90" fmla="*/ 1061049 w 3640347"/>
                <a:gd name="connsiteY90" fmla="*/ 1207698 h 1299864"/>
                <a:gd name="connsiteX91" fmla="*/ 1035170 w 3640347"/>
                <a:gd name="connsiteY91" fmla="*/ 1069676 h 1299864"/>
                <a:gd name="connsiteX92" fmla="*/ 1026544 w 3640347"/>
                <a:gd name="connsiteY92" fmla="*/ 1017917 h 1299864"/>
                <a:gd name="connsiteX93" fmla="*/ 1000664 w 3640347"/>
                <a:gd name="connsiteY93" fmla="*/ 923027 h 1299864"/>
                <a:gd name="connsiteX94" fmla="*/ 957532 w 3640347"/>
                <a:gd name="connsiteY94" fmla="*/ 871268 h 1299864"/>
                <a:gd name="connsiteX95" fmla="*/ 948906 w 3640347"/>
                <a:gd name="connsiteY95" fmla="*/ 845389 h 1299864"/>
                <a:gd name="connsiteX96" fmla="*/ 897147 w 3640347"/>
                <a:gd name="connsiteY96" fmla="*/ 819510 h 1299864"/>
                <a:gd name="connsiteX97" fmla="*/ 836762 w 3640347"/>
                <a:gd name="connsiteY97" fmla="*/ 785004 h 1299864"/>
                <a:gd name="connsiteX98" fmla="*/ 785004 w 3640347"/>
                <a:gd name="connsiteY98" fmla="*/ 759125 h 1299864"/>
                <a:gd name="connsiteX99" fmla="*/ 724619 w 3640347"/>
                <a:gd name="connsiteY99" fmla="*/ 724619 h 1299864"/>
                <a:gd name="connsiteX100" fmla="*/ 681487 w 3640347"/>
                <a:gd name="connsiteY100" fmla="*/ 715993 h 1299864"/>
                <a:gd name="connsiteX101" fmla="*/ 603849 w 3640347"/>
                <a:gd name="connsiteY101" fmla="*/ 715993 h 1299864"/>
                <a:gd name="connsiteX102" fmla="*/ 560717 w 3640347"/>
                <a:gd name="connsiteY102" fmla="*/ 724619 h 1299864"/>
                <a:gd name="connsiteX103" fmla="*/ 508959 w 3640347"/>
                <a:gd name="connsiteY103" fmla="*/ 776378 h 1299864"/>
                <a:gd name="connsiteX104" fmla="*/ 457200 w 3640347"/>
                <a:gd name="connsiteY104" fmla="*/ 828136 h 1299864"/>
                <a:gd name="connsiteX105" fmla="*/ 422694 w 3640347"/>
                <a:gd name="connsiteY105" fmla="*/ 879895 h 1299864"/>
                <a:gd name="connsiteX106" fmla="*/ 405442 w 3640347"/>
                <a:gd name="connsiteY106" fmla="*/ 905774 h 1299864"/>
                <a:gd name="connsiteX107" fmla="*/ 353683 w 3640347"/>
                <a:gd name="connsiteY107" fmla="*/ 957532 h 1299864"/>
                <a:gd name="connsiteX108" fmla="*/ 310551 w 3640347"/>
                <a:gd name="connsiteY108" fmla="*/ 1035170 h 1299864"/>
                <a:gd name="connsiteX109" fmla="*/ 301925 w 3640347"/>
                <a:gd name="connsiteY109" fmla="*/ 1078302 h 1299864"/>
                <a:gd name="connsiteX110" fmla="*/ 327804 w 3640347"/>
                <a:gd name="connsiteY110"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81155 w 3640347"/>
                <a:gd name="connsiteY3" fmla="*/ 1199072 h 1299864"/>
                <a:gd name="connsiteX4" fmla="*/ 138023 w 3640347"/>
                <a:gd name="connsiteY4" fmla="*/ 1138687 h 1299864"/>
                <a:gd name="connsiteX5" fmla="*/ 103517 w 3640347"/>
                <a:gd name="connsiteY5" fmla="*/ 1130061 h 1299864"/>
                <a:gd name="connsiteX6" fmla="*/ 86264 w 3640347"/>
                <a:gd name="connsiteY6" fmla="*/ 1095555 h 1299864"/>
                <a:gd name="connsiteX7" fmla="*/ 60385 w 3640347"/>
                <a:gd name="connsiteY7" fmla="*/ 1086929 h 1299864"/>
                <a:gd name="connsiteX8" fmla="*/ 34506 w 3640347"/>
                <a:gd name="connsiteY8" fmla="*/ 1069676 h 1299864"/>
                <a:gd name="connsiteX9" fmla="*/ 17253 w 3640347"/>
                <a:gd name="connsiteY9" fmla="*/ 1000664 h 1299864"/>
                <a:gd name="connsiteX10" fmla="*/ 0 w 3640347"/>
                <a:gd name="connsiteY10" fmla="*/ 940280 h 1299864"/>
                <a:gd name="connsiteX11" fmla="*/ 8627 w 3640347"/>
                <a:gd name="connsiteY11" fmla="*/ 871268 h 1299864"/>
                <a:gd name="connsiteX12" fmla="*/ 43132 w 3640347"/>
                <a:gd name="connsiteY12" fmla="*/ 793631 h 1299864"/>
                <a:gd name="connsiteX13" fmla="*/ 69011 w 3640347"/>
                <a:gd name="connsiteY13" fmla="*/ 767751 h 1299864"/>
                <a:gd name="connsiteX14" fmla="*/ 94891 w 3640347"/>
                <a:gd name="connsiteY14" fmla="*/ 750498 h 1299864"/>
                <a:gd name="connsiteX15" fmla="*/ 112144 w 3640347"/>
                <a:gd name="connsiteY15" fmla="*/ 724619 h 1299864"/>
                <a:gd name="connsiteX16" fmla="*/ 120770 w 3640347"/>
                <a:gd name="connsiteY16" fmla="*/ 690114 h 1299864"/>
                <a:gd name="connsiteX17" fmla="*/ 172528 w 3640347"/>
                <a:gd name="connsiteY17" fmla="*/ 655608 h 1299864"/>
                <a:gd name="connsiteX18" fmla="*/ 198408 w 3640347"/>
                <a:gd name="connsiteY18" fmla="*/ 629729 h 1299864"/>
                <a:gd name="connsiteX19" fmla="*/ 241540 w 3640347"/>
                <a:gd name="connsiteY19" fmla="*/ 621102 h 1299864"/>
                <a:gd name="connsiteX20" fmla="*/ 327804 w 3640347"/>
                <a:gd name="connsiteY20" fmla="*/ 595223 h 1299864"/>
                <a:gd name="connsiteX21" fmla="*/ 802257 w 3640347"/>
                <a:gd name="connsiteY21" fmla="*/ 577970 h 1299864"/>
                <a:gd name="connsiteX22" fmla="*/ 836762 w 3640347"/>
                <a:gd name="connsiteY22" fmla="*/ 569344 h 1299864"/>
                <a:gd name="connsiteX23" fmla="*/ 983411 w 3640347"/>
                <a:gd name="connsiteY23" fmla="*/ 552091 h 1299864"/>
                <a:gd name="connsiteX24" fmla="*/ 1043796 w 3640347"/>
                <a:gd name="connsiteY24" fmla="*/ 543464 h 1299864"/>
                <a:gd name="connsiteX25" fmla="*/ 1112808 w 3640347"/>
                <a:gd name="connsiteY25" fmla="*/ 534838 h 1299864"/>
                <a:gd name="connsiteX26" fmla="*/ 1138687 w 3640347"/>
                <a:gd name="connsiteY26" fmla="*/ 526212 h 1299864"/>
                <a:gd name="connsiteX27" fmla="*/ 1190445 w 3640347"/>
                <a:gd name="connsiteY27" fmla="*/ 474453 h 1299864"/>
                <a:gd name="connsiteX28" fmla="*/ 1216325 w 3640347"/>
                <a:gd name="connsiteY28" fmla="*/ 457200 h 1299864"/>
                <a:gd name="connsiteX29" fmla="*/ 1268083 w 3640347"/>
                <a:gd name="connsiteY29" fmla="*/ 422695 h 1299864"/>
                <a:gd name="connsiteX30" fmla="*/ 1293962 w 3640347"/>
                <a:gd name="connsiteY30" fmla="*/ 396815 h 1299864"/>
                <a:gd name="connsiteX31" fmla="*/ 1328468 w 3640347"/>
                <a:gd name="connsiteY31" fmla="*/ 370936 h 1299864"/>
                <a:gd name="connsiteX32" fmla="*/ 1388853 w 3640347"/>
                <a:gd name="connsiteY32" fmla="*/ 301925 h 1299864"/>
                <a:gd name="connsiteX33" fmla="*/ 1423359 w 3640347"/>
                <a:gd name="connsiteY33" fmla="*/ 293298 h 1299864"/>
                <a:gd name="connsiteX34" fmla="*/ 1466491 w 3640347"/>
                <a:gd name="connsiteY34" fmla="*/ 241540 h 1299864"/>
                <a:gd name="connsiteX35" fmla="*/ 1500996 w 3640347"/>
                <a:gd name="connsiteY35" fmla="*/ 189781 h 1299864"/>
                <a:gd name="connsiteX36" fmla="*/ 1518249 w 3640347"/>
                <a:gd name="connsiteY36" fmla="*/ 163902 h 1299864"/>
                <a:gd name="connsiteX37" fmla="*/ 1535502 w 3640347"/>
                <a:gd name="connsiteY37" fmla="*/ 129397 h 1299864"/>
                <a:gd name="connsiteX38" fmla="*/ 1561381 w 3640347"/>
                <a:gd name="connsiteY38" fmla="*/ 120770 h 1299864"/>
                <a:gd name="connsiteX39" fmla="*/ 1587261 w 3640347"/>
                <a:gd name="connsiteY39" fmla="*/ 94891 h 1299864"/>
                <a:gd name="connsiteX40" fmla="*/ 1613140 w 3640347"/>
                <a:gd name="connsiteY40" fmla="*/ 77638 h 1299864"/>
                <a:gd name="connsiteX41" fmla="*/ 1647645 w 3640347"/>
                <a:gd name="connsiteY41" fmla="*/ 51759 h 1299864"/>
                <a:gd name="connsiteX42" fmla="*/ 1673525 w 3640347"/>
                <a:gd name="connsiteY42" fmla="*/ 34506 h 1299864"/>
                <a:gd name="connsiteX43" fmla="*/ 1742536 w 3640347"/>
                <a:gd name="connsiteY43" fmla="*/ 17253 h 1299864"/>
                <a:gd name="connsiteX44" fmla="*/ 1794294 w 3640347"/>
                <a:gd name="connsiteY44" fmla="*/ 0 h 1299864"/>
                <a:gd name="connsiteX45" fmla="*/ 3200400 w 3640347"/>
                <a:gd name="connsiteY45" fmla="*/ 8627 h 1299864"/>
                <a:gd name="connsiteX46" fmla="*/ 3226279 w 3640347"/>
                <a:gd name="connsiteY46" fmla="*/ 17253 h 1299864"/>
                <a:gd name="connsiteX47" fmla="*/ 3243532 w 3640347"/>
                <a:gd name="connsiteY47" fmla="*/ 43132 h 1299864"/>
                <a:gd name="connsiteX48" fmla="*/ 3303917 w 3640347"/>
                <a:gd name="connsiteY48" fmla="*/ 94891 h 1299864"/>
                <a:gd name="connsiteX49" fmla="*/ 3338423 w 3640347"/>
                <a:gd name="connsiteY49" fmla="*/ 138023 h 1299864"/>
                <a:gd name="connsiteX50" fmla="*/ 3381555 w 3640347"/>
                <a:gd name="connsiteY50" fmla="*/ 181155 h 1299864"/>
                <a:gd name="connsiteX51" fmla="*/ 3390181 w 3640347"/>
                <a:gd name="connsiteY51" fmla="*/ 207034 h 1299864"/>
                <a:gd name="connsiteX52" fmla="*/ 3407434 w 3640347"/>
                <a:gd name="connsiteY52" fmla="*/ 232914 h 1299864"/>
                <a:gd name="connsiteX53" fmla="*/ 3441940 w 3640347"/>
                <a:gd name="connsiteY53" fmla="*/ 310551 h 1299864"/>
                <a:gd name="connsiteX54" fmla="*/ 3450566 w 3640347"/>
                <a:gd name="connsiteY54" fmla="*/ 345057 h 1299864"/>
                <a:gd name="connsiteX55" fmla="*/ 3502325 w 3640347"/>
                <a:gd name="connsiteY55" fmla="*/ 414068 h 1299864"/>
                <a:gd name="connsiteX56" fmla="*/ 3519577 w 3640347"/>
                <a:gd name="connsiteY56" fmla="*/ 439947 h 1299864"/>
                <a:gd name="connsiteX57" fmla="*/ 3545457 w 3640347"/>
                <a:gd name="connsiteY57" fmla="*/ 457200 h 1299864"/>
                <a:gd name="connsiteX58" fmla="*/ 3597215 w 3640347"/>
                <a:gd name="connsiteY58" fmla="*/ 569344 h 1299864"/>
                <a:gd name="connsiteX59" fmla="*/ 3614468 w 3640347"/>
                <a:gd name="connsiteY59" fmla="*/ 612476 h 1299864"/>
                <a:gd name="connsiteX60" fmla="*/ 3623094 w 3640347"/>
                <a:gd name="connsiteY60" fmla="*/ 646981 h 1299864"/>
                <a:gd name="connsiteX61" fmla="*/ 3640347 w 3640347"/>
                <a:gd name="connsiteY61" fmla="*/ 707366 h 1299864"/>
                <a:gd name="connsiteX62" fmla="*/ 3631721 w 3640347"/>
                <a:gd name="connsiteY62" fmla="*/ 1017917 h 1299864"/>
                <a:gd name="connsiteX63" fmla="*/ 3614468 w 3640347"/>
                <a:gd name="connsiteY63" fmla="*/ 1043797 h 1299864"/>
                <a:gd name="connsiteX64" fmla="*/ 3597215 w 3640347"/>
                <a:gd name="connsiteY64" fmla="*/ 1078302 h 1299864"/>
                <a:gd name="connsiteX65" fmla="*/ 3545457 w 3640347"/>
                <a:gd name="connsiteY65" fmla="*/ 1173193 h 1299864"/>
                <a:gd name="connsiteX66" fmla="*/ 3528204 w 3640347"/>
                <a:gd name="connsiteY66" fmla="*/ 1199072 h 1299864"/>
                <a:gd name="connsiteX67" fmla="*/ 3502325 w 3640347"/>
                <a:gd name="connsiteY67" fmla="*/ 1207698 h 1299864"/>
                <a:gd name="connsiteX68" fmla="*/ 3364302 w 3640347"/>
                <a:gd name="connsiteY68" fmla="*/ 1199072 h 1299864"/>
                <a:gd name="connsiteX69" fmla="*/ 3355676 w 3640347"/>
                <a:gd name="connsiteY69" fmla="*/ 1173193 h 1299864"/>
                <a:gd name="connsiteX70" fmla="*/ 3347049 w 3640347"/>
                <a:gd name="connsiteY70" fmla="*/ 871268 h 1299864"/>
                <a:gd name="connsiteX71" fmla="*/ 3286664 w 3640347"/>
                <a:gd name="connsiteY71" fmla="*/ 802257 h 1299864"/>
                <a:gd name="connsiteX72" fmla="*/ 3252159 w 3640347"/>
                <a:gd name="connsiteY72" fmla="*/ 776378 h 1299864"/>
                <a:gd name="connsiteX73" fmla="*/ 3217653 w 3640347"/>
                <a:gd name="connsiteY73" fmla="*/ 759125 h 1299864"/>
                <a:gd name="connsiteX74" fmla="*/ 3157268 w 3640347"/>
                <a:gd name="connsiteY74" fmla="*/ 750498 h 1299864"/>
                <a:gd name="connsiteX75" fmla="*/ 2777706 w 3640347"/>
                <a:gd name="connsiteY75" fmla="*/ 759125 h 1299864"/>
                <a:gd name="connsiteX76" fmla="*/ 2734574 w 3640347"/>
                <a:gd name="connsiteY76" fmla="*/ 802257 h 1299864"/>
                <a:gd name="connsiteX77" fmla="*/ 2717321 w 3640347"/>
                <a:gd name="connsiteY77" fmla="*/ 854015 h 1299864"/>
                <a:gd name="connsiteX78" fmla="*/ 2691442 w 3640347"/>
                <a:gd name="connsiteY78" fmla="*/ 940280 h 1299864"/>
                <a:gd name="connsiteX79" fmla="*/ 2665562 w 3640347"/>
                <a:gd name="connsiteY79" fmla="*/ 966159 h 1299864"/>
                <a:gd name="connsiteX80" fmla="*/ 2613804 w 3640347"/>
                <a:gd name="connsiteY80" fmla="*/ 1069676 h 1299864"/>
                <a:gd name="connsiteX81" fmla="*/ 2605177 w 3640347"/>
                <a:gd name="connsiteY81" fmla="*/ 1112808 h 1299864"/>
                <a:gd name="connsiteX82" fmla="*/ 2622430 w 3640347"/>
                <a:gd name="connsiteY82" fmla="*/ 1259457 h 1299864"/>
                <a:gd name="connsiteX83" fmla="*/ 2596551 w 3640347"/>
                <a:gd name="connsiteY83" fmla="*/ 1268083 h 1299864"/>
                <a:gd name="connsiteX84" fmla="*/ 2225615 w 3640347"/>
                <a:gd name="connsiteY84" fmla="*/ 1259457 h 1299864"/>
                <a:gd name="connsiteX85" fmla="*/ 1794294 w 3640347"/>
                <a:gd name="connsiteY85" fmla="*/ 1268083 h 1299864"/>
                <a:gd name="connsiteX86" fmla="*/ 1595887 w 3640347"/>
                <a:gd name="connsiteY86" fmla="*/ 1276710 h 1299864"/>
                <a:gd name="connsiteX87" fmla="*/ 1475117 w 3640347"/>
                <a:gd name="connsiteY87" fmla="*/ 1285336 h 1299864"/>
                <a:gd name="connsiteX88" fmla="*/ 1293962 w 3640347"/>
                <a:gd name="connsiteY88" fmla="*/ 1293963 h 1299864"/>
                <a:gd name="connsiteX89" fmla="*/ 1086928 w 3640347"/>
                <a:gd name="connsiteY89" fmla="*/ 1242204 h 1299864"/>
                <a:gd name="connsiteX90" fmla="*/ 1061049 w 3640347"/>
                <a:gd name="connsiteY90" fmla="*/ 1207698 h 1299864"/>
                <a:gd name="connsiteX91" fmla="*/ 1035170 w 3640347"/>
                <a:gd name="connsiteY91" fmla="*/ 1069676 h 1299864"/>
                <a:gd name="connsiteX92" fmla="*/ 1026544 w 3640347"/>
                <a:gd name="connsiteY92" fmla="*/ 1017917 h 1299864"/>
                <a:gd name="connsiteX93" fmla="*/ 1000664 w 3640347"/>
                <a:gd name="connsiteY93" fmla="*/ 923027 h 1299864"/>
                <a:gd name="connsiteX94" fmla="*/ 957532 w 3640347"/>
                <a:gd name="connsiteY94" fmla="*/ 871268 h 1299864"/>
                <a:gd name="connsiteX95" fmla="*/ 948906 w 3640347"/>
                <a:gd name="connsiteY95" fmla="*/ 845389 h 1299864"/>
                <a:gd name="connsiteX96" fmla="*/ 897147 w 3640347"/>
                <a:gd name="connsiteY96" fmla="*/ 819510 h 1299864"/>
                <a:gd name="connsiteX97" fmla="*/ 836762 w 3640347"/>
                <a:gd name="connsiteY97" fmla="*/ 785004 h 1299864"/>
                <a:gd name="connsiteX98" fmla="*/ 785004 w 3640347"/>
                <a:gd name="connsiteY98" fmla="*/ 759125 h 1299864"/>
                <a:gd name="connsiteX99" fmla="*/ 724619 w 3640347"/>
                <a:gd name="connsiteY99" fmla="*/ 724619 h 1299864"/>
                <a:gd name="connsiteX100" fmla="*/ 681487 w 3640347"/>
                <a:gd name="connsiteY100" fmla="*/ 715993 h 1299864"/>
                <a:gd name="connsiteX101" fmla="*/ 603849 w 3640347"/>
                <a:gd name="connsiteY101" fmla="*/ 715993 h 1299864"/>
                <a:gd name="connsiteX102" fmla="*/ 508959 w 3640347"/>
                <a:gd name="connsiteY102" fmla="*/ 776378 h 1299864"/>
                <a:gd name="connsiteX103" fmla="*/ 457200 w 3640347"/>
                <a:gd name="connsiteY103" fmla="*/ 828136 h 1299864"/>
                <a:gd name="connsiteX104" fmla="*/ 422694 w 3640347"/>
                <a:gd name="connsiteY104" fmla="*/ 879895 h 1299864"/>
                <a:gd name="connsiteX105" fmla="*/ 405442 w 3640347"/>
                <a:gd name="connsiteY105" fmla="*/ 905774 h 1299864"/>
                <a:gd name="connsiteX106" fmla="*/ 353683 w 3640347"/>
                <a:gd name="connsiteY106" fmla="*/ 957532 h 1299864"/>
                <a:gd name="connsiteX107" fmla="*/ 310551 w 3640347"/>
                <a:gd name="connsiteY107" fmla="*/ 1035170 h 1299864"/>
                <a:gd name="connsiteX108" fmla="*/ 301925 w 3640347"/>
                <a:gd name="connsiteY108" fmla="*/ 1078302 h 1299864"/>
                <a:gd name="connsiteX109" fmla="*/ 327804 w 3640347"/>
                <a:gd name="connsiteY109"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81155 w 3640347"/>
                <a:gd name="connsiteY3" fmla="*/ 1199072 h 1299864"/>
                <a:gd name="connsiteX4" fmla="*/ 138023 w 3640347"/>
                <a:gd name="connsiteY4" fmla="*/ 1138687 h 1299864"/>
                <a:gd name="connsiteX5" fmla="*/ 103517 w 3640347"/>
                <a:gd name="connsiteY5" fmla="*/ 1130061 h 1299864"/>
                <a:gd name="connsiteX6" fmla="*/ 86264 w 3640347"/>
                <a:gd name="connsiteY6" fmla="*/ 1095555 h 1299864"/>
                <a:gd name="connsiteX7" fmla="*/ 60385 w 3640347"/>
                <a:gd name="connsiteY7" fmla="*/ 1086929 h 1299864"/>
                <a:gd name="connsiteX8" fmla="*/ 34506 w 3640347"/>
                <a:gd name="connsiteY8" fmla="*/ 1069676 h 1299864"/>
                <a:gd name="connsiteX9" fmla="*/ 17253 w 3640347"/>
                <a:gd name="connsiteY9" fmla="*/ 1000664 h 1299864"/>
                <a:gd name="connsiteX10" fmla="*/ 0 w 3640347"/>
                <a:gd name="connsiteY10" fmla="*/ 940280 h 1299864"/>
                <a:gd name="connsiteX11" fmla="*/ 8627 w 3640347"/>
                <a:gd name="connsiteY11" fmla="*/ 871268 h 1299864"/>
                <a:gd name="connsiteX12" fmla="*/ 43132 w 3640347"/>
                <a:gd name="connsiteY12" fmla="*/ 793631 h 1299864"/>
                <a:gd name="connsiteX13" fmla="*/ 69011 w 3640347"/>
                <a:gd name="connsiteY13" fmla="*/ 767751 h 1299864"/>
                <a:gd name="connsiteX14" fmla="*/ 94891 w 3640347"/>
                <a:gd name="connsiteY14" fmla="*/ 750498 h 1299864"/>
                <a:gd name="connsiteX15" fmla="*/ 112144 w 3640347"/>
                <a:gd name="connsiteY15" fmla="*/ 724619 h 1299864"/>
                <a:gd name="connsiteX16" fmla="*/ 172528 w 3640347"/>
                <a:gd name="connsiteY16" fmla="*/ 655608 h 1299864"/>
                <a:gd name="connsiteX17" fmla="*/ 198408 w 3640347"/>
                <a:gd name="connsiteY17" fmla="*/ 629729 h 1299864"/>
                <a:gd name="connsiteX18" fmla="*/ 241540 w 3640347"/>
                <a:gd name="connsiteY18" fmla="*/ 621102 h 1299864"/>
                <a:gd name="connsiteX19" fmla="*/ 327804 w 3640347"/>
                <a:gd name="connsiteY19" fmla="*/ 595223 h 1299864"/>
                <a:gd name="connsiteX20" fmla="*/ 802257 w 3640347"/>
                <a:gd name="connsiteY20" fmla="*/ 577970 h 1299864"/>
                <a:gd name="connsiteX21" fmla="*/ 836762 w 3640347"/>
                <a:gd name="connsiteY21" fmla="*/ 569344 h 1299864"/>
                <a:gd name="connsiteX22" fmla="*/ 983411 w 3640347"/>
                <a:gd name="connsiteY22" fmla="*/ 552091 h 1299864"/>
                <a:gd name="connsiteX23" fmla="*/ 1043796 w 3640347"/>
                <a:gd name="connsiteY23" fmla="*/ 543464 h 1299864"/>
                <a:gd name="connsiteX24" fmla="*/ 1112808 w 3640347"/>
                <a:gd name="connsiteY24" fmla="*/ 534838 h 1299864"/>
                <a:gd name="connsiteX25" fmla="*/ 1138687 w 3640347"/>
                <a:gd name="connsiteY25" fmla="*/ 526212 h 1299864"/>
                <a:gd name="connsiteX26" fmla="*/ 1190445 w 3640347"/>
                <a:gd name="connsiteY26" fmla="*/ 474453 h 1299864"/>
                <a:gd name="connsiteX27" fmla="*/ 1216325 w 3640347"/>
                <a:gd name="connsiteY27" fmla="*/ 457200 h 1299864"/>
                <a:gd name="connsiteX28" fmla="*/ 1268083 w 3640347"/>
                <a:gd name="connsiteY28" fmla="*/ 422695 h 1299864"/>
                <a:gd name="connsiteX29" fmla="*/ 1293962 w 3640347"/>
                <a:gd name="connsiteY29" fmla="*/ 396815 h 1299864"/>
                <a:gd name="connsiteX30" fmla="*/ 1328468 w 3640347"/>
                <a:gd name="connsiteY30" fmla="*/ 370936 h 1299864"/>
                <a:gd name="connsiteX31" fmla="*/ 1388853 w 3640347"/>
                <a:gd name="connsiteY31" fmla="*/ 301925 h 1299864"/>
                <a:gd name="connsiteX32" fmla="*/ 1423359 w 3640347"/>
                <a:gd name="connsiteY32" fmla="*/ 293298 h 1299864"/>
                <a:gd name="connsiteX33" fmla="*/ 1466491 w 3640347"/>
                <a:gd name="connsiteY33" fmla="*/ 241540 h 1299864"/>
                <a:gd name="connsiteX34" fmla="*/ 1500996 w 3640347"/>
                <a:gd name="connsiteY34" fmla="*/ 189781 h 1299864"/>
                <a:gd name="connsiteX35" fmla="*/ 1518249 w 3640347"/>
                <a:gd name="connsiteY35" fmla="*/ 163902 h 1299864"/>
                <a:gd name="connsiteX36" fmla="*/ 1535502 w 3640347"/>
                <a:gd name="connsiteY36" fmla="*/ 129397 h 1299864"/>
                <a:gd name="connsiteX37" fmla="*/ 1561381 w 3640347"/>
                <a:gd name="connsiteY37" fmla="*/ 120770 h 1299864"/>
                <a:gd name="connsiteX38" fmla="*/ 1587261 w 3640347"/>
                <a:gd name="connsiteY38" fmla="*/ 94891 h 1299864"/>
                <a:gd name="connsiteX39" fmla="*/ 1613140 w 3640347"/>
                <a:gd name="connsiteY39" fmla="*/ 77638 h 1299864"/>
                <a:gd name="connsiteX40" fmla="*/ 1647645 w 3640347"/>
                <a:gd name="connsiteY40" fmla="*/ 51759 h 1299864"/>
                <a:gd name="connsiteX41" fmla="*/ 1673525 w 3640347"/>
                <a:gd name="connsiteY41" fmla="*/ 34506 h 1299864"/>
                <a:gd name="connsiteX42" fmla="*/ 1742536 w 3640347"/>
                <a:gd name="connsiteY42" fmla="*/ 17253 h 1299864"/>
                <a:gd name="connsiteX43" fmla="*/ 1794294 w 3640347"/>
                <a:gd name="connsiteY43" fmla="*/ 0 h 1299864"/>
                <a:gd name="connsiteX44" fmla="*/ 3200400 w 3640347"/>
                <a:gd name="connsiteY44" fmla="*/ 8627 h 1299864"/>
                <a:gd name="connsiteX45" fmla="*/ 3226279 w 3640347"/>
                <a:gd name="connsiteY45" fmla="*/ 17253 h 1299864"/>
                <a:gd name="connsiteX46" fmla="*/ 3243532 w 3640347"/>
                <a:gd name="connsiteY46" fmla="*/ 43132 h 1299864"/>
                <a:gd name="connsiteX47" fmla="*/ 3303917 w 3640347"/>
                <a:gd name="connsiteY47" fmla="*/ 94891 h 1299864"/>
                <a:gd name="connsiteX48" fmla="*/ 3338423 w 3640347"/>
                <a:gd name="connsiteY48" fmla="*/ 138023 h 1299864"/>
                <a:gd name="connsiteX49" fmla="*/ 3381555 w 3640347"/>
                <a:gd name="connsiteY49" fmla="*/ 181155 h 1299864"/>
                <a:gd name="connsiteX50" fmla="*/ 3390181 w 3640347"/>
                <a:gd name="connsiteY50" fmla="*/ 207034 h 1299864"/>
                <a:gd name="connsiteX51" fmla="*/ 3407434 w 3640347"/>
                <a:gd name="connsiteY51" fmla="*/ 232914 h 1299864"/>
                <a:gd name="connsiteX52" fmla="*/ 3441940 w 3640347"/>
                <a:gd name="connsiteY52" fmla="*/ 310551 h 1299864"/>
                <a:gd name="connsiteX53" fmla="*/ 3450566 w 3640347"/>
                <a:gd name="connsiteY53" fmla="*/ 345057 h 1299864"/>
                <a:gd name="connsiteX54" fmla="*/ 3502325 w 3640347"/>
                <a:gd name="connsiteY54" fmla="*/ 414068 h 1299864"/>
                <a:gd name="connsiteX55" fmla="*/ 3519577 w 3640347"/>
                <a:gd name="connsiteY55" fmla="*/ 439947 h 1299864"/>
                <a:gd name="connsiteX56" fmla="*/ 3545457 w 3640347"/>
                <a:gd name="connsiteY56" fmla="*/ 457200 h 1299864"/>
                <a:gd name="connsiteX57" fmla="*/ 3597215 w 3640347"/>
                <a:gd name="connsiteY57" fmla="*/ 569344 h 1299864"/>
                <a:gd name="connsiteX58" fmla="*/ 3614468 w 3640347"/>
                <a:gd name="connsiteY58" fmla="*/ 612476 h 1299864"/>
                <a:gd name="connsiteX59" fmla="*/ 3623094 w 3640347"/>
                <a:gd name="connsiteY59" fmla="*/ 646981 h 1299864"/>
                <a:gd name="connsiteX60" fmla="*/ 3640347 w 3640347"/>
                <a:gd name="connsiteY60" fmla="*/ 707366 h 1299864"/>
                <a:gd name="connsiteX61" fmla="*/ 3631721 w 3640347"/>
                <a:gd name="connsiteY61" fmla="*/ 1017917 h 1299864"/>
                <a:gd name="connsiteX62" fmla="*/ 3614468 w 3640347"/>
                <a:gd name="connsiteY62" fmla="*/ 1043797 h 1299864"/>
                <a:gd name="connsiteX63" fmla="*/ 3597215 w 3640347"/>
                <a:gd name="connsiteY63" fmla="*/ 1078302 h 1299864"/>
                <a:gd name="connsiteX64" fmla="*/ 3545457 w 3640347"/>
                <a:gd name="connsiteY64" fmla="*/ 1173193 h 1299864"/>
                <a:gd name="connsiteX65" fmla="*/ 3528204 w 3640347"/>
                <a:gd name="connsiteY65" fmla="*/ 1199072 h 1299864"/>
                <a:gd name="connsiteX66" fmla="*/ 3502325 w 3640347"/>
                <a:gd name="connsiteY66" fmla="*/ 1207698 h 1299864"/>
                <a:gd name="connsiteX67" fmla="*/ 3364302 w 3640347"/>
                <a:gd name="connsiteY67" fmla="*/ 1199072 h 1299864"/>
                <a:gd name="connsiteX68" fmla="*/ 3355676 w 3640347"/>
                <a:gd name="connsiteY68" fmla="*/ 1173193 h 1299864"/>
                <a:gd name="connsiteX69" fmla="*/ 3347049 w 3640347"/>
                <a:gd name="connsiteY69" fmla="*/ 871268 h 1299864"/>
                <a:gd name="connsiteX70" fmla="*/ 3286664 w 3640347"/>
                <a:gd name="connsiteY70" fmla="*/ 802257 h 1299864"/>
                <a:gd name="connsiteX71" fmla="*/ 3252159 w 3640347"/>
                <a:gd name="connsiteY71" fmla="*/ 776378 h 1299864"/>
                <a:gd name="connsiteX72" fmla="*/ 3217653 w 3640347"/>
                <a:gd name="connsiteY72" fmla="*/ 759125 h 1299864"/>
                <a:gd name="connsiteX73" fmla="*/ 3157268 w 3640347"/>
                <a:gd name="connsiteY73" fmla="*/ 750498 h 1299864"/>
                <a:gd name="connsiteX74" fmla="*/ 2777706 w 3640347"/>
                <a:gd name="connsiteY74" fmla="*/ 759125 h 1299864"/>
                <a:gd name="connsiteX75" fmla="*/ 2734574 w 3640347"/>
                <a:gd name="connsiteY75" fmla="*/ 802257 h 1299864"/>
                <a:gd name="connsiteX76" fmla="*/ 2717321 w 3640347"/>
                <a:gd name="connsiteY76" fmla="*/ 854015 h 1299864"/>
                <a:gd name="connsiteX77" fmla="*/ 2691442 w 3640347"/>
                <a:gd name="connsiteY77" fmla="*/ 940280 h 1299864"/>
                <a:gd name="connsiteX78" fmla="*/ 2665562 w 3640347"/>
                <a:gd name="connsiteY78" fmla="*/ 966159 h 1299864"/>
                <a:gd name="connsiteX79" fmla="*/ 2613804 w 3640347"/>
                <a:gd name="connsiteY79" fmla="*/ 1069676 h 1299864"/>
                <a:gd name="connsiteX80" fmla="*/ 2605177 w 3640347"/>
                <a:gd name="connsiteY80" fmla="*/ 1112808 h 1299864"/>
                <a:gd name="connsiteX81" fmla="*/ 2622430 w 3640347"/>
                <a:gd name="connsiteY81" fmla="*/ 1259457 h 1299864"/>
                <a:gd name="connsiteX82" fmla="*/ 2596551 w 3640347"/>
                <a:gd name="connsiteY82" fmla="*/ 1268083 h 1299864"/>
                <a:gd name="connsiteX83" fmla="*/ 2225615 w 3640347"/>
                <a:gd name="connsiteY83" fmla="*/ 1259457 h 1299864"/>
                <a:gd name="connsiteX84" fmla="*/ 1794294 w 3640347"/>
                <a:gd name="connsiteY84" fmla="*/ 1268083 h 1299864"/>
                <a:gd name="connsiteX85" fmla="*/ 1595887 w 3640347"/>
                <a:gd name="connsiteY85" fmla="*/ 1276710 h 1299864"/>
                <a:gd name="connsiteX86" fmla="*/ 1475117 w 3640347"/>
                <a:gd name="connsiteY86" fmla="*/ 1285336 h 1299864"/>
                <a:gd name="connsiteX87" fmla="*/ 1293962 w 3640347"/>
                <a:gd name="connsiteY87" fmla="*/ 1293963 h 1299864"/>
                <a:gd name="connsiteX88" fmla="*/ 1086928 w 3640347"/>
                <a:gd name="connsiteY88" fmla="*/ 1242204 h 1299864"/>
                <a:gd name="connsiteX89" fmla="*/ 1061049 w 3640347"/>
                <a:gd name="connsiteY89" fmla="*/ 1207698 h 1299864"/>
                <a:gd name="connsiteX90" fmla="*/ 1035170 w 3640347"/>
                <a:gd name="connsiteY90" fmla="*/ 1069676 h 1299864"/>
                <a:gd name="connsiteX91" fmla="*/ 1026544 w 3640347"/>
                <a:gd name="connsiteY91" fmla="*/ 1017917 h 1299864"/>
                <a:gd name="connsiteX92" fmla="*/ 1000664 w 3640347"/>
                <a:gd name="connsiteY92" fmla="*/ 923027 h 1299864"/>
                <a:gd name="connsiteX93" fmla="*/ 957532 w 3640347"/>
                <a:gd name="connsiteY93" fmla="*/ 871268 h 1299864"/>
                <a:gd name="connsiteX94" fmla="*/ 948906 w 3640347"/>
                <a:gd name="connsiteY94" fmla="*/ 845389 h 1299864"/>
                <a:gd name="connsiteX95" fmla="*/ 897147 w 3640347"/>
                <a:gd name="connsiteY95" fmla="*/ 819510 h 1299864"/>
                <a:gd name="connsiteX96" fmla="*/ 836762 w 3640347"/>
                <a:gd name="connsiteY96" fmla="*/ 785004 h 1299864"/>
                <a:gd name="connsiteX97" fmla="*/ 785004 w 3640347"/>
                <a:gd name="connsiteY97" fmla="*/ 759125 h 1299864"/>
                <a:gd name="connsiteX98" fmla="*/ 724619 w 3640347"/>
                <a:gd name="connsiteY98" fmla="*/ 724619 h 1299864"/>
                <a:gd name="connsiteX99" fmla="*/ 681487 w 3640347"/>
                <a:gd name="connsiteY99" fmla="*/ 715993 h 1299864"/>
                <a:gd name="connsiteX100" fmla="*/ 603849 w 3640347"/>
                <a:gd name="connsiteY100" fmla="*/ 715993 h 1299864"/>
                <a:gd name="connsiteX101" fmla="*/ 508959 w 3640347"/>
                <a:gd name="connsiteY101" fmla="*/ 776378 h 1299864"/>
                <a:gd name="connsiteX102" fmla="*/ 457200 w 3640347"/>
                <a:gd name="connsiteY102" fmla="*/ 828136 h 1299864"/>
                <a:gd name="connsiteX103" fmla="*/ 422694 w 3640347"/>
                <a:gd name="connsiteY103" fmla="*/ 879895 h 1299864"/>
                <a:gd name="connsiteX104" fmla="*/ 405442 w 3640347"/>
                <a:gd name="connsiteY104" fmla="*/ 905774 h 1299864"/>
                <a:gd name="connsiteX105" fmla="*/ 353683 w 3640347"/>
                <a:gd name="connsiteY105" fmla="*/ 957532 h 1299864"/>
                <a:gd name="connsiteX106" fmla="*/ 310551 w 3640347"/>
                <a:gd name="connsiteY106" fmla="*/ 1035170 h 1299864"/>
                <a:gd name="connsiteX107" fmla="*/ 301925 w 3640347"/>
                <a:gd name="connsiteY107" fmla="*/ 1078302 h 1299864"/>
                <a:gd name="connsiteX108" fmla="*/ 327804 w 3640347"/>
                <a:gd name="connsiteY108"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81155 w 3640347"/>
                <a:gd name="connsiteY3" fmla="*/ 1199072 h 1299864"/>
                <a:gd name="connsiteX4" fmla="*/ 138023 w 3640347"/>
                <a:gd name="connsiteY4" fmla="*/ 1138687 h 1299864"/>
                <a:gd name="connsiteX5" fmla="*/ 103517 w 3640347"/>
                <a:gd name="connsiteY5" fmla="*/ 1130061 h 1299864"/>
                <a:gd name="connsiteX6" fmla="*/ 86264 w 3640347"/>
                <a:gd name="connsiteY6" fmla="*/ 1095555 h 1299864"/>
                <a:gd name="connsiteX7" fmla="*/ 60385 w 3640347"/>
                <a:gd name="connsiteY7" fmla="*/ 1086929 h 1299864"/>
                <a:gd name="connsiteX8" fmla="*/ 34506 w 3640347"/>
                <a:gd name="connsiteY8" fmla="*/ 1069676 h 1299864"/>
                <a:gd name="connsiteX9" fmla="*/ 17253 w 3640347"/>
                <a:gd name="connsiteY9" fmla="*/ 1000664 h 1299864"/>
                <a:gd name="connsiteX10" fmla="*/ 0 w 3640347"/>
                <a:gd name="connsiteY10" fmla="*/ 940280 h 1299864"/>
                <a:gd name="connsiteX11" fmla="*/ 8627 w 3640347"/>
                <a:gd name="connsiteY11" fmla="*/ 871268 h 1299864"/>
                <a:gd name="connsiteX12" fmla="*/ 43132 w 3640347"/>
                <a:gd name="connsiteY12" fmla="*/ 793631 h 1299864"/>
                <a:gd name="connsiteX13" fmla="*/ 69011 w 3640347"/>
                <a:gd name="connsiteY13" fmla="*/ 767751 h 1299864"/>
                <a:gd name="connsiteX14" fmla="*/ 94891 w 3640347"/>
                <a:gd name="connsiteY14" fmla="*/ 750498 h 1299864"/>
                <a:gd name="connsiteX15" fmla="*/ 172528 w 3640347"/>
                <a:gd name="connsiteY15" fmla="*/ 655608 h 1299864"/>
                <a:gd name="connsiteX16" fmla="*/ 198408 w 3640347"/>
                <a:gd name="connsiteY16" fmla="*/ 629729 h 1299864"/>
                <a:gd name="connsiteX17" fmla="*/ 241540 w 3640347"/>
                <a:gd name="connsiteY17" fmla="*/ 621102 h 1299864"/>
                <a:gd name="connsiteX18" fmla="*/ 327804 w 3640347"/>
                <a:gd name="connsiteY18" fmla="*/ 595223 h 1299864"/>
                <a:gd name="connsiteX19" fmla="*/ 802257 w 3640347"/>
                <a:gd name="connsiteY19" fmla="*/ 577970 h 1299864"/>
                <a:gd name="connsiteX20" fmla="*/ 836762 w 3640347"/>
                <a:gd name="connsiteY20" fmla="*/ 569344 h 1299864"/>
                <a:gd name="connsiteX21" fmla="*/ 983411 w 3640347"/>
                <a:gd name="connsiteY21" fmla="*/ 552091 h 1299864"/>
                <a:gd name="connsiteX22" fmla="*/ 1043796 w 3640347"/>
                <a:gd name="connsiteY22" fmla="*/ 543464 h 1299864"/>
                <a:gd name="connsiteX23" fmla="*/ 1112808 w 3640347"/>
                <a:gd name="connsiteY23" fmla="*/ 534838 h 1299864"/>
                <a:gd name="connsiteX24" fmla="*/ 1138687 w 3640347"/>
                <a:gd name="connsiteY24" fmla="*/ 526212 h 1299864"/>
                <a:gd name="connsiteX25" fmla="*/ 1190445 w 3640347"/>
                <a:gd name="connsiteY25" fmla="*/ 474453 h 1299864"/>
                <a:gd name="connsiteX26" fmla="*/ 1216325 w 3640347"/>
                <a:gd name="connsiteY26" fmla="*/ 457200 h 1299864"/>
                <a:gd name="connsiteX27" fmla="*/ 1268083 w 3640347"/>
                <a:gd name="connsiteY27" fmla="*/ 422695 h 1299864"/>
                <a:gd name="connsiteX28" fmla="*/ 1293962 w 3640347"/>
                <a:gd name="connsiteY28" fmla="*/ 396815 h 1299864"/>
                <a:gd name="connsiteX29" fmla="*/ 1328468 w 3640347"/>
                <a:gd name="connsiteY29" fmla="*/ 370936 h 1299864"/>
                <a:gd name="connsiteX30" fmla="*/ 1388853 w 3640347"/>
                <a:gd name="connsiteY30" fmla="*/ 301925 h 1299864"/>
                <a:gd name="connsiteX31" fmla="*/ 1423359 w 3640347"/>
                <a:gd name="connsiteY31" fmla="*/ 293298 h 1299864"/>
                <a:gd name="connsiteX32" fmla="*/ 1466491 w 3640347"/>
                <a:gd name="connsiteY32" fmla="*/ 241540 h 1299864"/>
                <a:gd name="connsiteX33" fmla="*/ 1500996 w 3640347"/>
                <a:gd name="connsiteY33" fmla="*/ 189781 h 1299864"/>
                <a:gd name="connsiteX34" fmla="*/ 1518249 w 3640347"/>
                <a:gd name="connsiteY34" fmla="*/ 163902 h 1299864"/>
                <a:gd name="connsiteX35" fmla="*/ 1535502 w 3640347"/>
                <a:gd name="connsiteY35" fmla="*/ 129397 h 1299864"/>
                <a:gd name="connsiteX36" fmla="*/ 1561381 w 3640347"/>
                <a:gd name="connsiteY36" fmla="*/ 120770 h 1299864"/>
                <a:gd name="connsiteX37" fmla="*/ 1587261 w 3640347"/>
                <a:gd name="connsiteY37" fmla="*/ 94891 h 1299864"/>
                <a:gd name="connsiteX38" fmla="*/ 1613140 w 3640347"/>
                <a:gd name="connsiteY38" fmla="*/ 77638 h 1299864"/>
                <a:gd name="connsiteX39" fmla="*/ 1647645 w 3640347"/>
                <a:gd name="connsiteY39" fmla="*/ 51759 h 1299864"/>
                <a:gd name="connsiteX40" fmla="*/ 1673525 w 3640347"/>
                <a:gd name="connsiteY40" fmla="*/ 34506 h 1299864"/>
                <a:gd name="connsiteX41" fmla="*/ 1742536 w 3640347"/>
                <a:gd name="connsiteY41" fmla="*/ 17253 h 1299864"/>
                <a:gd name="connsiteX42" fmla="*/ 1794294 w 3640347"/>
                <a:gd name="connsiteY42" fmla="*/ 0 h 1299864"/>
                <a:gd name="connsiteX43" fmla="*/ 3200400 w 3640347"/>
                <a:gd name="connsiteY43" fmla="*/ 8627 h 1299864"/>
                <a:gd name="connsiteX44" fmla="*/ 3226279 w 3640347"/>
                <a:gd name="connsiteY44" fmla="*/ 17253 h 1299864"/>
                <a:gd name="connsiteX45" fmla="*/ 3243532 w 3640347"/>
                <a:gd name="connsiteY45" fmla="*/ 43132 h 1299864"/>
                <a:gd name="connsiteX46" fmla="*/ 3303917 w 3640347"/>
                <a:gd name="connsiteY46" fmla="*/ 94891 h 1299864"/>
                <a:gd name="connsiteX47" fmla="*/ 3338423 w 3640347"/>
                <a:gd name="connsiteY47" fmla="*/ 138023 h 1299864"/>
                <a:gd name="connsiteX48" fmla="*/ 3381555 w 3640347"/>
                <a:gd name="connsiteY48" fmla="*/ 181155 h 1299864"/>
                <a:gd name="connsiteX49" fmla="*/ 3390181 w 3640347"/>
                <a:gd name="connsiteY49" fmla="*/ 207034 h 1299864"/>
                <a:gd name="connsiteX50" fmla="*/ 3407434 w 3640347"/>
                <a:gd name="connsiteY50" fmla="*/ 232914 h 1299864"/>
                <a:gd name="connsiteX51" fmla="*/ 3441940 w 3640347"/>
                <a:gd name="connsiteY51" fmla="*/ 310551 h 1299864"/>
                <a:gd name="connsiteX52" fmla="*/ 3450566 w 3640347"/>
                <a:gd name="connsiteY52" fmla="*/ 345057 h 1299864"/>
                <a:gd name="connsiteX53" fmla="*/ 3502325 w 3640347"/>
                <a:gd name="connsiteY53" fmla="*/ 414068 h 1299864"/>
                <a:gd name="connsiteX54" fmla="*/ 3519577 w 3640347"/>
                <a:gd name="connsiteY54" fmla="*/ 439947 h 1299864"/>
                <a:gd name="connsiteX55" fmla="*/ 3545457 w 3640347"/>
                <a:gd name="connsiteY55" fmla="*/ 457200 h 1299864"/>
                <a:gd name="connsiteX56" fmla="*/ 3597215 w 3640347"/>
                <a:gd name="connsiteY56" fmla="*/ 569344 h 1299864"/>
                <a:gd name="connsiteX57" fmla="*/ 3614468 w 3640347"/>
                <a:gd name="connsiteY57" fmla="*/ 612476 h 1299864"/>
                <a:gd name="connsiteX58" fmla="*/ 3623094 w 3640347"/>
                <a:gd name="connsiteY58" fmla="*/ 646981 h 1299864"/>
                <a:gd name="connsiteX59" fmla="*/ 3640347 w 3640347"/>
                <a:gd name="connsiteY59" fmla="*/ 707366 h 1299864"/>
                <a:gd name="connsiteX60" fmla="*/ 3631721 w 3640347"/>
                <a:gd name="connsiteY60" fmla="*/ 1017917 h 1299864"/>
                <a:gd name="connsiteX61" fmla="*/ 3614468 w 3640347"/>
                <a:gd name="connsiteY61" fmla="*/ 1043797 h 1299864"/>
                <a:gd name="connsiteX62" fmla="*/ 3597215 w 3640347"/>
                <a:gd name="connsiteY62" fmla="*/ 1078302 h 1299864"/>
                <a:gd name="connsiteX63" fmla="*/ 3545457 w 3640347"/>
                <a:gd name="connsiteY63" fmla="*/ 1173193 h 1299864"/>
                <a:gd name="connsiteX64" fmla="*/ 3528204 w 3640347"/>
                <a:gd name="connsiteY64" fmla="*/ 1199072 h 1299864"/>
                <a:gd name="connsiteX65" fmla="*/ 3502325 w 3640347"/>
                <a:gd name="connsiteY65" fmla="*/ 1207698 h 1299864"/>
                <a:gd name="connsiteX66" fmla="*/ 3364302 w 3640347"/>
                <a:gd name="connsiteY66" fmla="*/ 1199072 h 1299864"/>
                <a:gd name="connsiteX67" fmla="*/ 3355676 w 3640347"/>
                <a:gd name="connsiteY67" fmla="*/ 1173193 h 1299864"/>
                <a:gd name="connsiteX68" fmla="*/ 3347049 w 3640347"/>
                <a:gd name="connsiteY68" fmla="*/ 871268 h 1299864"/>
                <a:gd name="connsiteX69" fmla="*/ 3286664 w 3640347"/>
                <a:gd name="connsiteY69" fmla="*/ 802257 h 1299864"/>
                <a:gd name="connsiteX70" fmla="*/ 3252159 w 3640347"/>
                <a:gd name="connsiteY70" fmla="*/ 776378 h 1299864"/>
                <a:gd name="connsiteX71" fmla="*/ 3217653 w 3640347"/>
                <a:gd name="connsiteY71" fmla="*/ 759125 h 1299864"/>
                <a:gd name="connsiteX72" fmla="*/ 3157268 w 3640347"/>
                <a:gd name="connsiteY72" fmla="*/ 750498 h 1299864"/>
                <a:gd name="connsiteX73" fmla="*/ 2777706 w 3640347"/>
                <a:gd name="connsiteY73" fmla="*/ 759125 h 1299864"/>
                <a:gd name="connsiteX74" fmla="*/ 2734574 w 3640347"/>
                <a:gd name="connsiteY74" fmla="*/ 802257 h 1299864"/>
                <a:gd name="connsiteX75" fmla="*/ 2717321 w 3640347"/>
                <a:gd name="connsiteY75" fmla="*/ 854015 h 1299864"/>
                <a:gd name="connsiteX76" fmla="*/ 2691442 w 3640347"/>
                <a:gd name="connsiteY76" fmla="*/ 940280 h 1299864"/>
                <a:gd name="connsiteX77" fmla="*/ 2665562 w 3640347"/>
                <a:gd name="connsiteY77" fmla="*/ 966159 h 1299864"/>
                <a:gd name="connsiteX78" fmla="*/ 2613804 w 3640347"/>
                <a:gd name="connsiteY78" fmla="*/ 1069676 h 1299864"/>
                <a:gd name="connsiteX79" fmla="*/ 2605177 w 3640347"/>
                <a:gd name="connsiteY79" fmla="*/ 1112808 h 1299864"/>
                <a:gd name="connsiteX80" fmla="*/ 2622430 w 3640347"/>
                <a:gd name="connsiteY80" fmla="*/ 1259457 h 1299864"/>
                <a:gd name="connsiteX81" fmla="*/ 2596551 w 3640347"/>
                <a:gd name="connsiteY81" fmla="*/ 1268083 h 1299864"/>
                <a:gd name="connsiteX82" fmla="*/ 2225615 w 3640347"/>
                <a:gd name="connsiteY82" fmla="*/ 1259457 h 1299864"/>
                <a:gd name="connsiteX83" fmla="*/ 1794294 w 3640347"/>
                <a:gd name="connsiteY83" fmla="*/ 1268083 h 1299864"/>
                <a:gd name="connsiteX84" fmla="*/ 1595887 w 3640347"/>
                <a:gd name="connsiteY84" fmla="*/ 1276710 h 1299864"/>
                <a:gd name="connsiteX85" fmla="*/ 1475117 w 3640347"/>
                <a:gd name="connsiteY85" fmla="*/ 1285336 h 1299864"/>
                <a:gd name="connsiteX86" fmla="*/ 1293962 w 3640347"/>
                <a:gd name="connsiteY86" fmla="*/ 1293963 h 1299864"/>
                <a:gd name="connsiteX87" fmla="*/ 1086928 w 3640347"/>
                <a:gd name="connsiteY87" fmla="*/ 1242204 h 1299864"/>
                <a:gd name="connsiteX88" fmla="*/ 1061049 w 3640347"/>
                <a:gd name="connsiteY88" fmla="*/ 1207698 h 1299864"/>
                <a:gd name="connsiteX89" fmla="*/ 1035170 w 3640347"/>
                <a:gd name="connsiteY89" fmla="*/ 1069676 h 1299864"/>
                <a:gd name="connsiteX90" fmla="*/ 1026544 w 3640347"/>
                <a:gd name="connsiteY90" fmla="*/ 1017917 h 1299864"/>
                <a:gd name="connsiteX91" fmla="*/ 1000664 w 3640347"/>
                <a:gd name="connsiteY91" fmla="*/ 923027 h 1299864"/>
                <a:gd name="connsiteX92" fmla="*/ 957532 w 3640347"/>
                <a:gd name="connsiteY92" fmla="*/ 871268 h 1299864"/>
                <a:gd name="connsiteX93" fmla="*/ 948906 w 3640347"/>
                <a:gd name="connsiteY93" fmla="*/ 845389 h 1299864"/>
                <a:gd name="connsiteX94" fmla="*/ 897147 w 3640347"/>
                <a:gd name="connsiteY94" fmla="*/ 819510 h 1299864"/>
                <a:gd name="connsiteX95" fmla="*/ 836762 w 3640347"/>
                <a:gd name="connsiteY95" fmla="*/ 785004 h 1299864"/>
                <a:gd name="connsiteX96" fmla="*/ 785004 w 3640347"/>
                <a:gd name="connsiteY96" fmla="*/ 759125 h 1299864"/>
                <a:gd name="connsiteX97" fmla="*/ 724619 w 3640347"/>
                <a:gd name="connsiteY97" fmla="*/ 724619 h 1299864"/>
                <a:gd name="connsiteX98" fmla="*/ 681487 w 3640347"/>
                <a:gd name="connsiteY98" fmla="*/ 715993 h 1299864"/>
                <a:gd name="connsiteX99" fmla="*/ 603849 w 3640347"/>
                <a:gd name="connsiteY99" fmla="*/ 715993 h 1299864"/>
                <a:gd name="connsiteX100" fmla="*/ 508959 w 3640347"/>
                <a:gd name="connsiteY100" fmla="*/ 776378 h 1299864"/>
                <a:gd name="connsiteX101" fmla="*/ 457200 w 3640347"/>
                <a:gd name="connsiteY101" fmla="*/ 828136 h 1299864"/>
                <a:gd name="connsiteX102" fmla="*/ 422694 w 3640347"/>
                <a:gd name="connsiteY102" fmla="*/ 879895 h 1299864"/>
                <a:gd name="connsiteX103" fmla="*/ 405442 w 3640347"/>
                <a:gd name="connsiteY103" fmla="*/ 905774 h 1299864"/>
                <a:gd name="connsiteX104" fmla="*/ 353683 w 3640347"/>
                <a:gd name="connsiteY104" fmla="*/ 957532 h 1299864"/>
                <a:gd name="connsiteX105" fmla="*/ 310551 w 3640347"/>
                <a:gd name="connsiteY105" fmla="*/ 1035170 h 1299864"/>
                <a:gd name="connsiteX106" fmla="*/ 301925 w 3640347"/>
                <a:gd name="connsiteY106" fmla="*/ 1078302 h 1299864"/>
                <a:gd name="connsiteX107" fmla="*/ 327804 w 3640347"/>
                <a:gd name="connsiteY107"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81155 w 3640347"/>
                <a:gd name="connsiteY3" fmla="*/ 1199072 h 1299864"/>
                <a:gd name="connsiteX4" fmla="*/ 138023 w 3640347"/>
                <a:gd name="connsiteY4" fmla="*/ 1138687 h 1299864"/>
                <a:gd name="connsiteX5" fmla="*/ 103517 w 3640347"/>
                <a:gd name="connsiteY5" fmla="*/ 1130061 h 1299864"/>
                <a:gd name="connsiteX6" fmla="*/ 86264 w 3640347"/>
                <a:gd name="connsiteY6" fmla="*/ 1095555 h 1299864"/>
                <a:gd name="connsiteX7" fmla="*/ 60385 w 3640347"/>
                <a:gd name="connsiteY7" fmla="*/ 1086929 h 1299864"/>
                <a:gd name="connsiteX8" fmla="*/ 34506 w 3640347"/>
                <a:gd name="connsiteY8" fmla="*/ 1069676 h 1299864"/>
                <a:gd name="connsiteX9" fmla="*/ 17253 w 3640347"/>
                <a:gd name="connsiteY9" fmla="*/ 1000664 h 1299864"/>
                <a:gd name="connsiteX10" fmla="*/ 0 w 3640347"/>
                <a:gd name="connsiteY10" fmla="*/ 940280 h 1299864"/>
                <a:gd name="connsiteX11" fmla="*/ 8627 w 3640347"/>
                <a:gd name="connsiteY11" fmla="*/ 871268 h 1299864"/>
                <a:gd name="connsiteX12" fmla="*/ 43132 w 3640347"/>
                <a:gd name="connsiteY12" fmla="*/ 793631 h 1299864"/>
                <a:gd name="connsiteX13" fmla="*/ 69011 w 3640347"/>
                <a:gd name="connsiteY13" fmla="*/ 767751 h 1299864"/>
                <a:gd name="connsiteX14" fmla="*/ 94891 w 3640347"/>
                <a:gd name="connsiteY14" fmla="*/ 750498 h 1299864"/>
                <a:gd name="connsiteX15" fmla="*/ 172528 w 3640347"/>
                <a:gd name="connsiteY15" fmla="*/ 655608 h 1299864"/>
                <a:gd name="connsiteX16" fmla="*/ 198408 w 3640347"/>
                <a:gd name="connsiteY16" fmla="*/ 629729 h 1299864"/>
                <a:gd name="connsiteX17" fmla="*/ 327804 w 3640347"/>
                <a:gd name="connsiteY17" fmla="*/ 595223 h 1299864"/>
                <a:gd name="connsiteX18" fmla="*/ 802257 w 3640347"/>
                <a:gd name="connsiteY18" fmla="*/ 577970 h 1299864"/>
                <a:gd name="connsiteX19" fmla="*/ 836762 w 3640347"/>
                <a:gd name="connsiteY19" fmla="*/ 569344 h 1299864"/>
                <a:gd name="connsiteX20" fmla="*/ 983411 w 3640347"/>
                <a:gd name="connsiteY20" fmla="*/ 552091 h 1299864"/>
                <a:gd name="connsiteX21" fmla="*/ 1043796 w 3640347"/>
                <a:gd name="connsiteY21" fmla="*/ 543464 h 1299864"/>
                <a:gd name="connsiteX22" fmla="*/ 1112808 w 3640347"/>
                <a:gd name="connsiteY22" fmla="*/ 534838 h 1299864"/>
                <a:gd name="connsiteX23" fmla="*/ 1138687 w 3640347"/>
                <a:gd name="connsiteY23" fmla="*/ 526212 h 1299864"/>
                <a:gd name="connsiteX24" fmla="*/ 1190445 w 3640347"/>
                <a:gd name="connsiteY24" fmla="*/ 474453 h 1299864"/>
                <a:gd name="connsiteX25" fmla="*/ 1216325 w 3640347"/>
                <a:gd name="connsiteY25" fmla="*/ 457200 h 1299864"/>
                <a:gd name="connsiteX26" fmla="*/ 1268083 w 3640347"/>
                <a:gd name="connsiteY26" fmla="*/ 422695 h 1299864"/>
                <a:gd name="connsiteX27" fmla="*/ 1293962 w 3640347"/>
                <a:gd name="connsiteY27" fmla="*/ 396815 h 1299864"/>
                <a:gd name="connsiteX28" fmla="*/ 1328468 w 3640347"/>
                <a:gd name="connsiteY28" fmla="*/ 370936 h 1299864"/>
                <a:gd name="connsiteX29" fmla="*/ 1388853 w 3640347"/>
                <a:gd name="connsiteY29" fmla="*/ 301925 h 1299864"/>
                <a:gd name="connsiteX30" fmla="*/ 1423359 w 3640347"/>
                <a:gd name="connsiteY30" fmla="*/ 293298 h 1299864"/>
                <a:gd name="connsiteX31" fmla="*/ 1466491 w 3640347"/>
                <a:gd name="connsiteY31" fmla="*/ 241540 h 1299864"/>
                <a:gd name="connsiteX32" fmla="*/ 1500996 w 3640347"/>
                <a:gd name="connsiteY32" fmla="*/ 189781 h 1299864"/>
                <a:gd name="connsiteX33" fmla="*/ 1518249 w 3640347"/>
                <a:gd name="connsiteY33" fmla="*/ 163902 h 1299864"/>
                <a:gd name="connsiteX34" fmla="*/ 1535502 w 3640347"/>
                <a:gd name="connsiteY34" fmla="*/ 129397 h 1299864"/>
                <a:gd name="connsiteX35" fmla="*/ 1561381 w 3640347"/>
                <a:gd name="connsiteY35" fmla="*/ 120770 h 1299864"/>
                <a:gd name="connsiteX36" fmla="*/ 1587261 w 3640347"/>
                <a:gd name="connsiteY36" fmla="*/ 94891 h 1299864"/>
                <a:gd name="connsiteX37" fmla="*/ 1613140 w 3640347"/>
                <a:gd name="connsiteY37" fmla="*/ 77638 h 1299864"/>
                <a:gd name="connsiteX38" fmla="*/ 1647645 w 3640347"/>
                <a:gd name="connsiteY38" fmla="*/ 51759 h 1299864"/>
                <a:gd name="connsiteX39" fmla="*/ 1673525 w 3640347"/>
                <a:gd name="connsiteY39" fmla="*/ 34506 h 1299864"/>
                <a:gd name="connsiteX40" fmla="*/ 1742536 w 3640347"/>
                <a:gd name="connsiteY40" fmla="*/ 17253 h 1299864"/>
                <a:gd name="connsiteX41" fmla="*/ 1794294 w 3640347"/>
                <a:gd name="connsiteY41" fmla="*/ 0 h 1299864"/>
                <a:gd name="connsiteX42" fmla="*/ 3200400 w 3640347"/>
                <a:gd name="connsiteY42" fmla="*/ 8627 h 1299864"/>
                <a:gd name="connsiteX43" fmla="*/ 3226279 w 3640347"/>
                <a:gd name="connsiteY43" fmla="*/ 17253 h 1299864"/>
                <a:gd name="connsiteX44" fmla="*/ 3243532 w 3640347"/>
                <a:gd name="connsiteY44" fmla="*/ 43132 h 1299864"/>
                <a:gd name="connsiteX45" fmla="*/ 3303917 w 3640347"/>
                <a:gd name="connsiteY45" fmla="*/ 94891 h 1299864"/>
                <a:gd name="connsiteX46" fmla="*/ 3338423 w 3640347"/>
                <a:gd name="connsiteY46" fmla="*/ 138023 h 1299864"/>
                <a:gd name="connsiteX47" fmla="*/ 3381555 w 3640347"/>
                <a:gd name="connsiteY47" fmla="*/ 181155 h 1299864"/>
                <a:gd name="connsiteX48" fmla="*/ 3390181 w 3640347"/>
                <a:gd name="connsiteY48" fmla="*/ 207034 h 1299864"/>
                <a:gd name="connsiteX49" fmla="*/ 3407434 w 3640347"/>
                <a:gd name="connsiteY49" fmla="*/ 232914 h 1299864"/>
                <a:gd name="connsiteX50" fmla="*/ 3441940 w 3640347"/>
                <a:gd name="connsiteY50" fmla="*/ 310551 h 1299864"/>
                <a:gd name="connsiteX51" fmla="*/ 3450566 w 3640347"/>
                <a:gd name="connsiteY51" fmla="*/ 345057 h 1299864"/>
                <a:gd name="connsiteX52" fmla="*/ 3502325 w 3640347"/>
                <a:gd name="connsiteY52" fmla="*/ 414068 h 1299864"/>
                <a:gd name="connsiteX53" fmla="*/ 3519577 w 3640347"/>
                <a:gd name="connsiteY53" fmla="*/ 439947 h 1299864"/>
                <a:gd name="connsiteX54" fmla="*/ 3545457 w 3640347"/>
                <a:gd name="connsiteY54" fmla="*/ 457200 h 1299864"/>
                <a:gd name="connsiteX55" fmla="*/ 3597215 w 3640347"/>
                <a:gd name="connsiteY55" fmla="*/ 569344 h 1299864"/>
                <a:gd name="connsiteX56" fmla="*/ 3614468 w 3640347"/>
                <a:gd name="connsiteY56" fmla="*/ 612476 h 1299864"/>
                <a:gd name="connsiteX57" fmla="*/ 3623094 w 3640347"/>
                <a:gd name="connsiteY57" fmla="*/ 646981 h 1299864"/>
                <a:gd name="connsiteX58" fmla="*/ 3640347 w 3640347"/>
                <a:gd name="connsiteY58" fmla="*/ 707366 h 1299864"/>
                <a:gd name="connsiteX59" fmla="*/ 3631721 w 3640347"/>
                <a:gd name="connsiteY59" fmla="*/ 1017917 h 1299864"/>
                <a:gd name="connsiteX60" fmla="*/ 3614468 w 3640347"/>
                <a:gd name="connsiteY60" fmla="*/ 1043797 h 1299864"/>
                <a:gd name="connsiteX61" fmla="*/ 3597215 w 3640347"/>
                <a:gd name="connsiteY61" fmla="*/ 1078302 h 1299864"/>
                <a:gd name="connsiteX62" fmla="*/ 3545457 w 3640347"/>
                <a:gd name="connsiteY62" fmla="*/ 1173193 h 1299864"/>
                <a:gd name="connsiteX63" fmla="*/ 3528204 w 3640347"/>
                <a:gd name="connsiteY63" fmla="*/ 1199072 h 1299864"/>
                <a:gd name="connsiteX64" fmla="*/ 3502325 w 3640347"/>
                <a:gd name="connsiteY64" fmla="*/ 1207698 h 1299864"/>
                <a:gd name="connsiteX65" fmla="*/ 3364302 w 3640347"/>
                <a:gd name="connsiteY65" fmla="*/ 1199072 h 1299864"/>
                <a:gd name="connsiteX66" fmla="*/ 3355676 w 3640347"/>
                <a:gd name="connsiteY66" fmla="*/ 1173193 h 1299864"/>
                <a:gd name="connsiteX67" fmla="*/ 3347049 w 3640347"/>
                <a:gd name="connsiteY67" fmla="*/ 871268 h 1299864"/>
                <a:gd name="connsiteX68" fmla="*/ 3286664 w 3640347"/>
                <a:gd name="connsiteY68" fmla="*/ 802257 h 1299864"/>
                <a:gd name="connsiteX69" fmla="*/ 3252159 w 3640347"/>
                <a:gd name="connsiteY69" fmla="*/ 776378 h 1299864"/>
                <a:gd name="connsiteX70" fmla="*/ 3217653 w 3640347"/>
                <a:gd name="connsiteY70" fmla="*/ 759125 h 1299864"/>
                <a:gd name="connsiteX71" fmla="*/ 3157268 w 3640347"/>
                <a:gd name="connsiteY71" fmla="*/ 750498 h 1299864"/>
                <a:gd name="connsiteX72" fmla="*/ 2777706 w 3640347"/>
                <a:gd name="connsiteY72" fmla="*/ 759125 h 1299864"/>
                <a:gd name="connsiteX73" fmla="*/ 2734574 w 3640347"/>
                <a:gd name="connsiteY73" fmla="*/ 802257 h 1299864"/>
                <a:gd name="connsiteX74" fmla="*/ 2717321 w 3640347"/>
                <a:gd name="connsiteY74" fmla="*/ 854015 h 1299864"/>
                <a:gd name="connsiteX75" fmla="*/ 2691442 w 3640347"/>
                <a:gd name="connsiteY75" fmla="*/ 940280 h 1299864"/>
                <a:gd name="connsiteX76" fmla="*/ 2665562 w 3640347"/>
                <a:gd name="connsiteY76" fmla="*/ 966159 h 1299864"/>
                <a:gd name="connsiteX77" fmla="*/ 2613804 w 3640347"/>
                <a:gd name="connsiteY77" fmla="*/ 1069676 h 1299864"/>
                <a:gd name="connsiteX78" fmla="*/ 2605177 w 3640347"/>
                <a:gd name="connsiteY78" fmla="*/ 1112808 h 1299864"/>
                <a:gd name="connsiteX79" fmla="*/ 2622430 w 3640347"/>
                <a:gd name="connsiteY79" fmla="*/ 1259457 h 1299864"/>
                <a:gd name="connsiteX80" fmla="*/ 2596551 w 3640347"/>
                <a:gd name="connsiteY80" fmla="*/ 1268083 h 1299864"/>
                <a:gd name="connsiteX81" fmla="*/ 2225615 w 3640347"/>
                <a:gd name="connsiteY81" fmla="*/ 1259457 h 1299864"/>
                <a:gd name="connsiteX82" fmla="*/ 1794294 w 3640347"/>
                <a:gd name="connsiteY82" fmla="*/ 1268083 h 1299864"/>
                <a:gd name="connsiteX83" fmla="*/ 1595887 w 3640347"/>
                <a:gd name="connsiteY83" fmla="*/ 1276710 h 1299864"/>
                <a:gd name="connsiteX84" fmla="*/ 1475117 w 3640347"/>
                <a:gd name="connsiteY84" fmla="*/ 1285336 h 1299864"/>
                <a:gd name="connsiteX85" fmla="*/ 1293962 w 3640347"/>
                <a:gd name="connsiteY85" fmla="*/ 1293963 h 1299864"/>
                <a:gd name="connsiteX86" fmla="*/ 1086928 w 3640347"/>
                <a:gd name="connsiteY86" fmla="*/ 1242204 h 1299864"/>
                <a:gd name="connsiteX87" fmla="*/ 1061049 w 3640347"/>
                <a:gd name="connsiteY87" fmla="*/ 1207698 h 1299864"/>
                <a:gd name="connsiteX88" fmla="*/ 1035170 w 3640347"/>
                <a:gd name="connsiteY88" fmla="*/ 1069676 h 1299864"/>
                <a:gd name="connsiteX89" fmla="*/ 1026544 w 3640347"/>
                <a:gd name="connsiteY89" fmla="*/ 1017917 h 1299864"/>
                <a:gd name="connsiteX90" fmla="*/ 1000664 w 3640347"/>
                <a:gd name="connsiteY90" fmla="*/ 923027 h 1299864"/>
                <a:gd name="connsiteX91" fmla="*/ 957532 w 3640347"/>
                <a:gd name="connsiteY91" fmla="*/ 871268 h 1299864"/>
                <a:gd name="connsiteX92" fmla="*/ 948906 w 3640347"/>
                <a:gd name="connsiteY92" fmla="*/ 845389 h 1299864"/>
                <a:gd name="connsiteX93" fmla="*/ 897147 w 3640347"/>
                <a:gd name="connsiteY93" fmla="*/ 819510 h 1299864"/>
                <a:gd name="connsiteX94" fmla="*/ 836762 w 3640347"/>
                <a:gd name="connsiteY94" fmla="*/ 785004 h 1299864"/>
                <a:gd name="connsiteX95" fmla="*/ 785004 w 3640347"/>
                <a:gd name="connsiteY95" fmla="*/ 759125 h 1299864"/>
                <a:gd name="connsiteX96" fmla="*/ 724619 w 3640347"/>
                <a:gd name="connsiteY96" fmla="*/ 724619 h 1299864"/>
                <a:gd name="connsiteX97" fmla="*/ 681487 w 3640347"/>
                <a:gd name="connsiteY97" fmla="*/ 715993 h 1299864"/>
                <a:gd name="connsiteX98" fmla="*/ 603849 w 3640347"/>
                <a:gd name="connsiteY98" fmla="*/ 715993 h 1299864"/>
                <a:gd name="connsiteX99" fmla="*/ 508959 w 3640347"/>
                <a:gd name="connsiteY99" fmla="*/ 776378 h 1299864"/>
                <a:gd name="connsiteX100" fmla="*/ 457200 w 3640347"/>
                <a:gd name="connsiteY100" fmla="*/ 828136 h 1299864"/>
                <a:gd name="connsiteX101" fmla="*/ 422694 w 3640347"/>
                <a:gd name="connsiteY101" fmla="*/ 879895 h 1299864"/>
                <a:gd name="connsiteX102" fmla="*/ 405442 w 3640347"/>
                <a:gd name="connsiteY102" fmla="*/ 905774 h 1299864"/>
                <a:gd name="connsiteX103" fmla="*/ 353683 w 3640347"/>
                <a:gd name="connsiteY103" fmla="*/ 957532 h 1299864"/>
                <a:gd name="connsiteX104" fmla="*/ 310551 w 3640347"/>
                <a:gd name="connsiteY104" fmla="*/ 1035170 h 1299864"/>
                <a:gd name="connsiteX105" fmla="*/ 301925 w 3640347"/>
                <a:gd name="connsiteY105" fmla="*/ 1078302 h 1299864"/>
                <a:gd name="connsiteX106" fmla="*/ 327804 w 3640347"/>
                <a:gd name="connsiteY106"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81155 w 3640347"/>
                <a:gd name="connsiteY3" fmla="*/ 1199072 h 1299864"/>
                <a:gd name="connsiteX4" fmla="*/ 138023 w 3640347"/>
                <a:gd name="connsiteY4" fmla="*/ 1138687 h 1299864"/>
                <a:gd name="connsiteX5" fmla="*/ 103517 w 3640347"/>
                <a:gd name="connsiteY5" fmla="*/ 1130061 h 1299864"/>
                <a:gd name="connsiteX6" fmla="*/ 86264 w 3640347"/>
                <a:gd name="connsiteY6" fmla="*/ 1095555 h 1299864"/>
                <a:gd name="connsiteX7" fmla="*/ 34506 w 3640347"/>
                <a:gd name="connsiteY7" fmla="*/ 1069676 h 1299864"/>
                <a:gd name="connsiteX8" fmla="*/ 17253 w 3640347"/>
                <a:gd name="connsiteY8" fmla="*/ 1000664 h 1299864"/>
                <a:gd name="connsiteX9" fmla="*/ 0 w 3640347"/>
                <a:gd name="connsiteY9" fmla="*/ 940280 h 1299864"/>
                <a:gd name="connsiteX10" fmla="*/ 8627 w 3640347"/>
                <a:gd name="connsiteY10" fmla="*/ 871268 h 1299864"/>
                <a:gd name="connsiteX11" fmla="*/ 43132 w 3640347"/>
                <a:gd name="connsiteY11" fmla="*/ 793631 h 1299864"/>
                <a:gd name="connsiteX12" fmla="*/ 69011 w 3640347"/>
                <a:gd name="connsiteY12" fmla="*/ 767751 h 1299864"/>
                <a:gd name="connsiteX13" fmla="*/ 94891 w 3640347"/>
                <a:gd name="connsiteY13" fmla="*/ 750498 h 1299864"/>
                <a:gd name="connsiteX14" fmla="*/ 172528 w 3640347"/>
                <a:gd name="connsiteY14" fmla="*/ 655608 h 1299864"/>
                <a:gd name="connsiteX15" fmla="*/ 198408 w 3640347"/>
                <a:gd name="connsiteY15" fmla="*/ 629729 h 1299864"/>
                <a:gd name="connsiteX16" fmla="*/ 327804 w 3640347"/>
                <a:gd name="connsiteY16" fmla="*/ 595223 h 1299864"/>
                <a:gd name="connsiteX17" fmla="*/ 802257 w 3640347"/>
                <a:gd name="connsiteY17" fmla="*/ 577970 h 1299864"/>
                <a:gd name="connsiteX18" fmla="*/ 836762 w 3640347"/>
                <a:gd name="connsiteY18" fmla="*/ 569344 h 1299864"/>
                <a:gd name="connsiteX19" fmla="*/ 983411 w 3640347"/>
                <a:gd name="connsiteY19" fmla="*/ 552091 h 1299864"/>
                <a:gd name="connsiteX20" fmla="*/ 1043796 w 3640347"/>
                <a:gd name="connsiteY20" fmla="*/ 543464 h 1299864"/>
                <a:gd name="connsiteX21" fmla="*/ 1112808 w 3640347"/>
                <a:gd name="connsiteY21" fmla="*/ 534838 h 1299864"/>
                <a:gd name="connsiteX22" fmla="*/ 1138687 w 3640347"/>
                <a:gd name="connsiteY22" fmla="*/ 526212 h 1299864"/>
                <a:gd name="connsiteX23" fmla="*/ 1190445 w 3640347"/>
                <a:gd name="connsiteY23" fmla="*/ 474453 h 1299864"/>
                <a:gd name="connsiteX24" fmla="*/ 1216325 w 3640347"/>
                <a:gd name="connsiteY24" fmla="*/ 457200 h 1299864"/>
                <a:gd name="connsiteX25" fmla="*/ 1268083 w 3640347"/>
                <a:gd name="connsiteY25" fmla="*/ 422695 h 1299864"/>
                <a:gd name="connsiteX26" fmla="*/ 1293962 w 3640347"/>
                <a:gd name="connsiteY26" fmla="*/ 396815 h 1299864"/>
                <a:gd name="connsiteX27" fmla="*/ 1328468 w 3640347"/>
                <a:gd name="connsiteY27" fmla="*/ 370936 h 1299864"/>
                <a:gd name="connsiteX28" fmla="*/ 1388853 w 3640347"/>
                <a:gd name="connsiteY28" fmla="*/ 301925 h 1299864"/>
                <a:gd name="connsiteX29" fmla="*/ 1423359 w 3640347"/>
                <a:gd name="connsiteY29" fmla="*/ 293298 h 1299864"/>
                <a:gd name="connsiteX30" fmla="*/ 1466491 w 3640347"/>
                <a:gd name="connsiteY30" fmla="*/ 241540 h 1299864"/>
                <a:gd name="connsiteX31" fmla="*/ 1500996 w 3640347"/>
                <a:gd name="connsiteY31" fmla="*/ 189781 h 1299864"/>
                <a:gd name="connsiteX32" fmla="*/ 1518249 w 3640347"/>
                <a:gd name="connsiteY32" fmla="*/ 163902 h 1299864"/>
                <a:gd name="connsiteX33" fmla="*/ 1535502 w 3640347"/>
                <a:gd name="connsiteY33" fmla="*/ 129397 h 1299864"/>
                <a:gd name="connsiteX34" fmla="*/ 1561381 w 3640347"/>
                <a:gd name="connsiteY34" fmla="*/ 120770 h 1299864"/>
                <a:gd name="connsiteX35" fmla="*/ 1587261 w 3640347"/>
                <a:gd name="connsiteY35" fmla="*/ 94891 h 1299864"/>
                <a:gd name="connsiteX36" fmla="*/ 1613140 w 3640347"/>
                <a:gd name="connsiteY36" fmla="*/ 77638 h 1299864"/>
                <a:gd name="connsiteX37" fmla="*/ 1647645 w 3640347"/>
                <a:gd name="connsiteY37" fmla="*/ 51759 h 1299864"/>
                <a:gd name="connsiteX38" fmla="*/ 1673525 w 3640347"/>
                <a:gd name="connsiteY38" fmla="*/ 34506 h 1299864"/>
                <a:gd name="connsiteX39" fmla="*/ 1742536 w 3640347"/>
                <a:gd name="connsiteY39" fmla="*/ 17253 h 1299864"/>
                <a:gd name="connsiteX40" fmla="*/ 1794294 w 3640347"/>
                <a:gd name="connsiteY40" fmla="*/ 0 h 1299864"/>
                <a:gd name="connsiteX41" fmla="*/ 3200400 w 3640347"/>
                <a:gd name="connsiteY41" fmla="*/ 8627 h 1299864"/>
                <a:gd name="connsiteX42" fmla="*/ 3226279 w 3640347"/>
                <a:gd name="connsiteY42" fmla="*/ 17253 h 1299864"/>
                <a:gd name="connsiteX43" fmla="*/ 3243532 w 3640347"/>
                <a:gd name="connsiteY43" fmla="*/ 43132 h 1299864"/>
                <a:gd name="connsiteX44" fmla="*/ 3303917 w 3640347"/>
                <a:gd name="connsiteY44" fmla="*/ 94891 h 1299864"/>
                <a:gd name="connsiteX45" fmla="*/ 3338423 w 3640347"/>
                <a:gd name="connsiteY45" fmla="*/ 138023 h 1299864"/>
                <a:gd name="connsiteX46" fmla="*/ 3381555 w 3640347"/>
                <a:gd name="connsiteY46" fmla="*/ 181155 h 1299864"/>
                <a:gd name="connsiteX47" fmla="*/ 3390181 w 3640347"/>
                <a:gd name="connsiteY47" fmla="*/ 207034 h 1299864"/>
                <a:gd name="connsiteX48" fmla="*/ 3407434 w 3640347"/>
                <a:gd name="connsiteY48" fmla="*/ 232914 h 1299864"/>
                <a:gd name="connsiteX49" fmla="*/ 3441940 w 3640347"/>
                <a:gd name="connsiteY49" fmla="*/ 310551 h 1299864"/>
                <a:gd name="connsiteX50" fmla="*/ 3450566 w 3640347"/>
                <a:gd name="connsiteY50" fmla="*/ 345057 h 1299864"/>
                <a:gd name="connsiteX51" fmla="*/ 3502325 w 3640347"/>
                <a:gd name="connsiteY51" fmla="*/ 414068 h 1299864"/>
                <a:gd name="connsiteX52" fmla="*/ 3519577 w 3640347"/>
                <a:gd name="connsiteY52" fmla="*/ 439947 h 1299864"/>
                <a:gd name="connsiteX53" fmla="*/ 3545457 w 3640347"/>
                <a:gd name="connsiteY53" fmla="*/ 457200 h 1299864"/>
                <a:gd name="connsiteX54" fmla="*/ 3597215 w 3640347"/>
                <a:gd name="connsiteY54" fmla="*/ 569344 h 1299864"/>
                <a:gd name="connsiteX55" fmla="*/ 3614468 w 3640347"/>
                <a:gd name="connsiteY55" fmla="*/ 612476 h 1299864"/>
                <a:gd name="connsiteX56" fmla="*/ 3623094 w 3640347"/>
                <a:gd name="connsiteY56" fmla="*/ 646981 h 1299864"/>
                <a:gd name="connsiteX57" fmla="*/ 3640347 w 3640347"/>
                <a:gd name="connsiteY57" fmla="*/ 707366 h 1299864"/>
                <a:gd name="connsiteX58" fmla="*/ 3631721 w 3640347"/>
                <a:gd name="connsiteY58" fmla="*/ 1017917 h 1299864"/>
                <a:gd name="connsiteX59" fmla="*/ 3614468 w 3640347"/>
                <a:gd name="connsiteY59" fmla="*/ 1043797 h 1299864"/>
                <a:gd name="connsiteX60" fmla="*/ 3597215 w 3640347"/>
                <a:gd name="connsiteY60" fmla="*/ 1078302 h 1299864"/>
                <a:gd name="connsiteX61" fmla="*/ 3545457 w 3640347"/>
                <a:gd name="connsiteY61" fmla="*/ 1173193 h 1299864"/>
                <a:gd name="connsiteX62" fmla="*/ 3528204 w 3640347"/>
                <a:gd name="connsiteY62" fmla="*/ 1199072 h 1299864"/>
                <a:gd name="connsiteX63" fmla="*/ 3502325 w 3640347"/>
                <a:gd name="connsiteY63" fmla="*/ 1207698 h 1299864"/>
                <a:gd name="connsiteX64" fmla="*/ 3364302 w 3640347"/>
                <a:gd name="connsiteY64" fmla="*/ 1199072 h 1299864"/>
                <a:gd name="connsiteX65" fmla="*/ 3355676 w 3640347"/>
                <a:gd name="connsiteY65" fmla="*/ 1173193 h 1299864"/>
                <a:gd name="connsiteX66" fmla="*/ 3347049 w 3640347"/>
                <a:gd name="connsiteY66" fmla="*/ 871268 h 1299864"/>
                <a:gd name="connsiteX67" fmla="*/ 3286664 w 3640347"/>
                <a:gd name="connsiteY67" fmla="*/ 802257 h 1299864"/>
                <a:gd name="connsiteX68" fmla="*/ 3252159 w 3640347"/>
                <a:gd name="connsiteY68" fmla="*/ 776378 h 1299864"/>
                <a:gd name="connsiteX69" fmla="*/ 3217653 w 3640347"/>
                <a:gd name="connsiteY69" fmla="*/ 759125 h 1299864"/>
                <a:gd name="connsiteX70" fmla="*/ 3157268 w 3640347"/>
                <a:gd name="connsiteY70" fmla="*/ 750498 h 1299864"/>
                <a:gd name="connsiteX71" fmla="*/ 2777706 w 3640347"/>
                <a:gd name="connsiteY71" fmla="*/ 759125 h 1299864"/>
                <a:gd name="connsiteX72" fmla="*/ 2734574 w 3640347"/>
                <a:gd name="connsiteY72" fmla="*/ 802257 h 1299864"/>
                <a:gd name="connsiteX73" fmla="*/ 2717321 w 3640347"/>
                <a:gd name="connsiteY73" fmla="*/ 854015 h 1299864"/>
                <a:gd name="connsiteX74" fmla="*/ 2691442 w 3640347"/>
                <a:gd name="connsiteY74" fmla="*/ 940280 h 1299864"/>
                <a:gd name="connsiteX75" fmla="*/ 2665562 w 3640347"/>
                <a:gd name="connsiteY75" fmla="*/ 966159 h 1299864"/>
                <a:gd name="connsiteX76" fmla="*/ 2613804 w 3640347"/>
                <a:gd name="connsiteY76" fmla="*/ 1069676 h 1299864"/>
                <a:gd name="connsiteX77" fmla="*/ 2605177 w 3640347"/>
                <a:gd name="connsiteY77" fmla="*/ 1112808 h 1299864"/>
                <a:gd name="connsiteX78" fmla="*/ 2622430 w 3640347"/>
                <a:gd name="connsiteY78" fmla="*/ 1259457 h 1299864"/>
                <a:gd name="connsiteX79" fmla="*/ 2596551 w 3640347"/>
                <a:gd name="connsiteY79" fmla="*/ 1268083 h 1299864"/>
                <a:gd name="connsiteX80" fmla="*/ 2225615 w 3640347"/>
                <a:gd name="connsiteY80" fmla="*/ 1259457 h 1299864"/>
                <a:gd name="connsiteX81" fmla="*/ 1794294 w 3640347"/>
                <a:gd name="connsiteY81" fmla="*/ 1268083 h 1299864"/>
                <a:gd name="connsiteX82" fmla="*/ 1595887 w 3640347"/>
                <a:gd name="connsiteY82" fmla="*/ 1276710 h 1299864"/>
                <a:gd name="connsiteX83" fmla="*/ 1475117 w 3640347"/>
                <a:gd name="connsiteY83" fmla="*/ 1285336 h 1299864"/>
                <a:gd name="connsiteX84" fmla="*/ 1293962 w 3640347"/>
                <a:gd name="connsiteY84" fmla="*/ 1293963 h 1299864"/>
                <a:gd name="connsiteX85" fmla="*/ 1086928 w 3640347"/>
                <a:gd name="connsiteY85" fmla="*/ 1242204 h 1299864"/>
                <a:gd name="connsiteX86" fmla="*/ 1061049 w 3640347"/>
                <a:gd name="connsiteY86" fmla="*/ 1207698 h 1299864"/>
                <a:gd name="connsiteX87" fmla="*/ 1035170 w 3640347"/>
                <a:gd name="connsiteY87" fmla="*/ 1069676 h 1299864"/>
                <a:gd name="connsiteX88" fmla="*/ 1026544 w 3640347"/>
                <a:gd name="connsiteY88" fmla="*/ 1017917 h 1299864"/>
                <a:gd name="connsiteX89" fmla="*/ 1000664 w 3640347"/>
                <a:gd name="connsiteY89" fmla="*/ 923027 h 1299864"/>
                <a:gd name="connsiteX90" fmla="*/ 957532 w 3640347"/>
                <a:gd name="connsiteY90" fmla="*/ 871268 h 1299864"/>
                <a:gd name="connsiteX91" fmla="*/ 948906 w 3640347"/>
                <a:gd name="connsiteY91" fmla="*/ 845389 h 1299864"/>
                <a:gd name="connsiteX92" fmla="*/ 897147 w 3640347"/>
                <a:gd name="connsiteY92" fmla="*/ 819510 h 1299864"/>
                <a:gd name="connsiteX93" fmla="*/ 836762 w 3640347"/>
                <a:gd name="connsiteY93" fmla="*/ 785004 h 1299864"/>
                <a:gd name="connsiteX94" fmla="*/ 785004 w 3640347"/>
                <a:gd name="connsiteY94" fmla="*/ 759125 h 1299864"/>
                <a:gd name="connsiteX95" fmla="*/ 724619 w 3640347"/>
                <a:gd name="connsiteY95" fmla="*/ 724619 h 1299864"/>
                <a:gd name="connsiteX96" fmla="*/ 681487 w 3640347"/>
                <a:gd name="connsiteY96" fmla="*/ 715993 h 1299864"/>
                <a:gd name="connsiteX97" fmla="*/ 603849 w 3640347"/>
                <a:gd name="connsiteY97" fmla="*/ 715993 h 1299864"/>
                <a:gd name="connsiteX98" fmla="*/ 508959 w 3640347"/>
                <a:gd name="connsiteY98" fmla="*/ 776378 h 1299864"/>
                <a:gd name="connsiteX99" fmla="*/ 457200 w 3640347"/>
                <a:gd name="connsiteY99" fmla="*/ 828136 h 1299864"/>
                <a:gd name="connsiteX100" fmla="*/ 422694 w 3640347"/>
                <a:gd name="connsiteY100" fmla="*/ 879895 h 1299864"/>
                <a:gd name="connsiteX101" fmla="*/ 405442 w 3640347"/>
                <a:gd name="connsiteY101" fmla="*/ 905774 h 1299864"/>
                <a:gd name="connsiteX102" fmla="*/ 353683 w 3640347"/>
                <a:gd name="connsiteY102" fmla="*/ 957532 h 1299864"/>
                <a:gd name="connsiteX103" fmla="*/ 310551 w 3640347"/>
                <a:gd name="connsiteY103" fmla="*/ 1035170 h 1299864"/>
                <a:gd name="connsiteX104" fmla="*/ 301925 w 3640347"/>
                <a:gd name="connsiteY104" fmla="*/ 1078302 h 1299864"/>
                <a:gd name="connsiteX105" fmla="*/ 327804 w 3640347"/>
                <a:gd name="connsiteY105"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81155 w 3640347"/>
                <a:gd name="connsiteY3" fmla="*/ 1199072 h 1299864"/>
                <a:gd name="connsiteX4" fmla="*/ 138023 w 3640347"/>
                <a:gd name="connsiteY4" fmla="*/ 1138687 h 1299864"/>
                <a:gd name="connsiteX5" fmla="*/ 103517 w 3640347"/>
                <a:gd name="connsiteY5" fmla="*/ 1130061 h 1299864"/>
                <a:gd name="connsiteX6" fmla="*/ 112144 w 3640347"/>
                <a:gd name="connsiteY6" fmla="*/ 1104181 h 1299864"/>
                <a:gd name="connsiteX7" fmla="*/ 34506 w 3640347"/>
                <a:gd name="connsiteY7" fmla="*/ 1069676 h 1299864"/>
                <a:gd name="connsiteX8" fmla="*/ 17253 w 3640347"/>
                <a:gd name="connsiteY8" fmla="*/ 1000664 h 1299864"/>
                <a:gd name="connsiteX9" fmla="*/ 0 w 3640347"/>
                <a:gd name="connsiteY9" fmla="*/ 940280 h 1299864"/>
                <a:gd name="connsiteX10" fmla="*/ 8627 w 3640347"/>
                <a:gd name="connsiteY10" fmla="*/ 871268 h 1299864"/>
                <a:gd name="connsiteX11" fmla="*/ 43132 w 3640347"/>
                <a:gd name="connsiteY11" fmla="*/ 793631 h 1299864"/>
                <a:gd name="connsiteX12" fmla="*/ 69011 w 3640347"/>
                <a:gd name="connsiteY12" fmla="*/ 767751 h 1299864"/>
                <a:gd name="connsiteX13" fmla="*/ 94891 w 3640347"/>
                <a:gd name="connsiteY13" fmla="*/ 750498 h 1299864"/>
                <a:gd name="connsiteX14" fmla="*/ 172528 w 3640347"/>
                <a:gd name="connsiteY14" fmla="*/ 655608 h 1299864"/>
                <a:gd name="connsiteX15" fmla="*/ 198408 w 3640347"/>
                <a:gd name="connsiteY15" fmla="*/ 629729 h 1299864"/>
                <a:gd name="connsiteX16" fmla="*/ 327804 w 3640347"/>
                <a:gd name="connsiteY16" fmla="*/ 595223 h 1299864"/>
                <a:gd name="connsiteX17" fmla="*/ 802257 w 3640347"/>
                <a:gd name="connsiteY17" fmla="*/ 577970 h 1299864"/>
                <a:gd name="connsiteX18" fmla="*/ 836762 w 3640347"/>
                <a:gd name="connsiteY18" fmla="*/ 569344 h 1299864"/>
                <a:gd name="connsiteX19" fmla="*/ 983411 w 3640347"/>
                <a:gd name="connsiteY19" fmla="*/ 552091 h 1299864"/>
                <a:gd name="connsiteX20" fmla="*/ 1043796 w 3640347"/>
                <a:gd name="connsiteY20" fmla="*/ 543464 h 1299864"/>
                <a:gd name="connsiteX21" fmla="*/ 1112808 w 3640347"/>
                <a:gd name="connsiteY21" fmla="*/ 534838 h 1299864"/>
                <a:gd name="connsiteX22" fmla="*/ 1138687 w 3640347"/>
                <a:gd name="connsiteY22" fmla="*/ 526212 h 1299864"/>
                <a:gd name="connsiteX23" fmla="*/ 1190445 w 3640347"/>
                <a:gd name="connsiteY23" fmla="*/ 474453 h 1299864"/>
                <a:gd name="connsiteX24" fmla="*/ 1216325 w 3640347"/>
                <a:gd name="connsiteY24" fmla="*/ 457200 h 1299864"/>
                <a:gd name="connsiteX25" fmla="*/ 1268083 w 3640347"/>
                <a:gd name="connsiteY25" fmla="*/ 422695 h 1299864"/>
                <a:gd name="connsiteX26" fmla="*/ 1293962 w 3640347"/>
                <a:gd name="connsiteY26" fmla="*/ 396815 h 1299864"/>
                <a:gd name="connsiteX27" fmla="*/ 1328468 w 3640347"/>
                <a:gd name="connsiteY27" fmla="*/ 370936 h 1299864"/>
                <a:gd name="connsiteX28" fmla="*/ 1388853 w 3640347"/>
                <a:gd name="connsiteY28" fmla="*/ 301925 h 1299864"/>
                <a:gd name="connsiteX29" fmla="*/ 1423359 w 3640347"/>
                <a:gd name="connsiteY29" fmla="*/ 293298 h 1299864"/>
                <a:gd name="connsiteX30" fmla="*/ 1466491 w 3640347"/>
                <a:gd name="connsiteY30" fmla="*/ 241540 h 1299864"/>
                <a:gd name="connsiteX31" fmla="*/ 1500996 w 3640347"/>
                <a:gd name="connsiteY31" fmla="*/ 189781 h 1299864"/>
                <a:gd name="connsiteX32" fmla="*/ 1518249 w 3640347"/>
                <a:gd name="connsiteY32" fmla="*/ 163902 h 1299864"/>
                <a:gd name="connsiteX33" fmla="*/ 1535502 w 3640347"/>
                <a:gd name="connsiteY33" fmla="*/ 129397 h 1299864"/>
                <a:gd name="connsiteX34" fmla="*/ 1561381 w 3640347"/>
                <a:gd name="connsiteY34" fmla="*/ 120770 h 1299864"/>
                <a:gd name="connsiteX35" fmla="*/ 1587261 w 3640347"/>
                <a:gd name="connsiteY35" fmla="*/ 94891 h 1299864"/>
                <a:gd name="connsiteX36" fmla="*/ 1613140 w 3640347"/>
                <a:gd name="connsiteY36" fmla="*/ 77638 h 1299864"/>
                <a:gd name="connsiteX37" fmla="*/ 1647645 w 3640347"/>
                <a:gd name="connsiteY37" fmla="*/ 51759 h 1299864"/>
                <a:gd name="connsiteX38" fmla="*/ 1673525 w 3640347"/>
                <a:gd name="connsiteY38" fmla="*/ 34506 h 1299864"/>
                <a:gd name="connsiteX39" fmla="*/ 1742536 w 3640347"/>
                <a:gd name="connsiteY39" fmla="*/ 17253 h 1299864"/>
                <a:gd name="connsiteX40" fmla="*/ 1794294 w 3640347"/>
                <a:gd name="connsiteY40" fmla="*/ 0 h 1299864"/>
                <a:gd name="connsiteX41" fmla="*/ 3200400 w 3640347"/>
                <a:gd name="connsiteY41" fmla="*/ 8627 h 1299864"/>
                <a:gd name="connsiteX42" fmla="*/ 3226279 w 3640347"/>
                <a:gd name="connsiteY42" fmla="*/ 17253 h 1299864"/>
                <a:gd name="connsiteX43" fmla="*/ 3243532 w 3640347"/>
                <a:gd name="connsiteY43" fmla="*/ 43132 h 1299864"/>
                <a:gd name="connsiteX44" fmla="*/ 3303917 w 3640347"/>
                <a:gd name="connsiteY44" fmla="*/ 94891 h 1299864"/>
                <a:gd name="connsiteX45" fmla="*/ 3338423 w 3640347"/>
                <a:gd name="connsiteY45" fmla="*/ 138023 h 1299864"/>
                <a:gd name="connsiteX46" fmla="*/ 3381555 w 3640347"/>
                <a:gd name="connsiteY46" fmla="*/ 181155 h 1299864"/>
                <a:gd name="connsiteX47" fmla="*/ 3390181 w 3640347"/>
                <a:gd name="connsiteY47" fmla="*/ 207034 h 1299864"/>
                <a:gd name="connsiteX48" fmla="*/ 3407434 w 3640347"/>
                <a:gd name="connsiteY48" fmla="*/ 232914 h 1299864"/>
                <a:gd name="connsiteX49" fmla="*/ 3441940 w 3640347"/>
                <a:gd name="connsiteY49" fmla="*/ 310551 h 1299864"/>
                <a:gd name="connsiteX50" fmla="*/ 3450566 w 3640347"/>
                <a:gd name="connsiteY50" fmla="*/ 345057 h 1299864"/>
                <a:gd name="connsiteX51" fmla="*/ 3502325 w 3640347"/>
                <a:gd name="connsiteY51" fmla="*/ 414068 h 1299864"/>
                <a:gd name="connsiteX52" fmla="*/ 3519577 w 3640347"/>
                <a:gd name="connsiteY52" fmla="*/ 439947 h 1299864"/>
                <a:gd name="connsiteX53" fmla="*/ 3545457 w 3640347"/>
                <a:gd name="connsiteY53" fmla="*/ 457200 h 1299864"/>
                <a:gd name="connsiteX54" fmla="*/ 3597215 w 3640347"/>
                <a:gd name="connsiteY54" fmla="*/ 569344 h 1299864"/>
                <a:gd name="connsiteX55" fmla="*/ 3614468 w 3640347"/>
                <a:gd name="connsiteY55" fmla="*/ 612476 h 1299864"/>
                <a:gd name="connsiteX56" fmla="*/ 3623094 w 3640347"/>
                <a:gd name="connsiteY56" fmla="*/ 646981 h 1299864"/>
                <a:gd name="connsiteX57" fmla="*/ 3640347 w 3640347"/>
                <a:gd name="connsiteY57" fmla="*/ 707366 h 1299864"/>
                <a:gd name="connsiteX58" fmla="*/ 3631721 w 3640347"/>
                <a:gd name="connsiteY58" fmla="*/ 1017917 h 1299864"/>
                <a:gd name="connsiteX59" fmla="*/ 3614468 w 3640347"/>
                <a:gd name="connsiteY59" fmla="*/ 1043797 h 1299864"/>
                <a:gd name="connsiteX60" fmla="*/ 3597215 w 3640347"/>
                <a:gd name="connsiteY60" fmla="*/ 1078302 h 1299864"/>
                <a:gd name="connsiteX61" fmla="*/ 3545457 w 3640347"/>
                <a:gd name="connsiteY61" fmla="*/ 1173193 h 1299864"/>
                <a:gd name="connsiteX62" fmla="*/ 3528204 w 3640347"/>
                <a:gd name="connsiteY62" fmla="*/ 1199072 h 1299864"/>
                <a:gd name="connsiteX63" fmla="*/ 3502325 w 3640347"/>
                <a:gd name="connsiteY63" fmla="*/ 1207698 h 1299864"/>
                <a:gd name="connsiteX64" fmla="*/ 3364302 w 3640347"/>
                <a:gd name="connsiteY64" fmla="*/ 1199072 h 1299864"/>
                <a:gd name="connsiteX65" fmla="*/ 3355676 w 3640347"/>
                <a:gd name="connsiteY65" fmla="*/ 1173193 h 1299864"/>
                <a:gd name="connsiteX66" fmla="*/ 3347049 w 3640347"/>
                <a:gd name="connsiteY66" fmla="*/ 871268 h 1299864"/>
                <a:gd name="connsiteX67" fmla="*/ 3286664 w 3640347"/>
                <a:gd name="connsiteY67" fmla="*/ 802257 h 1299864"/>
                <a:gd name="connsiteX68" fmla="*/ 3252159 w 3640347"/>
                <a:gd name="connsiteY68" fmla="*/ 776378 h 1299864"/>
                <a:gd name="connsiteX69" fmla="*/ 3217653 w 3640347"/>
                <a:gd name="connsiteY69" fmla="*/ 759125 h 1299864"/>
                <a:gd name="connsiteX70" fmla="*/ 3157268 w 3640347"/>
                <a:gd name="connsiteY70" fmla="*/ 750498 h 1299864"/>
                <a:gd name="connsiteX71" fmla="*/ 2777706 w 3640347"/>
                <a:gd name="connsiteY71" fmla="*/ 759125 h 1299864"/>
                <a:gd name="connsiteX72" fmla="*/ 2734574 w 3640347"/>
                <a:gd name="connsiteY72" fmla="*/ 802257 h 1299864"/>
                <a:gd name="connsiteX73" fmla="*/ 2717321 w 3640347"/>
                <a:gd name="connsiteY73" fmla="*/ 854015 h 1299864"/>
                <a:gd name="connsiteX74" fmla="*/ 2691442 w 3640347"/>
                <a:gd name="connsiteY74" fmla="*/ 940280 h 1299864"/>
                <a:gd name="connsiteX75" fmla="*/ 2665562 w 3640347"/>
                <a:gd name="connsiteY75" fmla="*/ 966159 h 1299864"/>
                <a:gd name="connsiteX76" fmla="*/ 2613804 w 3640347"/>
                <a:gd name="connsiteY76" fmla="*/ 1069676 h 1299864"/>
                <a:gd name="connsiteX77" fmla="*/ 2605177 w 3640347"/>
                <a:gd name="connsiteY77" fmla="*/ 1112808 h 1299864"/>
                <a:gd name="connsiteX78" fmla="*/ 2622430 w 3640347"/>
                <a:gd name="connsiteY78" fmla="*/ 1259457 h 1299864"/>
                <a:gd name="connsiteX79" fmla="*/ 2596551 w 3640347"/>
                <a:gd name="connsiteY79" fmla="*/ 1268083 h 1299864"/>
                <a:gd name="connsiteX80" fmla="*/ 2225615 w 3640347"/>
                <a:gd name="connsiteY80" fmla="*/ 1259457 h 1299864"/>
                <a:gd name="connsiteX81" fmla="*/ 1794294 w 3640347"/>
                <a:gd name="connsiteY81" fmla="*/ 1268083 h 1299864"/>
                <a:gd name="connsiteX82" fmla="*/ 1595887 w 3640347"/>
                <a:gd name="connsiteY82" fmla="*/ 1276710 h 1299864"/>
                <a:gd name="connsiteX83" fmla="*/ 1475117 w 3640347"/>
                <a:gd name="connsiteY83" fmla="*/ 1285336 h 1299864"/>
                <a:gd name="connsiteX84" fmla="*/ 1293962 w 3640347"/>
                <a:gd name="connsiteY84" fmla="*/ 1293963 h 1299864"/>
                <a:gd name="connsiteX85" fmla="*/ 1086928 w 3640347"/>
                <a:gd name="connsiteY85" fmla="*/ 1242204 h 1299864"/>
                <a:gd name="connsiteX86" fmla="*/ 1061049 w 3640347"/>
                <a:gd name="connsiteY86" fmla="*/ 1207698 h 1299864"/>
                <a:gd name="connsiteX87" fmla="*/ 1035170 w 3640347"/>
                <a:gd name="connsiteY87" fmla="*/ 1069676 h 1299864"/>
                <a:gd name="connsiteX88" fmla="*/ 1026544 w 3640347"/>
                <a:gd name="connsiteY88" fmla="*/ 1017917 h 1299864"/>
                <a:gd name="connsiteX89" fmla="*/ 1000664 w 3640347"/>
                <a:gd name="connsiteY89" fmla="*/ 923027 h 1299864"/>
                <a:gd name="connsiteX90" fmla="*/ 957532 w 3640347"/>
                <a:gd name="connsiteY90" fmla="*/ 871268 h 1299864"/>
                <a:gd name="connsiteX91" fmla="*/ 948906 w 3640347"/>
                <a:gd name="connsiteY91" fmla="*/ 845389 h 1299864"/>
                <a:gd name="connsiteX92" fmla="*/ 897147 w 3640347"/>
                <a:gd name="connsiteY92" fmla="*/ 819510 h 1299864"/>
                <a:gd name="connsiteX93" fmla="*/ 836762 w 3640347"/>
                <a:gd name="connsiteY93" fmla="*/ 785004 h 1299864"/>
                <a:gd name="connsiteX94" fmla="*/ 785004 w 3640347"/>
                <a:gd name="connsiteY94" fmla="*/ 759125 h 1299864"/>
                <a:gd name="connsiteX95" fmla="*/ 724619 w 3640347"/>
                <a:gd name="connsiteY95" fmla="*/ 724619 h 1299864"/>
                <a:gd name="connsiteX96" fmla="*/ 681487 w 3640347"/>
                <a:gd name="connsiteY96" fmla="*/ 715993 h 1299864"/>
                <a:gd name="connsiteX97" fmla="*/ 603849 w 3640347"/>
                <a:gd name="connsiteY97" fmla="*/ 715993 h 1299864"/>
                <a:gd name="connsiteX98" fmla="*/ 508959 w 3640347"/>
                <a:gd name="connsiteY98" fmla="*/ 776378 h 1299864"/>
                <a:gd name="connsiteX99" fmla="*/ 457200 w 3640347"/>
                <a:gd name="connsiteY99" fmla="*/ 828136 h 1299864"/>
                <a:gd name="connsiteX100" fmla="*/ 422694 w 3640347"/>
                <a:gd name="connsiteY100" fmla="*/ 879895 h 1299864"/>
                <a:gd name="connsiteX101" fmla="*/ 405442 w 3640347"/>
                <a:gd name="connsiteY101" fmla="*/ 905774 h 1299864"/>
                <a:gd name="connsiteX102" fmla="*/ 353683 w 3640347"/>
                <a:gd name="connsiteY102" fmla="*/ 957532 h 1299864"/>
                <a:gd name="connsiteX103" fmla="*/ 310551 w 3640347"/>
                <a:gd name="connsiteY103" fmla="*/ 1035170 h 1299864"/>
                <a:gd name="connsiteX104" fmla="*/ 301925 w 3640347"/>
                <a:gd name="connsiteY104" fmla="*/ 1078302 h 1299864"/>
                <a:gd name="connsiteX105" fmla="*/ 327804 w 3640347"/>
                <a:gd name="connsiteY105"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81155 w 3640347"/>
                <a:gd name="connsiteY3" fmla="*/ 1199072 h 1299864"/>
                <a:gd name="connsiteX4" fmla="*/ 138023 w 3640347"/>
                <a:gd name="connsiteY4" fmla="*/ 1138687 h 1299864"/>
                <a:gd name="connsiteX5" fmla="*/ 103517 w 3640347"/>
                <a:gd name="connsiteY5" fmla="*/ 1130061 h 1299864"/>
                <a:gd name="connsiteX6" fmla="*/ 34506 w 3640347"/>
                <a:gd name="connsiteY6" fmla="*/ 1069676 h 1299864"/>
                <a:gd name="connsiteX7" fmla="*/ 17253 w 3640347"/>
                <a:gd name="connsiteY7" fmla="*/ 1000664 h 1299864"/>
                <a:gd name="connsiteX8" fmla="*/ 0 w 3640347"/>
                <a:gd name="connsiteY8" fmla="*/ 940280 h 1299864"/>
                <a:gd name="connsiteX9" fmla="*/ 8627 w 3640347"/>
                <a:gd name="connsiteY9" fmla="*/ 871268 h 1299864"/>
                <a:gd name="connsiteX10" fmla="*/ 43132 w 3640347"/>
                <a:gd name="connsiteY10" fmla="*/ 793631 h 1299864"/>
                <a:gd name="connsiteX11" fmla="*/ 69011 w 3640347"/>
                <a:gd name="connsiteY11" fmla="*/ 767751 h 1299864"/>
                <a:gd name="connsiteX12" fmla="*/ 94891 w 3640347"/>
                <a:gd name="connsiteY12" fmla="*/ 750498 h 1299864"/>
                <a:gd name="connsiteX13" fmla="*/ 172528 w 3640347"/>
                <a:gd name="connsiteY13" fmla="*/ 655608 h 1299864"/>
                <a:gd name="connsiteX14" fmla="*/ 198408 w 3640347"/>
                <a:gd name="connsiteY14" fmla="*/ 629729 h 1299864"/>
                <a:gd name="connsiteX15" fmla="*/ 327804 w 3640347"/>
                <a:gd name="connsiteY15" fmla="*/ 595223 h 1299864"/>
                <a:gd name="connsiteX16" fmla="*/ 802257 w 3640347"/>
                <a:gd name="connsiteY16" fmla="*/ 577970 h 1299864"/>
                <a:gd name="connsiteX17" fmla="*/ 836762 w 3640347"/>
                <a:gd name="connsiteY17" fmla="*/ 569344 h 1299864"/>
                <a:gd name="connsiteX18" fmla="*/ 983411 w 3640347"/>
                <a:gd name="connsiteY18" fmla="*/ 552091 h 1299864"/>
                <a:gd name="connsiteX19" fmla="*/ 1043796 w 3640347"/>
                <a:gd name="connsiteY19" fmla="*/ 543464 h 1299864"/>
                <a:gd name="connsiteX20" fmla="*/ 1112808 w 3640347"/>
                <a:gd name="connsiteY20" fmla="*/ 534838 h 1299864"/>
                <a:gd name="connsiteX21" fmla="*/ 1138687 w 3640347"/>
                <a:gd name="connsiteY21" fmla="*/ 526212 h 1299864"/>
                <a:gd name="connsiteX22" fmla="*/ 1190445 w 3640347"/>
                <a:gd name="connsiteY22" fmla="*/ 474453 h 1299864"/>
                <a:gd name="connsiteX23" fmla="*/ 1216325 w 3640347"/>
                <a:gd name="connsiteY23" fmla="*/ 457200 h 1299864"/>
                <a:gd name="connsiteX24" fmla="*/ 1268083 w 3640347"/>
                <a:gd name="connsiteY24" fmla="*/ 422695 h 1299864"/>
                <a:gd name="connsiteX25" fmla="*/ 1293962 w 3640347"/>
                <a:gd name="connsiteY25" fmla="*/ 396815 h 1299864"/>
                <a:gd name="connsiteX26" fmla="*/ 1328468 w 3640347"/>
                <a:gd name="connsiteY26" fmla="*/ 370936 h 1299864"/>
                <a:gd name="connsiteX27" fmla="*/ 1388853 w 3640347"/>
                <a:gd name="connsiteY27" fmla="*/ 301925 h 1299864"/>
                <a:gd name="connsiteX28" fmla="*/ 1423359 w 3640347"/>
                <a:gd name="connsiteY28" fmla="*/ 293298 h 1299864"/>
                <a:gd name="connsiteX29" fmla="*/ 1466491 w 3640347"/>
                <a:gd name="connsiteY29" fmla="*/ 241540 h 1299864"/>
                <a:gd name="connsiteX30" fmla="*/ 1500996 w 3640347"/>
                <a:gd name="connsiteY30" fmla="*/ 189781 h 1299864"/>
                <a:gd name="connsiteX31" fmla="*/ 1518249 w 3640347"/>
                <a:gd name="connsiteY31" fmla="*/ 163902 h 1299864"/>
                <a:gd name="connsiteX32" fmla="*/ 1535502 w 3640347"/>
                <a:gd name="connsiteY32" fmla="*/ 129397 h 1299864"/>
                <a:gd name="connsiteX33" fmla="*/ 1561381 w 3640347"/>
                <a:gd name="connsiteY33" fmla="*/ 120770 h 1299864"/>
                <a:gd name="connsiteX34" fmla="*/ 1587261 w 3640347"/>
                <a:gd name="connsiteY34" fmla="*/ 94891 h 1299864"/>
                <a:gd name="connsiteX35" fmla="*/ 1613140 w 3640347"/>
                <a:gd name="connsiteY35" fmla="*/ 77638 h 1299864"/>
                <a:gd name="connsiteX36" fmla="*/ 1647645 w 3640347"/>
                <a:gd name="connsiteY36" fmla="*/ 51759 h 1299864"/>
                <a:gd name="connsiteX37" fmla="*/ 1673525 w 3640347"/>
                <a:gd name="connsiteY37" fmla="*/ 34506 h 1299864"/>
                <a:gd name="connsiteX38" fmla="*/ 1742536 w 3640347"/>
                <a:gd name="connsiteY38" fmla="*/ 17253 h 1299864"/>
                <a:gd name="connsiteX39" fmla="*/ 1794294 w 3640347"/>
                <a:gd name="connsiteY39" fmla="*/ 0 h 1299864"/>
                <a:gd name="connsiteX40" fmla="*/ 3200400 w 3640347"/>
                <a:gd name="connsiteY40" fmla="*/ 8627 h 1299864"/>
                <a:gd name="connsiteX41" fmla="*/ 3226279 w 3640347"/>
                <a:gd name="connsiteY41" fmla="*/ 17253 h 1299864"/>
                <a:gd name="connsiteX42" fmla="*/ 3243532 w 3640347"/>
                <a:gd name="connsiteY42" fmla="*/ 43132 h 1299864"/>
                <a:gd name="connsiteX43" fmla="*/ 3303917 w 3640347"/>
                <a:gd name="connsiteY43" fmla="*/ 94891 h 1299864"/>
                <a:gd name="connsiteX44" fmla="*/ 3338423 w 3640347"/>
                <a:gd name="connsiteY44" fmla="*/ 138023 h 1299864"/>
                <a:gd name="connsiteX45" fmla="*/ 3381555 w 3640347"/>
                <a:gd name="connsiteY45" fmla="*/ 181155 h 1299864"/>
                <a:gd name="connsiteX46" fmla="*/ 3390181 w 3640347"/>
                <a:gd name="connsiteY46" fmla="*/ 207034 h 1299864"/>
                <a:gd name="connsiteX47" fmla="*/ 3407434 w 3640347"/>
                <a:gd name="connsiteY47" fmla="*/ 232914 h 1299864"/>
                <a:gd name="connsiteX48" fmla="*/ 3441940 w 3640347"/>
                <a:gd name="connsiteY48" fmla="*/ 310551 h 1299864"/>
                <a:gd name="connsiteX49" fmla="*/ 3450566 w 3640347"/>
                <a:gd name="connsiteY49" fmla="*/ 345057 h 1299864"/>
                <a:gd name="connsiteX50" fmla="*/ 3502325 w 3640347"/>
                <a:gd name="connsiteY50" fmla="*/ 414068 h 1299864"/>
                <a:gd name="connsiteX51" fmla="*/ 3519577 w 3640347"/>
                <a:gd name="connsiteY51" fmla="*/ 439947 h 1299864"/>
                <a:gd name="connsiteX52" fmla="*/ 3545457 w 3640347"/>
                <a:gd name="connsiteY52" fmla="*/ 457200 h 1299864"/>
                <a:gd name="connsiteX53" fmla="*/ 3597215 w 3640347"/>
                <a:gd name="connsiteY53" fmla="*/ 569344 h 1299864"/>
                <a:gd name="connsiteX54" fmla="*/ 3614468 w 3640347"/>
                <a:gd name="connsiteY54" fmla="*/ 612476 h 1299864"/>
                <a:gd name="connsiteX55" fmla="*/ 3623094 w 3640347"/>
                <a:gd name="connsiteY55" fmla="*/ 646981 h 1299864"/>
                <a:gd name="connsiteX56" fmla="*/ 3640347 w 3640347"/>
                <a:gd name="connsiteY56" fmla="*/ 707366 h 1299864"/>
                <a:gd name="connsiteX57" fmla="*/ 3631721 w 3640347"/>
                <a:gd name="connsiteY57" fmla="*/ 1017917 h 1299864"/>
                <a:gd name="connsiteX58" fmla="*/ 3614468 w 3640347"/>
                <a:gd name="connsiteY58" fmla="*/ 1043797 h 1299864"/>
                <a:gd name="connsiteX59" fmla="*/ 3597215 w 3640347"/>
                <a:gd name="connsiteY59" fmla="*/ 1078302 h 1299864"/>
                <a:gd name="connsiteX60" fmla="*/ 3545457 w 3640347"/>
                <a:gd name="connsiteY60" fmla="*/ 1173193 h 1299864"/>
                <a:gd name="connsiteX61" fmla="*/ 3528204 w 3640347"/>
                <a:gd name="connsiteY61" fmla="*/ 1199072 h 1299864"/>
                <a:gd name="connsiteX62" fmla="*/ 3502325 w 3640347"/>
                <a:gd name="connsiteY62" fmla="*/ 1207698 h 1299864"/>
                <a:gd name="connsiteX63" fmla="*/ 3364302 w 3640347"/>
                <a:gd name="connsiteY63" fmla="*/ 1199072 h 1299864"/>
                <a:gd name="connsiteX64" fmla="*/ 3355676 w 3640347"/>
                <a:gd name="connsiteY64" fmla="*/ 1173193 h 1299864"/>
                <a:gd name="connsiteX65" fmla="*/ 3347049 w 3640347"/>
                <a:gd name="connsiteY65" fmla="*/ 871268 h 1299864"/>
                <a:gd name="connsiteX66" fmla="*/ 3286664 w 3640347"/>
                <a:gd name="connsiteY66" fmla="*/ 802257 h 1299864"/>
                <a:gd name="connsiteX67" fmla="*/ 3252159 w 3640347"/>
                <a:gd name="connsiteY67" fmla="*/ 776378 h 1299864"/>
                <a:gd name="connsiteX68" fmla="*/ 3217653 w 3640347"/>
                <a:gd name="connsiteY68" fmla="*/ 759125 h 1299864"/>
                <a:gd name="connsiteX69" fmla="*/ 3157268 w 3640347"/>
                <a:gd name="connsiteY69" fmla="*/ 750498 h 1299864"/>
                <a:gd name="connsiteX70" fmla="*/ 2777706 w 3640347"/>
                <a:gd name="connsiteY70" fmla="*/ 759125 h 1299864"/>
                <a:gd name="connsiteX71" fmla="*/ 2734574 w 3640347"/>
                <a:gd name="connsiteY71" fmla="*/ 802257 h 1299864"/>
                <a:gd name="connsiteX72" fmla="*/ 2717321 w 3640347"/>
                <a:gd name="connsiteY72" fmla="*/ 854015 h 1299864"/>
                <a:gd name="connsiteX73" fmla="*/ 2691442 w 3640347"/>
                <a:gd name="connsiteY73" fmla="*/ 940280 h 1299864"/>
                <a:gd name="connsiteX74" fmla="*/ 2665562 w 3640347"/>
                <a:gd name="connsiteY74" fmla="*/ 966159 h 1299864"/>
                <a:gd name="connsiteX75" fmla="*/ 2613804 w 3640347"/>
                <a:gd name="connsiteY75" fmla="*/ 1069676 h 1299864"/>
                <a:gd name="connsiteX76" fmla="*/ 2605177 w 3640347"/>
                <a:gd name="connsiteY76" fmla="*/ 1112808 h 1299864"/>
                <a:gd name="connsiteX77" fmla="*/ 2622430 w 3640347"/>
                <a:gd name="connsiteY77" fmla="*/ 1259457 h 1299864"/>
                <a:gd name="connsiteX78" fmla="*/ 2596551 w 3640347"/>
                <a:gd name="connsiteY78" fmla="*/ 1268083 h 1299864"/>
                <a:gd name="connsiteX79" fmla="*/ 2225615 w 3640347"/>
                <a:gd name="connsiteY79" fmla="*/ 1259457 h 1299864"/>
                <a:gd name="connsiteX80" fmla="*/ 1794294 w 3640347"/>
                <a:gd name="connsiteY80" fmla="*/ 1268083 h 1299864"/>
                <a:gd name="connsiteX81" fmla="*/ 1595887 w 3640347"/>
                <a:gd name="connsiteY81" fmla="*/ 1276710 h 1299864"/>
                <a:gd name="connsiteX82" fmla="*/ 1475117 w 3640347"/>
                <a:gd name="connsiteY82" fmla="*/ 1285336 h 1299864"/>
                <a:gd name="connsiteX83" fmla="*/ 1293962 w 3640347"/>
                <a:gd name="connsiteY83" fmla="*/ 1293963 h 1299864"/>
                <a:gd name="connsiteX84" fmla="*/ 1086928 w 3640347"/>
                <a:gd name="connsiteY84" fmla="*/ 1242204 h 1299864"/>
                <a:gd name="connsiteX85" fmla="*/ 1061049 w 3640347"/>
                <a:gd name="connsiteY85" fmla="*/ 1207698 h 1299864"/>
                <a:gd name="connsiteX86" fmla="*/ 1035170 w 3640347"/>
                <a:gd name="connsiteY86" fmla="*/ 1069676 h 1299864"/>
                <a:gd name="connsiteX87" fmla="*/ 1026544 w 3640347"/>
                <a:gd name="connsiteY87" fmla="*/ 1017917 h 1299864"/>
                <a:gd name="connsiteX88" fmla="*/ 1000664 w 3640347"/>
                <a:gd name="connsiteY88" fmla="*/ 923027 h 1299864"/>
                <a:gd name="connsiteX89" fmla="*/ 957532 w 3640347"/>
                <a:gd name="connsiteY89" fmla="*/ 871268 h 1299864"/>
                <a:gd name="connsiteX90" fmla="*/ 948906 w 3640347"/>
                <a:gd name="connsiteY90" fmla="*/ 845389 h 1299864"/>
                <a:gd name="connsiteX91" fmla="*/ 897147 w 3640347"/>
                <a:gd name="connsiteY91" fmla="*/ 819510 h 1299864"/>
                <a:gd name="connsiteX92" fmla="*/ 836762 w 3640347"/>
                <a:gd name="connsiteY92" fmla="*/ 785004 h 1299864"/>
                <a:gd name="connsiteX93" fmla="*/ 785004 w 3640347"/>
                <a:gd name="connsiteY93" fmla="*/ 759125 h 1299864"/>
                <a:gd name="connsiteX94" fmla="*/ 724619 w 3640347"/>
                <a:gd name="connsiteY94" fmla="*/ 724619 h 1299864"/>
                <a:gd name="connsiteX95" fmla="*/ 681487 w 3640347"/>
                <a:gd name="connsiteY95" fmla="*/ 715993 h 1299864"/>
                <a:gd name="connsiteX96" fmla="*/ 603849 w 3640347"/>
                <a:gd name="connsiteY96" fmla="*/ 715993 h 1299864"/>
                <a:gd name="connsiteX97" fmla="*/ 508959 w 3640347"/>
                <a:gd name="connsiteY97" fmla="*/ 776378 h 1299864"/>
                <a:gd name="connsiteX98" fmla="*/ 457200 w 3640347"/>
                <a:gd name="connsiteY98" fmla="*/ 828136 h 1299864"/>
                <a:gd name="connsiteX99" fmla="*/ 422694 w 3640347"/>
                <a:gd name="connsiteY99" fmla="*/ 879895 h 1299864"/>
                <a:gd name="connsiteX100" fmla="*/ 405442 w 3640347"/>
                <a:gd name="connsiteY100" fmla="*/ 905774 h 1299864"/>
                <a:gd name="connsiteX101" fmla="*/ 353683 w 3640347"/>
                <a:gd name="connsiteY101" fmla="*/ 957532 h 1299864"/>
                <a:gd name="connsiteX102" fmla="*/ 310551 w 3640347"/>
                <a:gd name="connsiteY102" fmla="*/ 1035170 h 1299864"/>
                <a:gd name="connsiteX103" fmla="*/ 301925 w 3640347"/>
                <a:gd name="connsiteY103" fmla="*/ 1078302 h 1299864"/>
                <a:gd name="connsiteX104" fmla="*/ 327804 w 3640347"/>
                <a:gd name="connsiteY104"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81155 w 3640347"/>
                <a:gd name="connsiteY3" fmla="*/ 1199072 h 1299864"/>
                <a:gd name="connsiteX4" fmla="*/ 138023 w 3640347"/>
                <a:gd name="connsiteY4" fmla="*/ 1138687 h 1299864"/>
                <a:gd name="connsiteX5" fmla="*/ 34506 w 3640347"/>
                <a:gd name="connsiteY5" fmla="*/ 1069676 h 1299864"/>
                <a:gd name="connsiteX6" fmla="*/ 17253 w 3640347"/>
                <a:gd name="connsiteY6" fmla="*/ 1000664 h 1299864"/>
                <a:gd name="connsiteX7" fmla="*/ 0 w 3640347"/>
                <a:gd name="connsiteY7" fmla="*/ 940280 h 1299864"/>
                <a:gd name="connsiteX8" fmla="*/ 8627 w 3640347"/>
                <a:gd name="connsiteY8" fmla="*/ 871268 h 1299864"/>
                <a:gd name="connsiteX9" fmla="*/ 43132 w 3640347"/>
                <a:gd name="connsiteY9" fmla="*/ 793631 h 1299864"/>
                <a:gd name="connsiteX10" fmla="*/ 69011 w 3640347"/>
                <a:gd name="connsiteY10" fmla="*/ 767751 h 1299864"/>
                <a:gd name="connsiteX11" fmla="*/ 94891 w 3640347"/>
                <a:gd name="connsiteY11" fmla="*/ 750498 h 1299864"/>
                <a:gd name="connsiteX12" fmla="*/ 172528 w 3640347"/>
                <a:gd name="connsiteY12" fmla="*/ 655608 h 1299864"/>
                <a:gd name="connsiteX13" fmla="*/ 198408 w 3640347"/>
                <a:gd name="connsiteY13" fmla="*/ 629729 h 1299864"/>
                <a:gd name="connsiteX14" fmla="*/ 327804 w 3640347"/>
                <a:gd name="connsiteY14" fmla="*/ 595223 h 1299864"/>
                <a:gd name="connsiteX15" fmla="*/ 802257 w 3640347"/>
                <a:gd name="connsiteY15" fmla="*/ 577970 h 1299864"/>
                <a:gd name="connsiteX16" fmla="*/ 836762 w 3640347"/>
                <a:gd name="connsiteY16" fmla="*/ 569344 h 1299864"/>
                <a:gd name="connsiteX17" fmla="*/ 983411 w 3640347"/>
                <a:gd name="connsiteY17" fmla="*/ 552091 h 1299864"/>
                <a:gd name="connsiteX18" fmla="*/ 1043796 w 3640347"/>
                <a:gd name="connsiteY18" fmla="*/ 543464 h 1299864"/>
                <a:gd name="connsiteX19" fmla="*/ 1112808 w 3640347"/>
                <a:gd name="connsiteY19" fmla="*/ 534838 h 1299864"/>
                <a:gd name="connsiteX20" fmla="*/ 1138687 w 3640347"/>
                <a:gd name="connsiteY20" fmla="*/ 526212 h 1299864"/>
                <a:gd name="connsiteX21" fmla="*/ 1190445 w 3640347"/>
                <a:gd name="connsiteY21" fmla="*/ 474453 h 1299864"/>
                <a:gd name="connsiteX22" fmla="*/ 1216325 w 3640347"/>
                <a:gd name="connsiteY22" fmla="*/ 457200 h 1299864"/>
                <a:gd name="connsiteX23" fmla="*/ 1268083 w 3640347"/>
                <a:gd name="connsiteY23" fmla="*/ 422695 h 1299864"/>
                <a:gd name="connsiteX24" fmla="*/ 1293962 w 3640347"/>
                <a:gd name="connsiteY24" fmla="*/ 396815 h 1299864"/>
                <a:gd name="connsiteX25" fmla="*/ 1328468 w 3640347"/>
                <a:gd name="connsiteY25" fmla="*/ 370936 h 1299864"/>
                <a:gd name="connsiteX26" fmla="*/ 1388853 w 3640347"/>
                <a:gd name="connsiteY26" fmla="*/ 301925 h 1299864"/>
                <a:gd name="connsiteX27" fmla="*/ 1423359 w 3640347"/>
                <a:gd name="connsiteY27" fmla="*/ 293298 h 1299864"/>
                <a:gd name="connsiteX28" fmla="*/ 1466491 w 3640347"/>
                <a:gd name="connsiteY28" fmla="*/ 241540 h 1299864"/>
                <a:gd name="connsiteX29" fmla="*/ 1500996 w 3640347"/>
                <a:gd name="connsiteY29" fmla="*/ 189781 h 1299864"/>
                <a:gd name="connsiteX30" fmla="*/ 1518249 w 3640347"/>
                <a:gd name="connsiteY30" fmla="*/ 163902 h 1299864"/>
                <a:gd name="connsiteX31" fmla="*/ 1535502 w 3640347"/>
                <a:gd name="connsiteY31" fmla="*/ 129397 h 1299864"/>
                <a:gd name="connsiteX32" fmla="*/ 1561381 w 3640347"/>
                <a:gd name="connsiteY32" fmla="*/ 120770 h 1299864"/>
                <a:gd name="connsiteX33" fmla="*/ 1587261 w 3640347"/>
                <a:gd name="connsiteY33" fmla="*/ 94891 h 1299864"/>
                <a:gd name="connsiteX34" fmla="*/ 1613140 w 3640347"/>
                <a:gd name="connsiteY34" fmla="*/ 77638 h 1299864"/>
                <a:gd name="connsiteX35" fmla="*/ 1647645 w 3640347"/>
                <a:gd name="connsiteY35" fmla="*/ 51759 h 1299864"/>
                <a:gd name="connsiteX36" fmla="*/ 1673525 w 3640347"/>
                <a:gd name="connsiteY36" fmla="*/ 34506 h 1299864"/>
                <a:gd name="connsiteX37" fmla="*/ 1742536 w 3640347"/>
                <a:gd name="connsiteY37" fmla="*/ 17253 h 1299864"/>
                <a:gd name="connsiteX38" fmla="*/ 1794294 w 3640347"/>
                <a:gd name="connsiteY38" fmla="*/ 0 h 1299864"/>
                <a:gd name="connsiteX39" fmla="*/ 3200400 w 3640347"/>
                <a:gd name="connsiteY39" fmla="*/ 8627 h 1299864"/>
                <a:gd name="connsiteX40" fmla="*/ 3226279 w 3640347"/>
                <a:gd name="connsiteY40" fmla="*/ 17253 h 1299864"/>
                <a:gd name="connsiteX41" fmla="*/ 3243532 w 3640347"/>
                <a:gd name="connsiteY41" fmla="*/ 43132 h 1299864"/>
                <a:gd name="connsiteX42" fmla="*/ 3303917 w 3640347"/>
                <a:gd name="connsiteY42" fmla="*/ 94891 h 1299864"/>
                <a:gd name="connsiteX43" fmla="*/ 3338423 w 3640347"/>
                <a:gd name="connsiteY43" fmla="*/ 138023 h 1299864"/>
                <a:gd name="connsiteX44" fmla="*/ 3381555 w 3640347"/>
                <a:gd name="connsiteY44" fmla="*/ 181155 h 1299864"/>
                <a:gd name="connsiteX45" fmla="*/ 3390181 w 3640347"/>
                <a:gd name="connsiteY45" fmla="*/ 207034 h 1299864"/>
                <a:gd name="connsiteX46" fmla="*/ 3407434 w 3640347"/>
                <a:gd name="connsiteY46" fmla="*/ 232914 h 1299864"/>
                <a:gd name="connsiteX47" fmla="*/ 3441940 w 3640347"/>
                <a:gd name="connsiteY47" fmla="*/ 310551 h 1299864"/>
                <a:gd name="connsiteX48" fmla="*/ 3450566 w 3640347"/>
                <a:gd name="connsiteY48" fmla="*/ 345057 h 1299864"/>
                <a:gd name="connsiteX49" fmla="*/ 3502325 w 3640347"/>
                <a:gd name="connsiteY49" fmla="*/ 414068 h 1299864"/>
                <a:gd name="connsiteX50" fmla="*/ 3519577 w 3640347"/>
                <a:gd name="connsiteY50" fmla="*/ 439947 h 1299864"/>
                <a:gd name="connsiteX51" fmla="*/ 3545457 w 3640347"/>
                <a:gd name="connsiteY51" fmla="*/ 457200 h 1299864"/>
                <a:gd name="connsiteX52" fmla="*/ 3597215 w 3640347"/>
                <a:gd name="connsiteY52" fmla="*/ 569344 h 1299864"/>
                <a:gd name="connsiteX53" fmla="*/ 3614468 w 3640347"/>
                <a:gd name="connsiteY53" fmla="*/ 612476 h 1299864"/>
                <a:gd name="connsiteX54" fmla="*/ 3623094 w 3640347"/>
                <a:gd name="connsiteY54" fmla="*/ 646981 h 1299864"/>
                <a:gd name="connsiteX55" fmla="*/ 3640347 w 3640347"/>
                <a:gd name="connsiteY55" fmla="*/ 707366 h 1299864"/>
                <a:gd name="connsiteX56" fmla="*/ 3631721 w 3640347"/>
                <a:gd name="connsiteY56" fmla="*/ 1017917 h 1299864"/>
                <a:gd name="connsiteX57" fmla="*/ 3614468 w 3640347"/>
                <a:gd name="connsiteY57" fmla="*/ 1043797 h 1299864"/>
                <a:gd name="connsiteX58" fmla="*/ 3597215 w 3640347"/>
                <a:gd name="connsiteY58" fmla="*/ 1078302 h 1299864"/>
                <a:gd name="connsiteX59" fmla="*/ 3545457 w 3640347"/>
                <a:gd name="connsiteY59" fmla="*/ 1173193 h 1299864"/>
                <a:gd name="connsiteX60" fmla="*/ 3528204 w 3640347"/>
                <a:gd name="connsiteY60" fmla="*/ 1199072 h 1299864"/>
                <a:gd name="connsiteX61" fmla="*/ 3502325 w 3640347"/>
                <a:gd name="connsiteY61" fmla="*/ 1207698 h 1299864"/>
                <a:gd name="connsiteX62" fmla="*/ 3364302 w 3640347"/>
                <a:gd name="connsiteY62" fmla="*/ 1199072 h 1299864"/>
                <a:gd name="connsiteX63" fmla="*/ 3355676 w 3640347"/>
                <a:gd name="connsiteY63" fmla="*/ 1173193 h 1299864"/>
                <a:gd name="connsiteX64" fmla="*/ 3347049 w 3640347"/>
                <a:gd name="connsiteY64" fmla="*/ 871268 h 1299864"/>
                <a:gd name="connsiteX65" fmla="*/ 3286664 w 3640347"/>
                <a:gd name="connsiteY65" fmla="*/ 802257 h 1299864"/>
                <a:gd name="connsiteX66" fmla="*/ 3252159 w 3640347"/>
                <a:gd name="connsiteY66" fmla="*/ 776378 h 1299864"/>
                <a:gd name="connsiteX67" fmla="*/ 3217653 w 3640347"/>
                <a:gd name="connsiteY67" fmla="*/ 759125 h 1299864"/>
                <a:gd name="connsiteX68" fmla="*/ 3157268 w 3640347"/>
                <a:gd name="connsiteY68" fmla="*/ 750498 h 1299864"/>
                <a:gd name="connsiteX69" fmla="*/ 2777706 w 3640347"/>
                <a:gd name="connsiteY69" fmla="*/ 759125 h 1299864"/>
                <a:gd name="connsiteX70" fmla="*/ 2734574 w 3640347"/>
                <a:gd name="connsiteY70" fmla="*/ 802257 h 1299864"/>
                <a:gd name="connsiteX71" fmla="*/ 2717321 w 3640347"/>
                <a:gd name="connsiteY71" fmla="*/ 854015 h 1299864"/>
                <a:gd name="connsiteX72" fmla="*/ 2691442 w 3640347"/>
                <a:gd name="connsiteY72" fmla="*/ 940280 h 1299864"/>
                <a:gd name="connsiteX73" fmla="*/ 2665562 w 3640347"/>
                <a:gd name="connsiteY73" fmla="*/ 966159 h 1299864"/>
                <a:gd name="connsiteX74" fmla="*/ 2613804 w 3640347"/>
                <a:gd name="connsiteY74" fmla="*/ 1069676 h 1299864"/>
                <a:gd name="connsiteX75" fmla="*/ 2605177 w 3640347"/>
                <a:gd name="connsiteY75" fmla="*/ 1112808 h 1299864"/>
                <a:gd name="connsiteX76" fmla="*/ 2622430 w 3640347"/>
                <a:gd name="connsiteY76" fmla="*/ 1259457 h 1299864"/>
                <a:gd name="connsiteX77" fmla="*/ 2596551 w 3640347"/>
                <a:gd name="connsiteY77" fmla="*/ 1268083 h 1299864"/>
                <a:gd name="connsiteX78" fmla="*/ 2225615 w 3640347"/>
                <a:gd name="connsiteY78" fmla="*/ 1259457 h 1299864"/>
                <a:gd name="connsiteX79" fmla="*/ 1794294 w 3640347"/>
                <a:gd name="connsiteY79" fmla="*/ 1268083 h 1299864"/>
                <a:gd name="connsiteX80" fmla="*/ 1595887 w 3640347"/>
                <a:gd name="connsiteY80" fmla="*/ 1276710 h 1299864"/>
                <a:gd name="connsiteX81" fmla="*/ 1475117 w 3640347"/>
                <a:gd name="connsiteY81" fmla="*/ 1285336 h 1299864"/>
                <a:gd name="connsiteX82" fmla="*/ 1293962 w 3640347"/>
                <a:gd name="connsiteY82" fmla="*/ 1293963 h 1299864"/>
                <a:gd name="connsiteX83" fmla="*/ 1086928 w 3640347"/>
                <a:gd name="connsiteY83" fmla="*/ 1242204 h 1299864"/>
                <a:gd name="connsiteX84" fmla="*/ 1061049 w 3640347"/>
                <a:gd name="connsiteY84" fmla="*/ 1207698 h 1299864"/>
                <a:gd name="connsiteX85" fmla="*/ 1035170 w 3640347"/>
                <a:gd name="connsiteY85" fmla="*/ 1069676 h 1299864"/>
                <a:gd name="connsiteX86" fmla="*/ 1026544 w 3640347"/>
                <a:gd name="connsiteY86" fmla="*/ 1017917 h 1299864"/>
                <a:gd name="connsiteX87" fmla="*/ 1000664 w 3640347"/>
                <a:gd name="connsiteY87" fmla="*/ 923027 h 1299864"/>
                <a:gd name="connsiteX88" fmla="*/ 957532 w 3640347"/>
                <a:gd name="connsiteY88" fmla="*/ 871268 h 1299864"/>
                <a:gd name="connsiteX89" fmla="*/ 948906 w 3640347"/>
                <a:gd name="connsiteY89" fmla="*/ 845389 h 1299864"/>
                <a:gd name="connsiteX90" fmla="*/ 897147 w 3640347"/>
                <a:gd name="connsiteY90" fmla="*/ 819510 h 1299864"/>
                <a:gd name="connsiteX91" fmla="*/ 836762 w 3640347"/>
                <a:gd name="connsiteY91" fmla="*/ 785004 h 1299864"/>
                <a:gd name="connsiteX92" fmla="*/ 785004 w 3640347"/>
                <a:gd name="connsiteY92" fmla="*/ 759125 h 1299864"/>
                <a:gd name="connsiteX93" fmla="*/ 724619 w 3640347"/>
                <a:gd name="connsiteY93" fmla="*/ 724619 h 1299864"/>
                <a:gd name="connsiteX94" fmla="*/ 681487 w 3640347"/>
                <a:gd name="connsiteY94" fmla="*/ 715993 h 1299864"/>
                <a:gd name="connsiteX95" fmla="*/ 603849 w 3640347"/>
                <a:gd name="connsiteY95" fmla="*/ 715993 h 1299864"/>
                <a:gd name="connsiteX96" fmla="*/ 508959 w 3640347"/>
                <a:gd name="connsiteY96" fmla="*/ 776378 h 1299864"/>
                <a:gd name="connsiteX97" fmla="*/ 457200 w 3640347"/>
                <a:gd name="connsiteY97" fmla="*/ 828136 h 1299864"/>
                <a:gd name="connsiteX98" fmla="*/ 422694 w 3640347"/>
                <a:gd name="connsiteY98" fmla="*/ 879895 h 1299864"/>
                <a:gd name="connsiteX99" fmla="*/ 405442 w 3640347"/>
                <a:gd name="connsiteY99" fmla="*/ 905774 h 1299864"/>
                <a:gd name="connsiteX100" fmla="*/ 353683 w 3640347"/>
                <a:gd name="connsiteY100" fmla="*/ 957532 h 1299864"/>
                <a:gd name="connsiteX101" fmla="*/ 310551 w 3640347"/>
                <a:gd name="connsiteY101" fmla="*/ 1035170 h 1299864"/>
                <a:gd name="connsiteX102" fmla="*/ 301925 w 3640347"/>
                <a:gd name="connsiteY102" fmla="*/ 1078302 h 1299864"/>
                <a:gd name="connsiteX103" fmla="*/ 327804 w 3640347"/>
                <a:gd name="connsiteY103"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38023 w 3640347"/>
                <a:gd name="connsiteY3" fmla="*/ 1138687 h 1299864"/>
                <a:gd name="connsiteX4" fmla="*/ 34506 w 3640347"/>
                <a:gd name="connsiteY4" fmla="*/ 1069676 h 1299864"/>
                <a:gd name="connsiteX5" fmla="*/ 17253 w 3640347"/>
                <a:gd name="connsiteY5" fmla="*/ 1000664 h 1299864"/>
                <a:gd name="connsiteX6" fmla="*/ 0 w 3640347"/>
                <a:gd name="connsiteY6" fmla="*/ 940280 h 1299864"/>
                <a:gd name="connsiteX7" fmla="*/ 8627 w 3640347"/>
                <a:gd name="connsiteY7" fmla="*/ 871268 h 1299864"/>
                <a:gd name="connsiteX8" fmla="*/ 43132 w 3640347"/>
                <a:gd name="connsiteY8" fmla="*/ 793631 h 1299864"/>
                <a:gd name="connsiteX9" fmla="*/ 69011 w 3640347"/>
                <a:gd name="connsiteY9" fmla="*/ 767751 h 1299864"/>
                <a:gd name="connsiteX10" fmla="*/ 94891 w 3640347"/>
                <a:gd name="connsiteY10" fmla="*/ 750498 h 1299864"/>
                <a:gd name="connsiteX11" fmla="*/ 172528 w 3640347"/>
                <a:gd name="connsiteY11" fmla="*/ 655608 h 1299864"/>
                <a:gd name="connsiteX12" fmla="*/ 198408 w 3640347"/>
                <a:gd name="connsiteY12" fmla="*/ 629729 h 1299864"/>
                <a:gd name="connsiteX13" fmla="*/ 327804 w 3640347"/>
                <a:gd name="connsiteY13" fmla="*/ 595223 h 1299864"/>
                <a:gd name="connsiteX14" fmla="*/ 802257 w 3640347"/>
                <a:gd name="connsiteY14" fmla="*/ 577970 h 1299864"/>
                <a:gd name="connsiteX15" fmla="*/ 836762 w 3640347"/>
                <a:gd name="connsiteY15" fmla="*/ 569344 h 1299864"/>
                <a:gd name="connsiteX16" fmla="*/ 983411 w 3640347"/>
                <a:gd name="connsiteY16" fmla="*/ 552091 h 1299864"/>
                <a:gd name="connsiteX17" fmla="*/ 1043796 w 3640347"/>
                <a:gd name="connsiteY17" fmla="*/ 543464 h 1299864"/>
                <a:gd name="connsiteX18" fmla="*/ 1112808 w 3640347"/>
                <a:gd name="connsiteY18" fmla="*/ 534838 h 1299864"/>
                <a:gd name="connsiteX19" fmla="*/ 1138687 w 3640347"/>
                <a:gd name="connsiteY19" fmla="*/ 526212 h 1299864"/>
                <a:gd name="connsiteX20" fmla="*/ 1190445 w 3640347"/>
                <a:gd name="connsiteY20" fmla="*/ 474453 h 1299864"/>
                <a:gd name="connsiteX21" fmla="*/ 1216325 w 3640347"/>
                <a:gd name="connsiteY21" fmla="*/ 457200 h 1299864"/>
                <a:gd name="connsiteX22" fmla="*/ 1268083 w 3640347"/>
                <a:gd name="connsiteY22" fmla="*/ 422695 h 1299864"/>
                <a:gd name="connsiteX23" fmla="*/ 1293962 w 3640347"/>
                <a:gd name="connsiteY23" fmla="*/ 396815 h 1299864"/>
                <a:gd name="connsiteX24" fmla="*/ 1328468 w 3640347"/>
                <a:gd name="connsiteY24" fmla="*/ 370936 h 1299864"/>
                <a:gd name="connsiteX25" fmla="*/ 1388853 w 3640347"/>
                <a:gd name="connsiteY25" fmla="*/ 301925 h 1299864"/>
                <a:gd name="connsiteX26" fmla="*/ 1423359 w 3640347"/>
                <a:gd name="connsiteY26" fmla="*/ 293298 h 1299864"/>
                <a:gd name="connsiteX27" fmla="*/ 1466491 w 3640347"/>
                <a:gd name="connsiteY27" fmla="*/ 241540 h 1299864"/>
                <a:gd name="connsiteX28" fmla="*/ 1500996 w 3640347"/>
                <a:gd name="connsiteY28" fmla="*/ 189781 h 1299864"/>
                <a:gd name="connsiteX29" fmla="*/ 1518249 w 3640347"/>
                <a:gd name="connsiteY29" fmla="*/ 163902 h 1299864"/>
                <a:gd name="connsiteX30" fmla="*/ 1535502 w 3640347"/>
                <a:gd name="connsiteY30" fmla="*/ 129397 h 1299864"/>
                <a:gd name="connsiteX31" fmla="*/ 1561381 w 3640347"/>
                <a:gd name="connsiteY31" fmla="*/ 120770 h 1299864"/>
                <a:gd name="connsiteX32" fmla="*/ 1587261 w 3640347"/>
                <a:gd name="connsiteY32" fmla="*/ 94891 h 1299864"/>
                <a:gd name="connsiteX33" fmla="*/ 1613140 w 3640347"/>
                <a:gd name="connsiteY33" fmla="*/ 77638 h 1299864"/>
                <a:gd name="connsiteX34" fmla="*/ 1647645 w 3640347"/>
                <a:gd name="connsiteY34" fmla="*/ 51759 h 1299864"/>
                <a:gd name="connsiteX35" fmla="*/ 1673525 w 3640347"/>
                <a:gd name="connsiteY35" fmla="*/ 34506 h 1299864"/>
                <a:gd name="connsiteX36" fmla="*/ 1742536 w 3640347"/>
                <a:gd name="connsiteY36" fmla="*/ 17253 h 1299864"/>
                <a:gd name="connsiteX37" fmla="*/ 1794294 w 3640347"/>
                <a:gd name="connsiteY37" fmla="*/ 0 h 1299864"/>
                <a:gd name="connsiteX38" fmla="*/ 3200400 w 3640347"/>
                <a:gd name="connsiteY38" fmla="*/ 8627 h 1299864"/>
                <a:gd name="connsiteX39" fmla="*/ 3226279 w 3640347"/>
                <a:gd name="connsiteY39" fmla="*/ 17253 h 1299864"/>
                <a:gd name="connsiteX40" fmla="*/ 3243532 w 3640347"/>
                <a:gd name="connsiteY40" fmla="*/ 43132 h 1299864"/>
                <a:gd name="connsiteX41" fmla="*/ 3303917 w 3640347"/>
                <a:gd name="connsiteY41" fmla="*/ 94891 h 1299864"/>
                <a:gd name="connsiteX42" fmla="*/ 3338423 w 3640347"/>
                <a:gd name="connsiteY42" fmla="*/ 138023 h 1299864"/>
                <a:gd name="connsiteX43" fmla="*/ 3381555 w 3640347"/>
                <a:gd name="connsiteY43" fmla="*/ 181155 h 1299864"/>
                <a:gd name="connsiteX44" fmla="*/ 3390181 w 3640347"/>
                <a:gd name="connsiteY44" fmla="*/ 207034 h 1299864"/>
                <a:gd name="connsiteX45" fmla="*/ 3407434 w 3640347"/>
                <a:gd name="connsiteY45" fmla="*/ 232914 h 1299864"/>
                <a:gd name="connsiteX46" fmla="*/ 3441940 w 3640347"/>
                <a:gd name="connsiteY46" fmla="*/ 310551 h 1299864"/>
                <a:gd name="connsiteX47" fmla="*/ 3450566 w 3640347"/>
                <a:gd name="connsiteY47" fmla="*/ 345057 h 1299864"/>
                <a:gd name="connsiteX48" fmla="*/ 3502325 w 3640347"/>
                <a:gd name="connsiteY48" fmla="*/ 414068 h 1299864"/>
                <a:gd name="connsiteX49" fmla="*/ 3519577 w 3640347"/>
                <a:gd name="connsiteY49" fmla="*/ 439947 h 1299864"/>
                <a:gd name="connsiteX50" fmla="*/ 3545457 w 3640347"/>
                <a:gd name="connsiteY50" fmla="*/ 457200 h 1299864"/>
                <a:gd name="connsiteX51" fmla="*/ 3597215 w 3640347"/>
                <a:gd name="connsiteY51" fmla="*/ 569344 h 1299864"/>
                <a:gd name="connsiteX52" fmla="*/ 3614468 w 3640347"/>
                <a:gd name="connsiteY52" fmla="*/ 612476 h 1299864"/>
                <a:gd name="connsiteX53" fmla="*/ 3623094 w 3640347"/>
                <a:gd name="connsiteY53" fmla="*/ 646981 h 1299864"/>
                <a:gd name="connsiteX54" fmla="*/ 3640347 w 3640347"/>
                <a:gd name="connsiteY54" fmla="*/ 707366 h 1299864"/>
                <a:gd name="connsiteX55" fmla="*/ 3631721 w 3640347"/>
                <a:gd name="connsiteY55" fmla="*/ 1017917 h 1299864"/>
                <a:gd name="connsiteX56" fmla="*/ 3614468 w 3640347"/>
                <a:gd name="connsiteY56" fmla="*/ 1043797 h 1299864"/>
                <a:gd name="connsiteX57" fmla="*/ 3597215 w 3640347"/>
                <a:gd name="connsiteY57" fmla="*/ 1078302 h 1299864"/>
                <a:gd name="connsiteX58" fmla="*/ 3545457 w 3640347"/>
                <a:gd name="connsiteY58" fmla="*/ 1173193 h 1299864"/>
                <a:gd name="connsiteX59" fmla="*/ 3528204 w 3640347"/>
                <a:gd name="connsiteY59" fmla="*/ 1199072 h 1299864"/>
                <a:gd name="connsiteX60" fmla="*/ 3502325 w 3640347"/>
                <a:gd name="connsiteY60" fmla="*/ 1207698 h 1299864"/>
                <a:gd name="connsiteX61" fmla="*/ 3364302 w 3640347"/>
                <a:gd name="connsiteY61" fmla="*/ 1199072 h 1299864"/>
                <a:gd name="connsiteX62" fmla="*/ 3355676 w 3640347"/>
                <a:gd name="connsiteY62" fmla="*/ 1173193 h 1299864"/>
                <a:gd name="connsiteX63" fmla="*/ 3347049 w 3640347"/>
                <a:gd name="connsiteY63" fmla="*/ 871268 h 1299864"/>
                <a:gd name="connsiteX64" fmla="*/ 3286664 w 3640347"/>
                <a:gd name="connsiteY64" fmla="*/ 802257 h 1299864"/>
                <a:gd name="connsiteX65" fmla="*/ 3252159 w 3640347"/>
                <a:gd name="connsiteY65" fmla="*/ 776378 h 1299864"/>
                <a:gd name="connsiteX66" fmla="*/ 3217653 w 3640347"/>
                <a:gd name="connsiteY66" fmla="*/ 759125 h 1299864"/>
                <a:gd name="connsiteX67" fmla="*/ 3157268 w 3640347"/>
                <a:gd name="connsiteY67" fmla="*/ 750498 h 1299864"/>
                <a:gd name="connsiteX68" fmla="*/ 2777706 w 3640347"/>
                <a:gd name="connsiteY68" fmla="*/ 759125 h 1299864"/>
                <a:gd name="connsiteX69" fmla="*/ 2734574 w 3640347"/>
                <a:gd name="connsiteY69" fmla="*/ 802257 h 1299864"/>
                <a:gd name="connsiteX70" fmla="*/ 2717321 w 3640347"/>
                <a:gd name="connsiteY70" fmla="*/ 854015 h 1299864"/>
                <a:gd name="connsiteX71" fmla="*/ 2691442 w 3640347"/>
                <a:gd name="connsiteY71" fmla="*/ 940280 h 1299864"/>
                <a:gd name="connsiteX72" fmla="*/ 2665562 w 3640347"/>
                <a:gd name="connsiteY72" fmla="*/ 966159 h 1299864"/>
                <a:gd name="connsiteX73" fmla="*/ 2613804 w 3640347"/>
                <a:gd name="connsiteY73" fmla="*/ 1069676 h 1299864"/>
                <a:gd name="connsiteX74" fmla="*/ 2605177 w 3640347"/>
                <a:gd name="connsiteY74" fmla="*/ 1112808 h 1299864"/>
                <a:gd name="connsiteX75" fmla="*/ 2622430 w 3640347"/>
                <a:gd name="connsiteY75" fmla="*/ 1259457 h 1299864"/>
                <a:gd name="connsiteX76" fmla="*/ 2596551 w 3640347"/>
                <a:gd name="connsiteY76" fmla="*/ 1268083 h 1299864"/>
                <a:gd name="connsiteX77" fmla="*/ 2225615 w 3640347"/>
                <a:gd name="connsiteY77" fmla="*/ 1259457 h 1299864"/>
                <a:gd name="connsiteX78" fmla="*/ 1794294 w 3640347"/>
                <a:gd name="connsiteY78" fmla="*/ 1268083 h 1299864"/>
                <a:gd name="connsiteX79" fmla="*/ 1595887 w 3640347"/>
                <a:gd name="connsiteY79" fmla="*/ 1276710 h 1299864"/>
                <a:gd name="connsiteX80" fmla="*/ 1475117 w 3640347"/>
                <a:gd name="connsiteY80" fmla="*/ 1285336 h 1299864"/>
                <a:gd name="connsiteX81" fmla="*/ 1293962 w 3640347"/>
                <a:gd name="connsiteY81" fmla="*/ 1293963 h 1299864"/>
                <a:gd name="connsiteX82" fmla="*/ 1086928 w 3640347"/>
                <a:gd name="connsiteY82" fmla="*/ 1242204 h 1299864"/>
                <a:gd name="connsiteX83" fmla="*/ 1061049 w 3640347"/>
                <a:gd name="connsiteY83" fmla="*/ 1207698 h 1299864"/>
                <a:gd name="connsiteX84" fmla="*/ 1035170 w 3640347"/>
                <a:gd name="connsiteY84" fmla="*/ 1069676 h 1299864"/>
                <a:gd name="connsiteX85" fmla="*/ 1026544 w 3640347"/>
                <a:gd name="connsiteY85" fmla="*/ 1017917 h 1299864"/>
                <a:gd name="connsiteX86" fmla="*/ 1000664 w 3640347"/>
                <a:gd name="connsiteY86" fmla="*/ 923027 h 1299864"/>
                <a:gd name="connsiteX87" fmla="*/ 957532 w 3640347"/>
                <a:gd name="connsiteY87" fmla="*/ 871268 h 1299864"/>
                <a:gd name="connsiteX88" fmla="*/ 948906 w 3640347"/>
                <a:gd name="connsiteY88" fmla="*/ 845389 h 1299864"/>
                <a:gd name="connsiteX89" fmla="*/ 897147 w 3640347"/>
                <a:gd name="connsiteY89" fmla="*/ 819510 h 1299864"/>
                <a:gd name="connsiteX90" fmla="*/ 836762 w 3640347"/>
                <a:gd name="connsiteY90" fmla="*/ 785004 h 1299864"/>
                <a:gd name="connsiteX91" fmla="*/ 785004 w 3640347"/>
                <a:gd name="connsiteY91" fmla="*/ 759125 h 1299864"/>
                <a:gd name="connsiteX92" fmla="*/ 724619 w 3640347"/>
                <a:gd name="connsiteY92" fmla="*/ 724619 h 1299864"/>
                <a:gd name="connsiteX93" fmla="*/ 681487 w 3640347"/>
                <a:gd name="connsiteY93" fmla="*/ 715993 h 1299864"/>
                <a:gd name="connsiteX94" fmla="*/ 603849 w 3640347"/>
                <a:gd name="connsiteY94" fmla="*/ 715993 h 1299864"/>
                <a:gd name="connsiteX95" fmla="*/ 508959 w 3640347"/>
                <a:gd name="connsiteY95" fmla="*/ 776378 h 1299864"/>
                <a:gd name="connsiteX96" fmla="*/ 457200 w 3640347"/>
                <a:gd name="connsiteY96" fmla="*/ 828136 h 1299864"/>
                <a:gd name="connsiteX97" fmla="*/ 422694 w 3640347"/>
                <a:gd name="connsiteY97" fmla="*/ 879895 h 1299864"/>
                <a:gd name="connsiteX98" fmla="*/ 405442 w 3640347"/>
                <a:gd name="connsiteY98" fmla="*/ 905774 h 1299864"/>
                <a:gd name="connsiteX99" fmla="*/ 353683 w 3640347"/>
                <a:gd name="connsiteY99" fmla="*/ 957532 h 1299864"/>
                <a:gd name="connsiteX100" fmla="*/ 310551 w 3640347"/>
                <a:gd name="connsiteY100" fmla="*/ 1035170 h 1299864"/>
                <a:gd name="connsiteX101" fmla="*/ 301925 w 3640347"/>
                <a:gd name="connsiteY101" fmla="*/ 1078302 h 1299864"/>
                <a:gd name="connsiteX102" fmla="*/ 327804 w 3640347"/>
                <a:gd name="connsiteY102"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34506 w 3640347"/>
                <a:gd name="connsiteY3" fmla="*/ 1069676 h 1299864"/>
                <a:gd name="connsiteX4" fmla="*/ 17253 w 3640347"/>
                <a:gd name="connsiteY4" fmla="*/ 1000664 h 1299864"/>
                <a:gd name="connsiteX5" fmla="*/ 0 w 3640347"/>
                <a:gd name="connsiteY5" fmla="*/ 940280 h 1299864"/>
                <a:gd name="connsiteX6" fmla="*/ 8627 w 3640347"/>
                <a:gd name="connsiteY6" fmla="*/ 871268 h 1299864"/>
                <a:gd name="connsiteX7" fmla="*/ 43132 w 3640347"/>
                <a:gd name="connsiteY7" fmla="*/ 793631 h 1299864"/>
                <a:gd name="connsiteX8" fmla="*/ 69011 w 3640347"/>
                <a:gd name="connsiteY8" fmla="*/ 767751 h 1299864"/>
                <a:gd name="connsiteX9" fmla="*/ 94891 w 3640347"/>
                <a:gd name="connsiteY9" fmla="*/ 750498 h 1299864"/>
                <a:gd name="connsiteX10" fmla="*/ 172528 w 3640347"/>
                <a:gd name="connsiteY10" fmla="*/ 655608 h 1299864"/>
                <a:gd name="connsiteX11" fmla="*/ 198408 w 3640347"/>
                <a:gd name="connsiteY11" fmla="*/ 629729 h 1299864"/>
                <a:gd name="connsiteX12" fmla="*/ 327804 w 3640347"/>
                <a:gd name="connsiteY12" fmla="*/ 595223 h 1299864"/>
                <a:gd name="connsiteX13" fmla="*/ 802257 w 3640347"/>
                <a:gd name="connsiteY13" fmla="*/ 577970 h 1299864"/>
                <a:gd name="connsiteX14" fmla="*/ 836762 w 3640347"/>
                <a:gd name="connsiteY14" fmla="*/ 569344 h 1299864"/>
                <a:gd name="connsiteX15" fmla="*/ 983411 w 3640347"/>
                <a:gd name="connsiteY15" fmla="*/ 552091 h 1299864"/>
                <a:gd name="connsiteX16" fmla="*/ 1043796 w 3640347"/>
                <a:gd name="connsiteY16" fmla="*/ 543464 h 1299864"/>
                <a:gd name="connsiteX17" fmla="*/ 1112808 w 3640347"/>
                <a:gd name="connsiteY17" fmla="*/ 534838 h 1299864"/>
                <a:gd name="connsiteX18" fmla="*/ 1138687 w 3640347"/>
                <a:gd name="connsiteY18" fmla="*/ 526212 h 1299864"/>
                <a:gd name="connsiteX19" fmla="*/ 1190445 w 3640347"/>
                <a:gd name="connsiteY19" fmla="*/ 474453 h 1299864"/>
                <a:gd name="connsiteX20" fmla="*/ 1216325 w 3640347"/>
                <a:gd name="connsiteY20" fmla="*/ 457200 h 1299864"/>
                <a:gd name="connsiteX21" fmla="*/ 1268083 w 3640347"/>
                <a:gd name="connsiteY21" fmla="*/ 422695 h 1299864"/>
                <a:gd name="connsiteX22" fmla="*/ 1293962 w 3640347"/>
                <a:gd name="connsiteY22" fmla="*/ 396815 h 1299864"/>
                <a:gd name="connsiteX23" fmla="*/ 1328468 w 3640347"/>
                <a:gd name="connsiteY23" fmla="*/ 370936 h 1299864"/>
                <a:gd name="connsiteX24" fmla="*/ 1388853 w 3640347"/>
                <a:gd name="connsiteY24" fmla="*/ 301925 h 1299864"/>
                <a:gd name="connsiteX25" fmla="*/ 1423359 w 3640347"/>
                <a:gd name="connsiteY25" fmla="*/ 293298 h 1299864"/>
                <a:gd name="connsiteX26" fmla="*/ 1466491 w 3640347"/>
                <a:gd name="connsiteY26" fmla="*/ 241540 h 1299864"/>
                <a:gd name="connsiteX27" fmla="*/ 1500996 w 3640347"/>
                <a:gd name="connsiteY27" fmla="*/ 189781 h 1299864"/>
                <a:gd name="connsiteX28" fmla="*/ 1518249 w 3640347"/>
                <a:gd name="connsiteY28" fmla="*/ 163902 h 1299864"/>
                <a:gd name="connsiteX29" fmla="*/ 1535502 w 3640347"/>
                <a:gd name="connsiteY29" fmla="*/ 129397 h 1299864"/>
                <a:gd name="connsiteX30" fmla="*/ 1561381 w 3640347"/>
                <a:gd name="connsiteY30" fmla="*/ 120770 h 1299864"/>
                <a:gd name="connsiteX31" fmla="*/ 1587261 w 3640347"/>
                <a:gd name="connsiteY31" fmla="*/ 94891 h 1299864"/>
                <a:gd name="connsiteX32" fmla="*/ 1613140 w 3640347"/>
                <a:gd name="connsiteY32" fmla="*/ 77638 h 1299864"/>
                <a:gd name="connsiteX33" fmla="*/ 1647645 w 3640347"/>
                <a:gd name="connsiteY33" fmla="*/ 51759 h 1299864"/>
                <a:gd name="connsiteX34" fmla="*/ 1673525 w 3640347"/>
                <a:gd name="connsiteY34" fmla="*/ 34506 h 1299864"/>
                <a:gd name="connsiteX35" fmla="*/ 1742536 w 3640347"/>
                <a:gd name="connsiteY35" fmla="*/ 17253 h 1299864"/>
                <a:gd name="connsiteX36" fmla="*/ 1794294 w 3640347"/>
                <a:gd name="connsiteY36" fmla="*/ 0 h 1299864"/>
                <a:gd name="connsiteX37" fmla="*/ 3200400 w 3640347"/>
                <a:gd name="connsiteY37" fmla="*/ 8627 h 1299864"/>
                <a:gd name="connsiteX38" fmla="*/ 3226279 w 3640347"/>
                <a:gd name="connsiteY38" fmla="*/ 17253 h 1299864"/>
                <a:gd name="connsiteX39" fmla="*/ 3243532 w 3640347"/>
                <a:gd name="connsiteY39" fmla="*/ 43132 h 1299864"/>
                <a:gd name="connsiteX40" fmla="*/ 3303917 w 3640347"/>
                <a:gd name="connsiteY40" fmla="*/ 94891 h 1299864"/>
                <a:gd name="connsiteX41" fmla="*/ 3338423 w 3640347"/>
                <a:gd name="connsiteY41" fmla="*/ 138023 h 1299864"/>
                <a:gd name="connsiteX42" fmla="*/ 3381555 w 3640347"/>
                <a:gd name="connsiteY42" fmla="*/ 181155 h 1299864"/>
                <a:gd name="connsiteX43" fmla="*/ 3390181 w 3640347"/>
                <a:gd name="connsiteY43" fmla="*/ 207034 h 1299864"/>
                <a:gd name="connsiteX44" fmla="*/ 3407434 w 3640347"/>
                <a:gd name="connsiteY44" fmla="*/ 232914 h 1299864"/>
                <a:gd name="connsiteX45" fmla="*/ 3441940 w 3640347"/>
                <a:gd name="connsiteY45" fmla="*/ 310551 h 1299864"/>
                <a:gd name="connsiteX46" fmla="*/ 3450566 w 3640347"/>
                <a:gd name="connsiteY46" fmla="*/ 345057 h 1299864"/>
                <a:gd name="connsiteX47" fmla="*/ 3502325 w 3640347"/>
                <a:gd name="connsiteY47" fmla="*/ 414068 h 1299864"/>
                <a:gd name="connsiteX48" fmla="*/ 3519577 w 3640347"/>
                <a:gd name="connsiteY48" fmla="*/ 439947 h 1299864"/>
                <a:gd name="connsiteX49" fmla="*/ 3545457 w 3640347"/>
                <a:gd name="connsiteY49" fmla="*/ 457200 h 1299864"/>
                <a:gd name="connsiteX50" fmla="*/ 3597215 w 3640347"/>
                <a:gd name="connsiteY50" fmla="*/ 569344 h 1299864"/>
                <a:gd name="connsiteX51" fmla="*/ 3614468 w 3640347"/>
                <a:gd name="connsiteY51" fmla="*/ 612476 h 1299864"/>
                <a:gd name="connsiteX52" fmla="*/ 3623094 w 3640347"/>
                <a:gd name="connsiteY52" fmla="*/ 646981 h 1299864"/>
                <a:gd name="connsiteX53" fmla="*/ 3640347 w 3640347"/>
                <a:gd name="connsiteY53" fmla="*/ 707366 h 1299864"/>
                <a:gd name="connsiteX54" fmla="*/ 3631721 w 3640347"/>
                <a:gd name="connsiteY54" fmla="*/ 1017917 h 1299864"/>
                <a:gd name="connsiteX55" fmla="*/ 3614468 w 3640347"/>
                <a:gd name="connsiteY55" fmla="*/ 1043797 h 1299864"/>
                <a:gd name="connsiteX56" fmla="*/ 3597215 w 3640347"/>
                <a:gd name="connsiteY56" fmla="*/ 1078302 h 1299864"/>
                <a:gd name="connsiteX57" fmla="*/ 3545457 w 3640347"/>
                <a:gd name="connsiteY57" fmla="*/ 1173193 h 1299864"/>
                <a:gd name="connsiteX58" fmla="*/ 3528204 w 3640347"/>
                <a:gd name="connsiteY58" fmla="*/ 1199072 h 1299864"/>
                <a:gd name="connsiteX59" fmla="*/ 3502325 w 3640347"/>
                <a:gd name="connsiteY59" fmla="*/ 1207698 h 1299864"/>
                <a:gd name="connsiteX60" fmla="*/ 3364302 w 3640347"/>
                <a:gd name="connsiteY60" fmla="*/ 1199072 h 1299864"/>
                <a:gd name="connsiteX61" fmla="*/ 3355676 w 3640347"/>
                <a:gd name="connsiteY61" fmla="*/ 1173193 h 1299864"/>
                <a:gd name="connsiteX62" fmla="*/ 3347049 w 3640347"/>
                <a:gd name="connsiteY62" fmla="*/ 871268 h 1299864"/>
                <a:gd name="connsiteX63" fmla="*/ 3286664 w 3640347"/>
                <a:gd name="connsiteY63" fmla="*/ 802257 h 1299864"/>
                <a:gd name="connsiteX64" fmla="*/ 3252159 w 3640347"/>
                <a:gd name="connsiteY64" fmla="*/ 776378 h 1299864"/>
                <a:gd name="connsiteX65" fmla="*/ 3217653 w 3640347"/>
                <a:gd name="connsiteY65" fmla="*/ 759125 h 1299864"/>
                <a:gd name="connsiteX66" fmla="*/ 3157268 w 3640347"/>
                <a:gd name="connsiteY66" fmla="*/ 750498 h 1299864"/>
                <a:gd name="connsiteX67" fmla="*/ 2777706 w 3640347"/>
                <a:gd name="connsiteY67" fmla="*/ 759125 h 1299864"/>
                <a:gd name="connsiteX68" fmla="*/ 2734574 w 3640347"/>
                <a:gd name="connsiteY68" fmla="*/ 802257 h 1299864"/>
                <a:gd name="connsiteX69" fmla="*/ 2717321 w 3640347"/>
                <a:gd name="connsiteY69" fmla="*/ 854015 h 1299864"/>
                <a:gd name="connsiteX70" fmla="*/ 2691442 w 3640347"/>
                <a:gd name="connsiteY70" fmla="*/ 940280 h 1299864"/>
                <a:gd name="connsiteX71" fmla="*/ 2665562 w 3640347"/>
                <a:gd name="connsiteY71" fmla="*/ 966159 h 1299864"/>
                <a:gd name="connsiteX72" fmla="*/ 2613804 w 3640347"/>
                <a:gd name="connsiteY72" fmla="*/ 1069676 h 1299864"/>
                <a:gd name="connsiteX73" fmla="*/ 2605177 w 3640347"/>
                <a:gd name="connsiteY73" fmla="*/ 1112808 h 1299864"/>
                <a:gd name="connsiteX74" fmla="*/ 2622430 w 3640347"/>
                <a:gd name="connsiteY74" fmla="*/ 1259457 h 1299864"/>
                <a:gd name="connsiteX75" fmla="*/ 2596551 w 3640347"/>
                <a:gd name="connsiteY75" fmla="*/ 1268083 h 1299864"/>
                <a:gd name="connsiteX76" fmla="*/ 2225615 w 3640347"/>
                <a:gd name="connsiteY76" fmla="*/ 1259457 h 1299864"/>
                <a:gd name="connsiteX77" fmla="*/ 1794294 w 3640347"/>
                <a:gd name="connsiteY77" fmla="*/ 1268083 h 1299864"/>
                <a:gd name="connsiteX78" fmla="*/ 1595887 w 3640347"/>
                <a:gd name="connsiteY78" fmla="*/ 1276710 h 1299864"/>
                <a:gd name="connsiteX79" fmla="*/ 1475117 w 3640347"/>
                <a:gd name="connsiteY79" fmla="*/ 1285336 h 1299864"/>
                <a:gd name="connsiteX80" fmla="*/ 1293962 w 3640347"/>
                <a:gd name="connsiteY80" fmla="*/ 1293963 h 1299864"/>
                <a:gd name="connsiteX81" fmla="*/ 1086928 w 3640347"/>
                <a:gd name="connsiteY81" fmla="*/ 1242204 h 1299864"/>
                <a:gd name="connsiteX82" fmla="*/ 1061049 w 3640347"/>
                <a:gd name="connsiteY82" fmla="*/ 1207698 h 1299864"/>
                <a:gd name="connsiteX83" fmla="*/ 1035170 w 3640347"/>
                <a:gd name="connsiteY83" fmla="*/ 1069676 h 1299864"/>
                <a:gd name="connsiteX84" fmla="*/ 1026544 w 3640347"/>
                <a:gd name="connsiteY84" fmla="*/ 1017917 h 1299864"/>
                <a:gd name="connsiteX85" fmla="*/ 1000664 w 3640347"/>
                <a:gd name="connsiteY85" fmla="*/ 923027 h 1299864"/>
                <a:gd name="connsiteX86" fmla="*/ 957532 w 3640347"/>
                <a:gd name="connsiteY86" fmla="*/ 871268 h 1299864"/>
                <a:gd name="connsiteX87" fmla="*/ 948906 w 3640347"/>
                <a:gd name="connsiteY87" fmla="*/ 845389 h 1299864"/>
                <a:gd name="connsiteX88" fmla="*/ 897147 w 3640347"/>
                <a:gd name="connsiteY88" fmla="*/ 819510 h 1299864"/>
                <a:gd name="connsiteX89" fmla="*/ 836762 w 3640347"/>
                <a:gd name="connsiteY89" fmla="*/ 785004 h 1299864"/>
                <a:gd name="connsiteX90" fmla="*/ 785004 w 3640347"/>
                <a:gd name="connsiteY90" fmla="*/ 759125 h 1299864"/>
                <a:gd name="connsiteX91" fmla="*/ 724619 w 3640347"/>
                <a:gd name="connsiteY91" fmla="*/ 724619 h 1299864"/>
                <a:gd name="connsiteX92" fmla="*/ 681487 w 3640347"/>
                <a:gd name="connsiteY92" fmla="*/ 715993 h 1299864"/>
                <a:gd name="connsiteX93" fmla="*/ 603849 w 3640347"/>
                <a:gd name="connsiteY93" fmla="*/ 715993 h 1299864"/>
                <a:gd name="connsiteX94" fmla="*/ 508959 w 3640347"/>
                <a:gd name="connsiteY94" fmla="*/ 776378 h 1299864"/>
                <a:gd name="connsiteX95" fmla="*/ 457200 w 3640347"/>
                <a:gd name="connsiteY95" fmla="*/ 828136 h 1299864"/>
                <a:gd name="connsiteX96" fmla="*/ 422694 w 3640347"/>
                <a:gd name="connsiteY96" fmla="*/ 879895 h 1299864"/>
                <a:gd name="connsiteX97" fmla="*/ 405442 w 3640347"/>
                <a:gd name="connsiteY97" fmla="*/ 905774 h 1299864"/>
                <a:gd name="connsiteX98" fmla="*/ 353683 w 3640347"/>
                <a:gd name="connsiteY98" fmla="*/ 957532 h 1299864"/>
                <a:gd name="connsiteX99" fmla="*/ 310551 w 3640347"/>
                <a:gd name="connsiteY99" fmla="*/ 1035170 h 1299864"/>
                <a:gd name="connsiteX100" fmla="*/ 301925 w 3640347"/>
                <a:gd name="connsiteY100" fmla="*/ 1078302 h 1299864"/>
                <a:gd name="connsiteX101" fmla="*/ 327804 w 3640347"/>
                <a:gd name="connsiteY101"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43132 w 3640347"/>
                <a:gd name="connsiteY7" fmla="*/ 793631 h 1299864"/>
                <a:gd name="connsiteX8" fmla="*/ 69011 w 3640347"/>
                <a:gd name="connsiteY8" fmla="*/ 767751 h 1299864"/>
                <a:gd name="connsiteX9" fmla="*/ 94891 w 3640347"/>
                <a:gd name="connsiteY9" fmla="*/ 750498 h 1299864"/>
                <a:gd name="connsiteX10" fmla="*/ 172528 w 3640347"/>
                <a:gd name="connsiteY10" fmla="*/ 655608 h 1299864"/>
                <a:gd name="connsiteX11" fmla="*/ 198408 w 3640347"/>
                <a:gd name="connsiteY11" fmla="*/ 629729 h 1299864"/>
                <a:gd name="connsiteX12" fmla="*/ 327804 w 3640347"/>
                <a:gd name="connsiteY12" fmla="*/ 595223 h 1299864"/>
                <a:gd name="connsiteX13" fmla="*/ 802257 w 3640347"/>
                <a:gd name="connsiteY13" fmla="*/ 577970 h 1299864"/>
                <a:gd name="connsiteX14" fmla="*/ 836762 w 3640347"/>
                <a:gd name="connsiteY14" fmla="*/ 569344 h 1299864"/>
                <a:gd name="connsiteX15" fmla="*/ 983411 w 3640347"/>
                <a:gd name="connsiteY15" fmla="*/ 552091 h 1299864"/>
                <a:gd name="connsiteX16" fmla="*/ 1043796 w 3640347"/>
                <a:gd name="connsiteY16" fmla="*/ 543464 h 1299864"/>
                <a:gd name="connsiteX17" fmla="*/ 1112808 w 3640347"/>
                <a:gd name="connsiteY17" fmla="*/ 534838 h 1299864"/>
                <a:gd name="connsiteX18" fmla="*/ 1138687 w 3640347"/>
                <a:gd name="connsiteY18" fmla="*/ 526212 h 1299864"/>
                <a:gd name="connsiteX19" fmla="*/ 1190445 w 3640347"/>
                <a:gd name="connsiteY19" fmla="*/ 474453 h 1299864"/>
                <a:gd name="connsiteX20" fmla="*/ 1216325 w 3640347"/>
                <a:gd name="connsiteY20" fmla="*/ 457200 h 1299864"/>
                <a:gd name="connsiteX21" fmla="*/ 1268083 w 3640347"/>
                <a:gd name="connsiteY21" fmla="*/ 422695 h 1299864"/>
                <a:gd name="connsiteX22" fmla="*/ 1293962 w 3640347"/>
                <a:gd name="connsiteY22" fmla="*/ 396815 h 1299864"/>
                <a:gd name="connsiteX23" fmla="*/ 1328468 w 3640347"/>
                <a:gd name="connsiteY23" fmla="*/ 370936 h 1299864"/>
                <a:gd name="connsiteX24" fmla="*/ 1388853 w 3640347"/>
                <a:gd name="connsiteY24" fmla="*/ 301925 h 1299864"/>
                <a:gd name="connsiteX25" fmla="*/ 1423359 w 3640347"/>
                <a:gd name="connsiteY25" fmla="*/ 293298 h 1299864"/>
                <a:gd name="connsiteX26" fmla="*/ 1466491 w 3640347"/>
                <a:gd name="connsiteY26" fmla="*/ 241540 h 1299864"/>
                <a:gd name="connsiteX27" fmla="*/ 1500996 w 3640347"/>
                <a:gd name="connsiteY27" fmla="*/ 189781 h 1299864"/>
                <a:gd name="connsiteX28" fmla="*/ 1518249 w 3640347"/>
                <a:gd name="connsiteY28" fmla="*/ 163902 h 1299864"/>
                <a:gd name="connsiteX29" fmla="*/ 1535502 w 3640347"/>
                <a:gd name="connsiteY29" fmla="*/ 129397 h 1299864"/>
                <a:gd name="connsiteX30" fmla="*/ 1561381 w 3640347"/>
                <a:gd name="connsiteY30" fmla="*/ 120770 h 1299864"/>
                <a:gd name="connsiteX31" fmla="*/ 1587261 w 3640347"/>
                <a:gd name="connsiteY31" fmla="*/ 94891 h 1299864"/>
                <a:gd name="connsiteX32" fmla="*/ 1613140 w 3640347"/>
                <a:gd name="connsiteY32" fmla="*/ 77638 h 1299864"/>
                <a:gd name="connsiteX33" fmla="*/ 1647645 w 3640347"/>
                <a:gd name="connsiteY33" fmla="*/ 51759 h 1299864"/>
                <a:gd name="connsiteX34" fmla="*/ 1673525 w 3640347"/>
                <a:gd name="connsiteY34" fmla="*/ 34506 h 1299864"/>
                <a:gd name="connsiteX35" fmla="*/ 1742536 w 3640347"/>
                <a:gd name="connsiteY35" fmla="*/ 17253 h 1299864"/>
                <a:gd name="connsiteX36" fmla="*/ 1794294 w 3640347"/>
                <a:gd name="connsiteY36" fmla="*/ 0 h 1299864"/>
                <a:gd name="connsiteX37" fmla="*/ 3200400 w 3640347"/>
                <a:gd name="connsiteY37" fmla="*/ 8627 h 1299864"/>
                <a:gd name="connsiteX38" fmla="*/ 3226279 w 3640347"/>
                <a:gd name="connsiteY38" fmla="*/ 17253 h 1299864"/>
                <a:gd name="connsiteX39" fmla="*/ 3243532 w 3640347"/>
                <a:gd name="connsiteY39" fmla="*/ 43132 h 1299864"/>
                <a:gd name="connsiteX40" fmla="*/ 3303917 w 3640347"/>
                <a:gd name="connsiteY40" fmla="*/ 94891 h 1299864"/>
                <a:gd name="connsiteX41" fmla="*/ 3338423 w 3640347"/>
                <a:gd name="connsiteY41" fmla="*/ 138023 h 1299864"/>
                <a:gd name="connsiteX42" fmla="*/ 3381555 w 3640347"/>
                <a:gd name="connsiteY42" fmla="*/ 181155 h 1299864"/>
                <a:gd name="connsiteX43" fmla="*/ 3390181 w 3640347"/>
                <a:gd name="connsiteY43" fmla="*/ 207034 h 1299864"/>
                <a:gd name="connsiteX44" fmla="*/ 3407434 w 3640347"/>
                <a:gd name="connsiteY44" fmla="*/ 232914 h 1299864"/>
                <a:gd name="connsiteX45" fmla="*/ 3441940 w 3640347"/>
                <a:gd name="connsiteY45" fmla="*/ 310551 h 1299864"/>
                <a:gd name="connsiteX46" fmla="*/ 3450566 w 3640347"/>
                <a:gd name="connsiteY46" fmla="*/ 345057 h 1299864"/>
                <a:gd name="connsiteX47" fmla="*/ 3502325 w 3640347"/>
                <a:gd name="connsiteY47" fmla="*/ 414068 h 1299864"/>
                <a:gd name="connsiteX48" fmla="*/ 3519577 w 3640347"/>
                <a:gd name="connsiteY48" fmla="*/ 439947 h 1299864"/>
                <a:gd name="connsiteX49" fmla="*/ 3545457 w 3640347"/>
                <a:gd name="connsiteY49" fmla="*/ 457200 h 1299864"/>
                <a:gd name="connsiteX50" fmla="*/ 3597215 w 3640347"/>
                <a:gd name="connsiteY50" fmla="*/ 569344 h 1299864"/>
                <a:gd name="connsiteX51" fmla="*/ 3614468 w 3640347"/>
                <a:gd name="connsiteY51" fmla="*/ 612476 h 1299864"/>
                <a:gd name="connsiteX52" fmla="*/ 3623094 w 3640347"/>
                <a:gd name="connsiteY52" fmla="*/ 646981 h 1299864"/>
                <a:gd name="connsiteX53" fmla="*/ 3640347 w 3640347"/>
                <a:gd name="connsiteY53" fmla="*/ 707366 h 1299864"/>
                <a:gd name="connsiteX54" fmla="*/ 3631721 w 3640347"/>
                <a:gd name="connsiteY54" fmla="*/ 1017917 h 1299864"/>
                <a:gd name="connsiteX55" fmla="*/ 3614468 w 3640347"/>
                <a:gd name="connsiteY55" fmla="*/ 1043797 h 1299864"/>
                <a:gd name="connsiteX56" fmla="*/ 3597215 w 3640347"/>
                <a:gd name="connsiteY56" fmla="*/ 1078302 h 1299864"/>
                <a:gd name="connsiteX57" fmla="*/ 3545457 w 3640347"/>
                <a:gd name="connsiteY57" fmla="*/ 1173193 h 1299864"/>
                <a:gd name="connsiteX58" fmla="*/ 3528204 w 3640347"/>
                <a:gd name="connsiteY58" fmla="*/ 1199072 h 1299864"/>
                <a:gd name="connsiteX59" fmla="*/ 3502325 w 3640347"/>
                <a:gd name="connsiteY59" fmla="*/ 1207698 h 1299864"/>
                <a:gd name="connsiteX60" fmla="*/ 3364302 w 3640347"/>
                <a:gd name="connsiteY60" fmla="*/ 1199072 h 1299864"/>
                <a:gd name="connsiteX61" fmla="*/ 3355676 w 3640347"/>
                <a:gd name="connsiteY61" fmla="*/ 1173193 h 1299864"/>
                <a:gd name="connsiteX62" fmla="*/ 3347049 w 3640347"/>
                <a:gd name="connsiteY62" fmla="*/ 871268 h 1299864"/>
                <a:gd name="connsiteX63" fmla="*/ 3286664 w 3640347"/>
                <a:gd name="connsiteY63" fmla="*/ 802257 h 1299864"/>
                <a:gd name="connsiteX64" fmla="*/ 3252159 w 3640347"/>
                <a:gd name="connsiteY64" fmla="*/ 776378 h 1299864"/>
                <a:gd name="connsiteX65" fmla="*/ 3217653 w 3640347"/>
                <a:gd name="connsiteY65" fmla="*/ 759125 h 1299864"/>
                <a:gd name="connsiteX66" fmla="*/ 3157268 w 3640347"/>
                <a:gd name="connsiteY66" fmla="*/ 750498 h 1299864"/>
                <a:gd name="connsiteX67" fmla="*/ 2777706 w 3640347"/>
                <a:gd name="connsiteY67" fmla="*/ 759125 h 1299864"/>
                <a:gd name="connsiteX68" fmla="*/ 2734574 w 3640347"/>
                <a:gd name="connsiteY68" fmla="*/ 802257 h 1299864"/>
                <a:gd name="connsiteX69" fmla="*/ 2717321 w 3640347"/>
                <a:gd name="connsiteY69" fmla="*/ 854015 h 1299864"/>
                <a:gd name="connsiteX70" fmla="*/ 2691442 w 3640347"/>
                <a:gd name="connsiteY70" fmla="*/ 940280 h 1299864"/>
                <a:gd name="connsiteX71" fmla="*/ 2665562 w 3640347"/>
                <a:gd name="connsiteY71" fmla="*/ 966159 h 1299864"/>
                <a:gd name="connsiteX72" fmla="*/ 2613804 w 3640347"/>
                <a:gd name="connsiteY72" fmla="*/ 1069676 h 1299864"/>
                <a:gd name="connsiteX73" fmla="*/ 2605177 w 3640347"/>
                <a:gd name="connsiteY73" fmla="*/ 1112808 h 1299864"/>
                <a:gd name="connsiteX74" fmla="*/ 2622430 w 3640347"/>
                <a:gd name="connsiteY74" fmla="*/ 1259457 h 1299864"/>
                <a:gd name="connsiteX75" fmla="*/ 2596551 w 3640347"/>
                <a:gd name="connsiteY75" fmla="*/ 1268083 h 1299864"/>
                <a:gd name="connsiteX76" fmla="*/ 2225615 w 3640347"/>
                <a:gd name="connsiteY76" fmla="*/ 1259457 h 1299864"/>
                <a:gd name="connsiteX77" fmla="*/ 1794294 w 3640347"/>
                <a:gd name="connsiteY77" fmla="*/ 1268083 h 1299864"/>
                <a:gd name="connsiteX78" fmla="*/ 1595887 w 3640347"/>
                <a:gd name="connsiteY78" fmla="*/ 1276710 h 1299864"/>
                <a:gd name="connsiteX79" fmla="*/ 1475117 w 3640347"/>
                <a:gd name="connsiteY79" fmla="*/ 1285336 h 1299864"/>
                <a:gd name="connsiteX80" fmla="*/ 1293962 w 3640347"/>
                <a:gd name="connsiteY80" fmla="*/ 1293963 h 1299864"/>
                <a:gd name="connsiteX81" fmla="*/ 1086928 w 3640347"/>
                <a:gd name="connsiteY81" fmla="*/ 1242204 h 1299864"/>
                <a:gd name="connsiteX82" fmla="*/ 1061049 w 3640347"/>
                <a:gd name="connsiteY82" fmla="*/ 1207698 h 1299864"/>
                <a:gd name="connsiteX83" fmla="*/ 1035170 w 3640347"/>
                <a:gd name="connsiteY83" fmla="*/ 1069676 h 1299864"/>
                <a:gd name="connsiteX84" fmla="*/ 1026544 w 3640347"/>
                <a:gd name="connsiteY84" fmla="*/ 1017917 h 1299864"/>
                <a:gd name="connsiteX85" fmla="*/ 1000664 w 3640347"/>
                <a:gd name="connsiteY85" fmla="*/ 923027 h 1299864"/>
                <a:gd name="connsiteX86" fmla="*/ 957532 w 3640347"/>
                <a:gd name="connsiteY86" fmla="*/ 871268 h 1299864"/>
                <a:gd name="connsiteX87" fmla="*/ 948906 w 3640347"/>
                <a:gd name="connsiteY87" fmla="*/ 845389 h 1299864"/>
                <a:gd name="connsiteX88" fmla="*/ 897147 w 3640347"/>
                <a:gd name="connsiteY88" fmla="*/ 819510 h 1299864"/>
                <a:gd name="connsiteX89" fmla="*/ 836762 w 3640347"/>
                <a:gd name="connsiteY89" fmla="*/ 785004 h 1299864"/>
                <a:gd name="connsiteX90" fmla="*/ 785004 w 3640347"/>
                <a:gd name="connsiteY90" fmla="*/ 759125 h 1299864"/>
                <a:gd name="connsiteX91" fmla="*/ 724619 w 3640347"/>
                <a:gd name="connsiteY91" fmla="*/ 724619 h 1299864"/>
                <a:gd name="connsiteX92" fmla="*/ 681487 w 3640347"/>
                <a:gd name="connsiteY92" fmla="*/ 715993 h 1299864"/>
                <a:gd name="connsiteX93" fmla="*/ 603849 w 3640347"/>
                <a:gd name="connsiteY93" fmla="*/ 715993 h 1299864"/>
                <a:gd name="connsiteX94" fmla="*/ 508959 w 3640347"/>
                <a:gd name="connsiteY94" fmla="*/ 776378 h 1299864"/>
                <a:gd name="connsiteX95" fmla="*/ 457200 w 3640347"/>
                <a:gd name="connsiteY95" fmla="*/ 828136 h 1299864"/>
                <a:gd name="connsiteX96" fmla="*/ 422694 w 3640347"/>
                <a:gd name="connsiteY96" fmla="*/ 879895 h 1299864"/>
                <a:gd name="connsiteX97" fmla="*/ 405442 w 3640347"/>
                <a:gd name="connsiteY97" fmla="*/ 905774 h 1299864"/>
                <a:gd name="connsiteX98" fmla="*/ 353683 w 3640347"/>
                <a:gd name="connsiteY98" fmla="*/ 957532 h 1299864"/>
                <a:gd name="connsiteX99" fmla="*/ 310551 w 3640347"/>
                <a:gd name="connsiteY99" fmla="*/ 1035170 h 1299864"/>
                <a:gd name="connsiteX100" fmla="*/ 301925 w 3640347"/>
                <a:gd name="connsiteY100" fmla="*/ 1078302 h 1299864"/>
                <a:gd name="connsiteX101" fmla="*/ 327804 w 3640347"/>
                <a:gd name="connsiteY101"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43132 w 3640347"/>
                <a:gd name="connsiteY7" fmla="*/ 793631 h 1299864"/>
                <a:gd name="connsiteX8" fmla="*/ 69011 w 3640347"/>
                <a:gd name="connsiteY8" fmla="*/ 767751 h 1299864"/>
                <a:gd name="connsiteX9" fmla="*/ 172528 w 3640347"/>
                <a:gd name="connsiteY9" fmla="*/ 655608 h 1299864"/>
                <a:gd name="connsiteX10" fmla="*/ 198408 w 3640347"/>
                <a:gd name="connsiteY10" fmla="*/ 629729 h 1299864"/>
                <a:gd name="connsiteX11" fmla="*/ 327804 w 3640347"/>
                <a:gd name="connsiteY11" fmla="*/ 595223 h 1299864"/>
                <a:gd name="connsiteX12" fmla="*/ 802257 w 3640347"/>
                <a:gd name="connsiteY12" fmla="*/ 577970 h 1299864"/>
                <a:gd name="connsiteX13" fmla="*/ 836762 w 3640347"/>
                <a:gd name="connsiteY13" fmla="*/ 569344 h 1299864"/>
                <a:gd name="connsiteX14" fmla="*/ 983411 w 3640347"/>
                <a:gd name="connsiteY14" fmla="*/ 552091 h 1299864"/>
                <a:gd name="connsiteX15" fmla="*/ 1043796 w 3640347"/>
                <a:gd name="connsiteY15" fmla="*/ 543464 h 1299864"/>
                <a:gd name="connsiteX16" fmla="*/ 1112808 w 3640347"/>
                <a:gd name="connsiteY16" fmla="*/ 534838 h 1299864"/>
                <a:gd name="connsiteX17" fmla="*/ 1138687 w 3640347"/>
                <a:gd name="connsiteY17" fmla="*/ 526212 h 1299864"/>
                <a:gd name="connsiteX18" fmla="*/ 1190445 w 3640347"/>
                <a:gd name="connsiteY18" fmla="*/ 474453 h 1299864"/>
                <a:gd name="connsiteX19" fmla="*/ 1216325 w 3640347"/>
                <a:gd name="connsiteY19" fmla="*/ 457200 h 1299864"/>
                <a:gd name="connsiteX20" fmla="*/ 1268083 w 3640347"/>
                <a:gd name="connsiteY20" fmla="*/ 422695 h 1299864"/>
                <a:gd name="connsiteX21" fmla="*/ 1293962 w 3640347"/>
                <a:gd name="connsiteY21" fmla="*/ 396815 h 1299864"/>
                <a:gd name="connsiteX22" fmla="*/ 1328468 w 3640347"/>
                <a:gd name="connsiteY22" fmla="*/ 370936 h 1299864"/>
                <a:gd name="connsiteX23" fmla="*/ 1388853 w 3640347"/>
                <a:gd name="connsiteY23" fmla="*/ 301925 h 1299864"/>
                <a:gd name="connsiteX24" fmla="*/ 1423359 w 3640347"/>
                <a:gd name="connsiteY24" fmla="*/ 293298 h 1299864"/>
                <a:gd name="connsiteX25" fmla="*/ 1466491 w 3640347"/>
                <a:gd name="connsiteY25" fmla="*/ 241540 h 1299864"/>
                <a:gd name="connsiteX26" fmla="*/ 1500996 w 3640347"/>
                <a:gd name="connsiteY26" fmla="*/ 189781 h 1299864"/>
                <a:gd name="connsiteX27" fmla="*/ 1518249 w 3640347"/>
                <a:gd name="connsiteY27" fmla="*/ 163902 h 1299864"/>
                <a:gd name="connsiteX28" fmla="*/ 1535502 w 3640347"/>
                <a:gd name="connsiteY28" fmla="*/ 129397 h 1299864"/>
                <a:gd name="connsiteX29" fmla="*/ 1561381 w 3640347"/>
                <a:gd name="connsiteY29" fmla="*/ 120770 h 1299864"/>
                <a:gd name="connsiteX30" fmla="*/ 1587261 w 3640347"/>
                <a:gd name="connsiteY30" fmla="*/ 94891 h 1299864"/>
                <a:gd name="connsiteX31" fmla="*/ 1613140 w 3640347"/>
                <a:gd name="connsiteY31" fmla="*/ 77638 h 1299864"/>
                <a:gd name="connsiteX32" fmla="*/ 1647645 w 3640347"/>
                <a:gd name="connsiteY32" fmla="*/ 51759 h 1299864"/>
                <a:gd name="connsiteX33" fmla="*/ 1673525 w 3640347"/>
                <a:gd name="connsiteY33" fmla="*/ 34506 h 1299864"/>
                <a:gd name="connsiteX34" fmla="*/ 1742536 w 3640347"/>
                <a:gd name="connsiteY34" fmla="*/ 17253 h 1299864"/>
                <a:gd name="connsiteX35" fmla="*/ 1794294 w 3640347"/>
                <a:gd name="connsiteY35" fmla="*/ 0 h 1299864"/>
                <a:gd name="connsiteX36" fmla="*/ 3200400 w 3640347"/>
                <a:gd name="connsiteY36" fmla="*/ 8627 h 1299864"/>
                <a:gd name="connsiteX37" fmla="*/ 3226279 w 3640347"/>
                <a:gd name="connsiteY37" fmla="*/ 17253 h 1299864"/>
                <a:gd name="connsiteX38" fmla="*/ 3243532 w 3640347"/>
                <a:gd name="connsiteY38" fmla="*/ 43132 h 1299864"/>
                <a:gd name="connsiteX39" fmla="*/ 3303917 w 3640347"/>
                <a:gd name="connsiteY39" fmla="*/ 94891 h 1299864"/>
                <a:gd name="connsiteX40" fmla="*/ 3338423 w 3640347"/>
                <a:gd name="connsiteY40" fmla="*/ 138023 h 1299864"/>
                <a:gd name="connsiteX41" fmla="*/ 3381555 w 3640347"/>
                <a:gd name="connsiteY41" fmla="*/ 181155 h 1299864"/>
                <a:gd name="connsiteX42" fmla="*/ 3390181 w 3640347"/>
                <a:gd name="connsiteY42" fmla="*/ 207034 h 1299864"/>
                <a:gd name="connsiteX43" fmla="*/ 3407434 w 3640347"/>
                <a:gd name="connsiteY43" fmla="*/ 232914 h 1299864"/>
                <a:gd name="connsiteX44" fmla="*/ 3441940 w 3640347"/>
                <a:gd name="connsiteY44" fmla="*/ 310551 h 1299864"/>
                <a:gd name="connsiteX45" fmla="*/ 3450566 w 3640347"/>
                <a:gd name="connsiteY45" fmla="*/ 345057 h 1299864"/>
                <a:gd name="connsiteX46" fmla="*/ 3502325 w 3640347"/>
                <a:gd name="connsiteY46" fmla="*/ 414068 h 1299864"/>
                <a:gd name="connsiteX47" fmla="*/ 3519577 w 3640347"/>
                <a:gd name="connsiteY47" fmla="*/ 439947 h 1299864"/>
                <a:gd name="connsiteX48" fmla="*/ 3545457 w 3640347"/>
                <a:gd name="connsiteY48" fmla="*/ 457200 h 1299864"/>
                <a:gd name="connsiteX49" fmla="*/ 3597215 w 3640347"/>
                <a:gd name="connsiteY49" fmla="*/ 569344 h 1299864"/>
                <a:gd name="connsiteX50" fmla="*/ 3614468 w 3640347"/>
                <a:gd name="connsiteY50" fmla="*/ 612476 h 1299864"/>
                <a:gd name="connsiteX51" fmla="*/ 3623094 w 3640347"/>
                <a:gd name="connsiteY51" fmla="*/ 646981 h 1299864"/>
                <a:gd name="connsiteX52" fmla="*/ 3640347 w 3640347"/>
                <a:gd name="connsiteY52" fmla="*/ 707366 h 1299864"/>
                <a:gd name="connsiteX53" fmla="*/ 3631721 w 3640347"/>
                <a:gd name="connsiteY53" fmla="*/ 1017917 h 1299864"/>
                <a:gd name="connsiteX54" fmla="*/ 3614468 w 3640347"/>
                <a:gd name="connsiteY54" fmla="*/ 1043797 h 1299864"/>
                <a:gd name="connsiteX55" fmla="*/ 3597215 w 3640347"/>
                <a:gd name="connsiteY55" fmla="*/ 1078302 h 1299864"/>
                <a:gd name="connsiteX56" fmla="*/ 3545457 w 3640347"/>
                <a:gd name="connsiteY56" fmla="*/ 1173193 h 1299864"/>
                <a:gd name="connsiteX57" fmla="*/ 3528204 w 3640347"/>
                <a:gd name="connsiteY57" fmla="*/ 1199072 h 1299864"/>
                <a:gd name="connsiteX58" fmla="*/ 3502325 w 3640347"/>
                <a:gd name="connsiteY58" fmla="*/ 1207698 h 1299864"/>
                <a:gd name="connsiteX59" fmla="*/ 3364302 w 3640347"/>
                <a:gd name="connsiteY59" fmla="*/ 1199072 h 1299864"/>
                <a:gd name="connsiteX60" fmla="*/ 3355676 w 3640347"/>
                <a:gd name="connsiteY60" fmla="*/ 1173193 h 1299864"/>
                <a:gd name="connsiteX61" fmla="*/ 3347049 w 3640347"/>
                <a:gd name="connsiteY61" fmla="*/ 871268 h 1299864"/>
                <a:gd name="connsiteX62" fmla="*/ 3286664 w 3640347"/>
                <a:gd name="connsiteY62" fmla="*/ 802257 h 1299864"/>
                <a:gd name="connsiteX63" fmla="*/ 3252159 w 3640347"/>
                <a:gd name="connsiteY63" fmla="*/ 776378 h 1299864"/>
                <a:gd name="connsiteX64" fmla="*/ 3217653 w 3640347"/>
                <a:gd name="connsiteY64" fmla="*/ 759125 h 1299864"/>
                <a:gd name="connsiteX65" fmla="*/ 3157268 w 3640347"/>
                <a:gd name="connsiteY65" fmla="*/ 750498 h 1299864"/>
                <a:gd name="connsiteX66" fmla="*/ 2777706 w 3640347"/>
                <a:gd name="connsiteY66" fmla="*/ 759125 h 1299864"/>
                <a:gd name="connsiteX67" fmla="*/ 2734574 w 3640347"/>
                <a:gd name="connsiteY67" fmla="*/ 802257 h 1299864"/>
                <a:gd name="connsiteX68" fmla="*/ 2717321 w 3640347"/>
                <a:gd name="connsiteY68" fmla="*/ 854015 h 1299864"/>
                <a:gd name="connsiteX69" fmla="*/ 2691442 w 3640347"/>
                <a:gd name="connsiteY69" fmla="*/ 940280 h 1299864"/>
                <a:gd name="connsiteX70" fmla="*/ 2665562 w 3640347"/>
                <a:gd name="connsiteY70" fmla="*/ 966159 h 1299864"/>
                <a:gd name="connsiteX71" fmla="*/ 2613804 w 3640347"/>
                <a:gd name="connsiteY71" fmla="*/ 1069676 h 1299864"/>
                <a:gd name="connsiteX72" fmla="*/ 2605177 w 3640347"/>
                <a:gd name="connsiteY72" fmla="*/ 1112808 h 1299864"/>
                <a:gd name="connsiteX73" fmla="*/ 2622430 w 3640347"/>
                <a:gd name="connsiteY73" fmla="*/ 1259457 h 1299864"/>
                <a:gd name="connsiteX74" fmla="*/ 2596551 w 3640347"/>
                <a:gd name="connsiteY74" fmla="*/ 1268083 h 1299864"/>
                <a:gd name="connsiteX75" fmla="*/ 2225615 w 3640347"/>
                <a:gd name="connsiteY75" fmla="*/ 1259457 h 1299864"/>
                <a:gd name="connsiteX76" fmla="*/ 1794294 w 3640347"/>
                <a:gd name="connsiteY76" fmla="*/ 1268083 h 1299864"/>
                <a:gd name="connsiteX77" fmla="*/ 1595887 w 3640347"/>
                <a:gd name="connsiteY77" fmla="*/ 1276710 h 1299864"/>
                <a:gd name="connsiteX78" fmla="*/ 1475117 w 3640347"/>
                <a:gd name="connsiteY78" fmla="*/ 1285336 h 1299864"/>
                <a:gd name="connsiteX79" fmla="*/ 1293962 w 3640347"/>
                <a:gd name="connsiteY79" fmla="*/ 1293963 h 1299864"/>
                <a:gd name="connsiteX80" fmla="*/ 1086928 w 3640347"/>
                <a:gd name="connsiteY80" fmla="*/ 1242204 h 1299864"/>
                <a:gd name="connsiteX81" fmla="*/ 1061049 w 3640347"/>
                <a:gd name="connsiteY81" fmla="*/ 1207698 h 1299864"/>
                <a:gd name="connsiteX82" fmla="*/ 1035170 w 3640347"/>
                <a:gd name="connsiteY82" fmla="*/ 1069676 h 1299864"/>
                <a:gd name="connsiteX83" fmla="*/ 1026544 w 3640347"/>
                <a:gd name="connsiteY83" fmla="*/ 1017917 h 1299864"/>
                <a:gd name="connsiteX84" fmla="*/ 1000664 w 3640347"/>
                <a:gd name="connsiteY84" fmla="*/ 923027 h 1299864"/>
                <a:gd name="connsiteX85" fmla="*/ 957532 w 3640347"/>
                <a:gd name="connsiteY85" fmla="*/ 871268 h 1299864"/>
                <a:gd name="connsiteX86" fmla="*/ 948906 w 3640347"/>
                <a:gd name="connsiteY86" fmla="*/ 845389 h 1299864"/>
                <a:gd name="connsiteX87" fmla="*/ 897147 w 3640347"/>
                <a:gd name="connsiteY87" fmla="*/ 819510 h 1299864"/>
                <a:gd name="connsiteX88" fmla="*/ 836762 w 3640347"/>
                <a:gd name="connsiteY88" fmla="*/ 785004 h 1299864"/>
                <a:gd name="connsiteX89" fmla="*/ 785004 w 3640347"/>
                <a:gd name="connsiteY89" fmla="*/ 759125 h 1299864"/>
                <a:gd name="connsiteX90" fmla="*/ 724619 w 3640347"/>
                <a:gd name="connsiteY90" fmla="*/ 724619 h 1299864"/>
                <a:gd name="connsiteX91" fmla="*/ 681487 w 3640347"/>
                <a:gd name="connsiteY91" fmla="*/ 715993 h 1299864"/>
                <a:gd name="connsiteX92" fmla="*/ 603849 w 3640347"/>
                <a:gd name="connsiteY92" fmla="*/ 715993 h 1299864"/>
                <a:gd name="connsiteX93" fmla="*/ 508959 w 3640347"/>
                <a:gd name="connsiteY93" fmla="*/ 776378 h 1299864"/>
                <a:gd name="connsiteX94" fmla="*/ 457200 w 3640347"/>
                <a:gd name="connsiteY94" fmla="*/ 828136 h 1299864"/>
                <a:gd name="connsiteX95" fmla="*/ 422694 w 3640347"/>
                <a:gd name="connsiteY95" fmla="*/ 879895 h 1299864"/>
                <a:gd name="connsiteX96" fmla="*/ 405442 w 3640347"/>
                <a:gd name="connsiteY96" fmla="*/ 905774 h 1299864"/>
                <a:gd name="connsiteX97" fmla="*/ 353683 w 3640347"/>
                <a:gd name="connsiteY97" fmla="*/ 957532 h 1299864"/>
                <a:gd name="connsiteX98" fmla="*/ 310551 w 3640347"/>
                <a:gd name="connsiteY98" fmla="*/ 1035170 h 1299864"/>
                <a:gd name="connsiteX99" fmla="*/ 301925 w 3640347"/>
                <a:gd name="connsiteY99" fmla="*/ 1078302 h 1299864"/>
                <a:gd name="connsiteX100" fmla="*/ 327804 w 3640347"/>
                <a:gd name="connsiteY100"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836762 w 3640347"/>
                <a:gd name="connsiteY12" fmla="*/ 569344 h 1299864"/>
                <a:gd name="connsiteX13" fmla="*/ 983411 w 3640347"/>
                <a:gd name="connsiteY13" fmla="*/ 552091 h 1299864"/>
                <a:gd name="connsiteX14" fmla="*/ 1043796 w 3640347"/>
                <a:gd name="connsiteY14" fmla="*/ 543464 h 1299864"/>
                <a:gd name="connsiteX15" fmla="*/ 1112808 w 3640347"/>
                <a:gd name="connsiteY15" fmla="*/ 534838 h 1299864"/>
                <a:gd name="connsiteX16" fmla="*/ 1138687 w 3640347"/>
                <a:gd name="connsiteY16" fmla="*/ 526212 h 1299864"/>
                <a:gd name="connsiteX17" fmla="*/ 1190445 w 3640347"/>
                <a:gd name="connsiteY17" fmla="*/ 474453 h 1299864"/>
                <a:gd name="connsiteX18" fmla="*/ 1216325 w 3640347"/>
                <a:gd name="connsiteY18" fmla="*/ 457200 h 1299864"/>
                <a:gd name="connsiteX19" fmla="*/ 1268083 w 3640347"/>
                <a:gd name="connsiteY19" fmla="*/ 422695 h 1299864"/>
                <a:gd name="connsiteX20" fmla="*/ 1293962 w 3640347"/>
                <a:gd name="connsiteY20" fmla="*/ 396815 h 1299864"/>
                <a:gd name="connsiteX21" fmla="*/ 1328468 w 3640347"/>
                <a:gd name="connsiteY21" fmla="*/ 370936 h 1299864"/>
                <a:gd name="connsiteX22" fmla="*/ 1388853 w 3640347"/>
                <a:gd name="connsiteY22" fmla="*/ 301925 h 1299864"/>
                <a:gd name="connsiteX23" fmla="*/ 1423359 w 3640347"/>
                <a:gd name="connsiteY23" fmla="*/ 293298 h 1299864"/>
                <a:gd name="connsiteX24" fmla="*/ 1466491 w 3640347"/>
                <a:gd name="connsiteY24" fmla="*/ 241540 h 1299864"/>
                <a:gd name="connsiteX25" fmla="*/ 1500996 w 3640347"/>
                <a:gd name="connsiteY25" fmla="*/ 189781 h 1299864"/>
                <a:gd name="connsiteX26" fmla="*/ 1518249 w 3640347"/>
                <a:gd name="connsiteY26" fmla="*/ 163902 h 1299864"/>
                <a:gd name="connsiteX27" fmla="*/ 1535502 w 3640347"/>
                <a:gd name="connsiteY27" fmla="*/ 129397 h 1299864"/>
                <a:gd name="connsiteX28" fmla="*/ 1561381 w 3640347"/>
                <a:gd name="connsiteY28" fmla="*/ 120770 h 1299864"/>
                <a:gd name="connsiteX29" fmla="*/ 1587261 w 3640347"/>
                <a:gd name="connsiteY29" fmla="*/ 94891 h 1299864"/>
                <a:gd name="connsiteX30" fmla="*/ 1613140 w 3640347"/>
                <a:gd name="connsiteY30" fmla="*/ 77638 h 1299864"/>
                <a:gd name="connsiteX31" fmla="*/ 1647645 w 3640347"/>
                <a:gd name="connsiteY31" fmla="*/ 51759 h 1299864"/>
                <a:gd name="connsiteX32" fmla="*/ 1673525 w 3640347"/>
                <a:gd name="connsiteY32" fmla="*/ 34506 h 1299864"/>
                <a:gd name="connsiteX33" fmla="*/ 1742536 w 3640347"/>
                <a:gd name="connsiteY33" fmla="*/ 17253 h 1299864"/>
                <a:gd name="connsiteX34" fmla="*/ 1794294 w 3640347"/>
                <a:gd name="connsiteY34" fmla="*/ 0 h 1299864"/>
                <a:gd name="connsiteX35" fmla="*/ 3200400 w 3640347"/>
                <a:gd name="connsiteY35" fmla="*/ 8627 h 1299864"/>
                <a:gd name="connsiteX36" fmla="*/ 3226279 w 3640347"/>
                <a:gd name="connsiteY36" fmla="*/ 17253 h 1299864"/>
                <a:gd name="connsiteX37" fmla="*/ 3243532 w 3640347"/>
                <a:gd name="connsiteY37" fmla="*/ 43132 h 1299864"/>
                <a:gd name="connsiteX38" fmla="*/ 3303917 w 3640347"/>
                <a:gd name="connsiteY38" fmla="*/ 94891 h 1299864"/>
                <a:gd name="connsiteX39" fmla="*/ 3338423 w 3640347"/>
                <a:gd name="connsiteY39" fmla="*/ 138023 h 1299864"/>
                <a:gd name="connsiteX40" fmla="*/ 3381555 w 3640347"/>
                <a:gd name="connsiteY40" fmla="*/ 181155 h 1299864"/>
                <a:gd name="connsiteX41" fmla="*/ 3390181 w 3640347"/>
                <a:gd name="connsiteY41" fmla="*/ 207034 h 1299864"/>
                <a:gd name="connsiteX42" fmla="*/ 3407434 w 3640347"/>
                <a:gd name="connsiteY42" fmla="*/ 232914 h 1299864"/>
                <a:gd name="connsiteX43" fmla="*/ 3441940 w 3640347"/>
                <a:gd name="connsiteY43" fmla="*/ 310551 h 1299864"/>
                <a:gd name="connsiteX44" fmla="*/ 3450566 w 3640347"/>
                <a:gd name="connsiteY44" fmla="*/ 345057 h 1299864"/>
                <a:gd name="connsiteX45" fmla="*/ 3502325 w 3640347"/>
                <a:gd name="connsiteY45" fmla="*/ 414068 h 1299864"/>
                <a:gd name="connsiteX46" fmla="*/ 3519577 w 3640347"/>
                <a:gd name="connsiteY46" fmla="*/ 439947 h 1299864"/>
                <a:gd name="connsiteX47" fmla="*/ 3545457 w 3640347"/>
                <a:gd name="connsiteY47" fmla="*/ 457200 h 1299864"/>
                <a:gd name="connsiteX48" fmla="*/ 3597215 w 3640347"/>
                <a:gd name="connsiteY48" fmla="*/ 569344 h 1299864"/>
                <a:gd name="connsiteX49" fmla="*/ 3614468 w 3640347"/>
                <a:gd name="connsiteY49" fmla="*/ 612476 h 1299864"/>
                <a:gd name="connsiteX50" fmla="*/ 3623094 w 3640347"/>
                <a:gd name="connsiteY50" fmla="*/ 646981 h 1299864"/>
                <a:gd name="connsiteX51" fmla="*/ 3640347 w 3640347"/>
                <a:gd name="connsiteY51" fmla="*/ 707366 h 1299864"/>
                <a:gd name="connsiteX52" fmla="*/ 3631721 w 3640347"/>
                <a:gd name="connsiteY52" fmla="*/ 1017917 h 1299864"/>
                <a:gd name="connsiteX53" fmla="*/ 3614468 w 3640347"/>
                <a:gd name="connsiteY53" fmla="*/ 1043797 h 1299864"/>
                <a:gd name="connsiteX54" fmla="*/ 3597215 w 3640347"/>
                <a:gd name="connsiteY54" fmla="*/ 1078302 h 1299864"/>
                <a:gd name="connsiteX55" fmla="*/ 3545457 w 3640347"/>
                <a:gd name="connsiteY55" fmla="*/ 1173193 h 1299864"/>
                <a:gd name="connsiteX56" fmla="*/ 3528204 w 3640347"/>
                <a:gd name="connsiteY56" fmla="*/ 1199072 h 1299864"/>
                <a:gd name="connsiteX57" fmla="*/ 3502325 w 3640347"/>
                <a:gd name="connsiteY57" fmla="*/ 1207698 h 1299864"/>
                <a:gd name="connsiteX58" fmla="*/ 3364302 w 3640347"/>
                <a:gd name="connsiteY58" fmla="*/ 1199072 h 1299864"/>
                <a:gd name="connsiteX59" fmla="*/ 3355676 w 3640347"/>
                <a:gd name="connsiteY59" fmla="*/ 1173193 h 1299864"/>
                <a:gd name="connsiteX60" fmla="*/ 3347049 w 3640347"/>
                <a:gd name="connsiteY60" fmla="*/ 871268 h 1299864"/>
                <a:gd name="connsiteX61" fmla="*/ 3286664 w 3640347"/>
                <a:gd name="connsiteY61" fmla="*/ 802257 h 1299864"/>
                <a:gd name="connsiteX62" fmla="*/ 3252159 w 3640347"/>
                <a:gd name="connsiteY62" fmla="*/ 776378 h 1299864"/>
                <a:gd name="connsiteX63" fmla="*/ 3217653 w 3640347"/>
                <a:gd name="connsiteY63" fmla="*/ 759125 h 1299864"/>
                <a:gd name="connsiteX64" fmla="*/ 3157268 w 3640347"/>
                <a:gd name="connsiteY64" fmla="*/ 750498 h 1299864"/>
                <a:gd name="connsiteX65" fmla="*/ 2777706 w 3640347"/>
                <a:gd name="connsiteY65" fmla="*/ 759125 h 1299864"/>
                <a:gd name="connsiteX66" fmla="*/ 2734574 w 3640347"/>
                <a:gd name="connsiteY66" fmla="*/ 802257 h 1299864"/>
                <a:gd name="connsiteX67" fmla="*/ 2717321 w 3640347"/>
                <a:gd name="connsiteY67" fmla="*/ 854015 h 1299864"/>
                <a:gd name="connsiteX68" fmla="*/ 2691442 w 3640347"/>
                <a:gd name="connsiteY68" fmla="*/ 940280 h 1299864"/>
                <a:gd name="connsiteX69" fmla="*/ 2665562 w 3640347"/>
                <a:gd name="connsiteY69" fmla="*/ 966159 h 1299864"/>
                <a:gd name="connsiteX70" fmla="*/ 2613804 w 3640347"/>
                <a:gd name="connsiteY70" fmla="*/ 1069676 h 1299864"/>
                <a:gd name="connsiteX71" fmla="*/ 2605177 w 3640347"/>
                <a:gd name="connsiteY71" fmla="*/ 1112808 h 1299864"/>
                <a:gd name="connsiteX72" fmla="*/ 2622430 w 3640347"/>
                <a:gd name="connsiteY72" fmla="*/ 1259457 h 1299864"/>
                <a:gd name="connsiteX73" fmla="*/ 2596551 w 3640347"/>
                <a:gd name="connsiteY73" fmla="*/ 1268083 h 1299864"/>
                <a:gd name="connsiteX74" fmla="*/ 2225615 w 3640347"/>
                <a:gd name="connsiteY74" fmla="*/ 1259457 h 1299864"/>
                <a:gd name="connsiteX75" fmla="*/ 1794294 w 3640347"/>
                <a:gd name="connsiteY75" fmla="*/ 1268083 h 1299864"/>
                <a:gd name="connsiteX76" fmla="*/ 1595887 w 3640347"/>
                <a:gd name="connsiteY76" fmla="*/ 1276710 h 1299864"/>
                <a:gd name="connsiteX77" fmla="*/ 1475117 w 3640347"/>
                <a:gd name="connsiteY77" fmla="*/ 1285336 h 1299864"/>
                <a:gd name="connsiteX78" fmla="*/ 1293962 w 3640347"/>
                <a:gd name="connsiteY78" fmla="*/ 1293963 h 1299864"/>
                <a:gd name="connsiteX79" fmla="*/ 1086928 w 3640347"/>
                <a:gd name="connsiteY79" fmla="*/ 1242204 h 1299864"/>
                <a:gd name="connsiteX80" fmla="*/ 1061049 w 3640347"/>
                <a:gd name="connsiteY80" fmla="*/ 1207698 h 1299864"/>
                <a:gd name="connsiteX81" fmla="*/ 1035170 w 3640347"/>
                <a:gd name="connsiteY81" fmla="*/ 1069676 h 1299864"/>
                <a:gd name="connsiteX82" fmla="*/ 1026544 w 3640347"/>
                <a:gd name="connsiteY82" fmla="*/ 1017917 h 1299864"/>
                <a:gd name="connsiteX83" fmla="*/ 1000664 w 3640347"/>
                <a:gd name="connsiteY83" fmla="*/ 923027 h 1299864"/>
                <a:gd name="connsiteX84" fmla="*/ 957532 w 3640347"/>
                <a:gd name="connsiteY84" fmla="*/ 871268 h 1299864"/>
                <a:gd name="connsiteX85" fmla="*/ 948906 w 3640347"/>
                <a:gd name="connsiteY85" fmla="*/ 845389 h 1299864"/>
                <a:gd name="connsiteX86" fmla="*/ 897147 w 3640347"/>
                <a:gd name="connsiteY86" fmla="*/ 819510 h 1299864"/>
                <a:gd name="connsiteX87" fmla="*/ 836762 w 3640347"/>
                <a:gd name="connsiteY87" fmla="*/ 785004 h 1299864"/>
                <a:gd name="connsiteX88" fmla="*/ 785004 w 3640347"/>
                <a:gd name="connsiteY88" fmla="*/ 759125 h 1299864"/>
                <a:gd name="connsiteX89" fmla="*/ 724619 w 3640347"/>
                <a:gd name="connsiteY89" fmla="*/ 724619 h 1299864"/>
                <a:gd name="connsiteX90" fmla="*/ 681487 w 3640347"/>
                <a:gd name="connsiteY90" fmla="*/ 715993 h 1299864"/>
                <a:gd name="connsiteX91" fmla="*/ 603849 w 3640347"/>
                <a:gd name="connsiteY91" fmla="*/ 715993 h 1299864"/>
                <a:gd name="connsiteX92" fmla="*/ 508959 w 3640347"/>
                <a:gd name="connsiteY92" fmla="*/ 776378 h 1299864"/>
                <a:gd name="connsiteX93" fmla="*/ 457200 w 3640347"/>
                <a:gd name="connsiteY93" fmla="*/ 828136 h 1299864"/>
                <a:gd name="connsiteX94" fmla="*/ 422694 w 3640347"/>
                <a:gd name="connsiteY94" fmla="*/ 879895 h 1299864"/>
                <a:gd name="connsiteX95" fmla="*/ 405442 w 3640347"/>
                <a:gd name="connsiteY95" fmla="*/ 905774 h 1299864"/>
                <a:gd name="connsiteX96" fmla="*/ 353683 w 3640347"/>
                <a:gd name="connsiteY96" fmla="*/ 957532 h 1299864"/>
                <a:gd name="connsiteX97" fmla="*/ 310551 w 3640347"/>
                <a:gd name="connsiteY97" fmla="*/ 1035170 h 1299864"/>
                <a:gd name="connsiteX98" fmla="*/ 301925 w 3640347"/>
                <a:gd name="connsiteY98" fmla="*/ 1078302 h 1299864"/>
                <a:gd name="connsiteX99" fmla="*/ 327804 w 3640347"/>
                <a:gd name="connsiteY99"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836762 w 3640347"/>
                <a:gd name="connsiteY12" fmla="*/ 569344 h 1299864"/>
                <a:gd name="connsiteX13" fmla="*/ 983411 w 3640347"/>
                <a:gd name="connsiteY13" fmla="*/ 552091 h 1299864"/>
                <a:gd name="connsiteX14" fmla="*/ 1043796 w 3640347"/>
                <a:gd name="connsiteY14" fmla="*/ 543464 h 1299864"/>
                <a:gd name="connsiteX15" fmla="*/ 1112808 w 3640347"/>
                <a:gd name="connsiteY15" fmla="*/ 534838 h 1299864"/>
                <a:gd name="connsiteX16" fmla="*/ 1138687 w 3640347"/>
                <a:gd name="connsiteY16" fmla="*/ 526212 h 1299864"/>
                <a:gd name="connsiteX17" fmla="*/ 1190445 w 3640347"/>
                <a:gd name="connsiteY17" fmla="*/ 474453 h 1299864"/>
                <a:gd name="connsiteX18" fmla="*/ 1216325 w 3640347"/>
                <a:gd name="connsiteY18" fmla="*/ 457200 h 1299864"/>
                <a:gd name="connsiteX19" fmla="*/ 1268083 w 3640347"/>
                <a:gd name="connsiteY19" fmla="*/ 422695 h 1299864"/>
                <a:gd name="connsiteX20" fmla="*/ 1293962 w 3640347"/>
                <a:gd name="connsiteY20" fmla="*/ 396815 h 1299864"/>
                <a:gd name="connsiteX21" fmla="*/ 1328468 w 3640347"/>
                <a:gd name="connsiteY21" fmla="*/ 370936 h 1299864"/>
                <a:gd name="connsiteX22" fmla="*/ 1388853 w 3640347"/>
                <a:gd name="connsiteY22" fmla="*/ 301925 h 1299864"/>
                <a:gd name="connsiteX23" fmla="*/ 1423359 w 3640347"/>
                <a:gd name="connsiteY23" fmla="*/ 293298 h 1299864"/>
                <a:gd name="connsiteX24" fmla="*/ 1466491 w 3640347"/>
                <a:gd name="connsiteY24" fmla="*/ 241540 h 1299864"/>
                <a:gd name="connsiteX25" fmla="*/ 1500996 w 3640347"/>
                <a:gd name="connsiteY25" fmla="*/ 189781 h 1299864"/>
                <a:gd name="connsiteX26" fmla="*/ 1518249 w 3640347"/>
                <a:gd name="connsiteY26" fmla="*/ 163902 h 1299864"/>
                <a:gd name="connsiteX27" fmla="*/ 1535502 w 3640347"/>
                <a:gd name="connsiteY27" fmla="*/ 129397 h 1299864"/>
                <a:gd name="connsiteX28" fmla="*/ 1561381 w 3640347"/>
                <a:gd name="connsiteY28" fmla="*/ 120770 h 1299864"/>
                <a:gd name="connsiteX29" fmla="*/ 1587261 w 3640347"/>
                <a:gd name="connsiteY29" fmla="*/ 94891 h 1299864"/>
                <a:gd name="connsiteX30" fmla="*/ 1613140 w 3640347"/>
                <a:gd name="connsiteY30" fmla="*/ 77638 h 1299864"/>
                <a:gd name="connsiteX31" fmla="*/ 1647645 w 3640347"/>
                <a:gd name="connsiteY31" fmla="*/ 51759 h 1299864"/>
                <a:gd name="connsiteX32" fmla="*/ 1673525 w 3640347"/>
                <a:gd name="connsiteY32" fmla="*/ 34506 h 1299864"/>
                <a:gd name="connsiteX33" fmla="*/ 1742536 w 3640347"/>
                <a:gd name="connsiteY33" fmla="*/ 17253 h 1299864"/>
                <a:gd name="connsiteX34" fmla="*/ 1794294 w 3640347"/>
                <a:gd name="connsiteY34" fmla="*/ 0 h 1299864"/>
                <a:gd name="connsiteX35" fmla="*/ 3200400 w 3640347"/>
                <a:gd name="connsiteY35" fmla="*/ 8627 h 1299864"/>
                <a:gd name="connsiteX36" fmla="*/ 3226279 w 3640347"/>
                <a:gd name="connsiteY36" fmla="*/ 17253 h 1299864"/>
                <a:gd name="connsiteX37" fmla="*/ 3243532 w 3640347"/>
                <a:gd name="connsiteY37" fmla="*/ 43132 h 1299864"/>
                <a:gd name="connsiteX38" fmla="*/ 3303917 w 3640347"/>
                <a:gd name="connsiteY38" fmla="*/ 94891 h 1299864"/>
                <a:gd name="connsiteX39" fmla="*/ 3338423 w 3640347"/>
                <a:gd name="connsiteY39" fmla="*/ 138023 h 1299864"/>
                <a:gd name="connsiteX40" fmla="*/ 3381555 w 3640347"/>
                <a:gd name="connsiteY40" fmla="*/ 181155 h 1299864"/>
                <a:gd name="connsiteX41" fmla="*/ 3390181 w 3640347"/>
                <a:gd name="connsiteY41" fmla="*/ 207034 h 1299864"/>
                <a:gd name="connsiteX42" fmla="*/ 3407434 w 3640347"/>
                <a:gd name="connsiteY42" fmla="*/ 232914 h 1299864"/>
                <a:gd name="connsiteX43" fmla="*/ 3441940 w 3640347"/>
                <a:gd name="connsiteY43" fmla="*/ 310551 h 1299864"/>
                <a:gd name="connsiteX44" fmla="*/ 3450566 w 3640347"/>
                <a:gd name="connsiteY44" fmla="*/ 345057 h 1299864"/>
                <a:gd name="connsiteX45" fmla="*/ 3502325 w 3640347"/>
                <a:gd name="connsiteY45" fmla="*/ 414068 h 1299864"/>
                <a:gd name="connsiteX46" fmla="*/ 3519577 w 3640347"/>
                <a:gd name="connsiteY46" fmla="*/ 439947 h 1299864"/>
                <a:gd name="connsiteX47" fmla="*/ 3545457 w 3640347"/>
                <a:gd name="connsiteY47" fmla="*/ 457200 h 1299864"/>
                <a:gd name="connsiteX48" fmla="*/ 3597215 w 3640347"/>
                <a:gd name="connsiteY48" fmla="*/ 569344 h 1299864"/>
                <a:gd name="connsiteX49" fmla="*/ 3614468 w 3640347"/>
                <a:gd name="connsiteY49" fmla="*/ 612476 h 1299864"/>
                <a:gd name="connsiteX50" fmla="*/ 3623094 w 3640347"/>
                <a:gd name="connsiteY50" fmla="*/ 646981 h 1299864"/>
                <a:gd name="connsiteX51" fmla="*/ 3640347 w 3640347"/>
                <a:gd name="connsiteY51" fmla="*/ 707366 h 1299864"/>
                <a:gd name="connsiteX52" fmla="*/ 3631721 w 3640347"/>
                <a:gd name="connsiteY52" fmla="*/ 1017917 h 1299864"/>
                <a:gd name="connsiteX53" fmla="*/ 3614468 w 3640347"/>
                <a:gd name="connsiteY53" fmla="*/ 1043797 h 1299864"/>
                <a:gd name="connsiteX54" fmla="*/ 3597215 w 3640347"/>
                <a:gd name="connsiteY54" fmla="*/ 1078302 h 1299864"/>
                <a:gd name="connsiteX55" fmla="*/ 3545457 w 3640347"/>
                <a:gd name="connsiteY55" fmla="*/ 1173193 h 1299864"/>
                <a:gd name="connsiteX56" fmla="*/ 3528204 w 3640347"/>
                <a:gd name="connsiteY56" fmla="*/ 1199072 h 1299864"/>
                <a:gd name="connsiteX57" fmla="*/ 3502325 w 3640347"/>
                <a:gd name="connsiteY57" fmla="*/ 1207698 h 1299864"/>
                <a:gd name="connsiteX58" fmla="*/ 3364302 w 3640347"/>
                <a:gd name="connsiteY58" fmla="*/ 1199072 h 1299864"/>
                <a:gd name="connsiteX59" fmla="*/ 3355676 w 3640347"/>
                <a:gd name="connsiteY59" fmla="*/ 1173193 h 1299864"/>
                <a:gd name="connsiteX60" fmla="*/ 3347049 w 3640347"/>
                <a:gd name="connsiteY60" fmla="*/ 871268 h 1299864"/>
                <a:gd name="connsiteX61" fmla="*/ 3286664 w 3640347"/>
                <a:gd name="connsiteY61" fmla="*/ 802257 h 1299864"/>
                <a:gd name="connsiteX62" fmla="*/ 3252159 w 3640347"/>
                <a:gd name="connsiteY62" fmla="*/ 776378 h 1299864"/>
                <a:gd name="connsiteX63" fmla="*/ 3217653 w 3640347"/>
                <a:gd name="connsiteY63" fmla="*/ 759125 h 1299864"/>
                <a:gd name="connsiteX64" fmla="*/ 3157268 w 3640347"/>
                <a:gd name="connsiteY64" fmla="*/ 750498 h 1299864"/>
                <a:gd name="connsiteX65" fmla="*/ 2777706 w 3640347"/>
                <a:gd name="connsiteY65" fmla="*/ 759125 h 1299864"/>
                <a:gd name="connsiteX66" fmla="*/ 2734574 w 3640347"/>
                <a:gd name="connsiteY66" fmla="*/ 802257 h 1299864"/>
                <a:gd name="connsiteX67" fmla="*/ 2717321 w 3640347"/>
                <a:gd name="connsiteY67" fmla="*/ 854015 h 1299864"/>
                <a:gd name="connsiteX68" fmla="*/ 2691442 w 3640347"/>
                <a:gd name="connsiteY68" fmla="*/ 940280 h 1299864"/>
                <a:gd name="connsiteX69" fmla="*/ 2665562 w 3640347"/>
                <a:gd name="connsiteY69" fmla="*/ 966159 h 1299864"/>
                <a:gd name="connsiteX70" fmla="*/ 2613804 w 3640347"/>
                <a:gd name="connsiteY70" fmla="*/ 1069676 h 1299864"/>
                <a:gd name="connsiteX71" fmla="*/ 2605177 w 3640347"/>
                <a:gd name="connsiteY71" fmla="*/ 1112808 h 1299864"/>
                <a:gd name="connsiteX72" fmla="*/ 2622430 w 3640347"/>
                <a:gd name="connsiteY72" fmla="*/ 1259457 h 1299864"/>
                <a:gd name="connsiteX73" fmla="*/ 2596551 w 3640347"/>
                <a:gd name="connsiteY73" fmla="*/ 1268083 h 1299864"/>
                <a:gd name="connsiteX74" fmla="*/ 2225615 w 3640347"/>
                <a:gd name="connsiteY74" fmla="*/ 1259457 h 1299864"/>
                <a:gd name="connsiteX75" fmla="*/ 1794294 w 3640347"/>
                <a:gd name="connsiteY75" fmla="*/ 1268083 h 1299864"/>
                <a:gd name="connsiteX76" fmla="*/ 1595887 w 3640347"/>
                <a:gd name="connsiteY76" fmla="*/ 1276710 h 1299864"/>
                <a:gd name="connsiteX77" fmla="*/ 1475117 w 3640347"/>
                <a:gd name="connsiteY77" fmla="*/ 1285336 h 1299864"/>
                <a:gd name="connsiteX78" fmla="*/ 1293962 w 3640347"/>
                <a:gd name="connsiteY78" fmla="*/ 1293963 h 1299864"/>
                <a:gd name="connsiteX79" fmla="*/ 1086928 w 3640347"/>
                <a:gd name="connsiteY79" fmla="*/ 1242204 h 1299864"/>
                <a:gd name="connsiteX80" fmla="*/ 1061049 w 3640347"/>
                <a:gd name="connsiteY80" fmla="*/ 1207698 h 1299864"/>
                <a:gd name="connsiteX81" fmla="*/ 1035170 w 3640347"/>
                <a:gd name="connsiteY81" fmla="*/ 1069676 h 1299864"/>
                <a:gd name="connsiteX82" fmla="*/ 1026544 w 3640347"/>
                <a:gd name="connsiteY82" fmla="*/ 1017917 h 1299864"/>
                <a:gd name="connsiteX83" fmla="*/ 1000664 w 3640347"/>
                <a:gd name="connsiteY83" fmla="*/ 923027 h 1299864"/>
                <a:gd name="connsiteX84" fmla="*/ 957532 w 3640347"/>
                <a:gd name="connsiteY84" fmla="*/ 871268 h 1299864"/>
                <a:gd name="connsiteX85" fmla="*/ 948906 w 3640347"/>
                <a:gd name="connsiteY85" fmla="*/ 845389 h 1299864"/>
                <a:gd name="connsiteX86" fmla="*/ 897147 w 3640347"/>
                <a:gd name="connsiteY86" fmla="*/ 819510 h 1299864"/>
                <a:gd name="connsiteX87" fmla="*/ 785004 w 3640347"/>
                <a:gd name="connsiteY87" fmla="*/ 759125 h 1299864"/>
                <a:gd name="connsiteX88" fmla="*/ 724619 w 3640347"/>
                <a:gd name="connsiteY88" fmla="*/ 724619 h 1299864"/>
                <a:gd name="connsiteX89" fmla="*/ 681487 w 3640347"/>
                <a:gd name="connsiteY89" fmla="*/ 715993 h 1299864"/>
                <a:gd name="connsiteX90" fmla="*/ 603849 w 3640347"/>
                <a:gd name="connsiteY90" fmla="*/ 715993 h 1299864"/>
                <a:gd name="connsiteX91" fmla="*/ 508959 w 3640347"/>
                <a:gd name="connsiteY91" fmla="*/ 776378 h 1299864"/>
                <a:gd name="connsiteX92" fmla="*/ 457200 w 3640347"/>
                <a:gd name="connsiteY92" fmla="*/ 828136 h 1299864"/>
                <a:gd name="connsiteX93" fmla="*/ 422694 w 3640347"/>
                <a:gd name="connsiteY93" fmla="*/ 879895 h 1299864"/>
                <a:gd name="connsiteX94" fmla="*/ 405442 w 3640347"/>
                <a:gd name="connsiteY94" fmla="*/ 905774 h 1299864"/>
                <a:gd name="connsiteX95" fmla="*/ 353683 w 3640347"/>
                <a:gd name="connsiteY95" fmla="*/ 957532 h 1299864"/>
                <a:gd name="connsiteX96" fmla="*/ 310551 w 3640347"/>
                <a:gd name="connsiteY96" fmla="*/ 1035170 h 1299864"/>
                <a:gd name="connsiteX97" fmla="*/ 301925 w 3640347"/>
                <a:gd name="connsiteY97" fmla="*/ 1078302 h 1299864"/>
                <a:gd name="connsiteX98" fmla="*/ 327804 w 3640347"/>
                <a:gd name="connsiteY98"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836762 w 3640347"/>
                <a:gd name="connsiteY12" fmla="*/ 569344 h 1299864"/>
                <a:gd name="connsiteX13" fmla="*/ 983411 w 3640347"/>
                <a:gd name="connsiteY13" fmla="*/ 552091 h 1299864"/>
                <a:gd name="connsiteX14" fmla="*/ 1043796 w 3640347"/>
                <a:gd name="connsiteY14" fmla="*/ 543464 h 1299864"/>
                <a:gd name="connsiteX15" fmla="*/ 1112808 w 3640347"/>
                <a:gd name="connsiteY15" fmla="*/ 534838 h 1299864"/>
                <a:gd name="connsiteX16" fmla="*/ 1138687 w 3640347"/>
                <a:gd name="connsiteY16" fmla="*/ 526212 h 1299864"/>
                <a:gd name="connsiteX17" fmla="*/ 1190445 w 3640347"/>
                <a:gd name="connsiteY17" fmla="*/ 474453 h 1299864"/>
                <a:gd name="connsiteX18" fmla="*/ 1216325 w 3640347"/>
                <a:gd name="connsiteY18" fmla="*/ 457200 h 1299864"/>
                <a:gd name="connsiteX19" fmla="*/ 1268083 w 3640347"/>
                <a:gd name="connsiteY19" fmla="*/ 422695 h 1299864"/>
                <a:gd name="connsiteX20" fmla="*/ 1293962 w 3640347"/>
                <a:gd name="connsiteY20" fmla="*/ 396815 h 1299864"/>
                <a:gd name="connsiteX21" fmla="*/ 1328468 w 3640347"/>
                <a:gd name="connsiteY21" fmla="*/ 370936 h 1299864"/>
                <a:gd name="connsiteX22" fmla="*/ 1388853 w 3640347"/>
                <a:gd name="connsiteY22" fmla="*/ 301925 h 1299864"/>
                <a:gd name="connsiteX23" fmla="*/ 1423359 w 3640347"/>
                <a:gd name="connsiteY23" fmla="*/ 293298 h 1299864"/>
                <a:gd name="connsiteX24" fmla="*/ 1466491 w 3640347"/>
                <a:gd name="connsiteY24" fmla="*/ 241540 h 1299864"/>
                <a:gd name="connsiteX25" fmla="*/ 1500996 w 3640347"/>
                <a:gd name="connsiteY25" fmla="*/ 189781 h 1299864"/>
                <a:gd name="connsiteX26" fmla="*/ 1518249 w 3640347"/>
                <a:gd name="connsiteY26" fmla="*/ 163902 h 1299864"/>
                <a:gd name="connsiteX27" fmla="*/ 1535502 w 3640347"/>
                <a:gd name="connsiteY27" fmla="*/ 129397 h 1299864"/>
                <a:gd name="connsiteX28" fmla="*/ 1561381 w 3640347"/>
                <a:gd name="connsiteY28" fmla="*/ 120770 h 1299864"/>
                <a:gd name="connsiteX29" fmla="*/ 1587261 w 3640347"/>
                <a:gd name="connsiteY29" fmla="*/ 94891 h 1299864"/>
                <a:gd name="connsiteX30" fmla="*/ 1613140 w 3640347"/>
                <a:gd name="connsiteY30" fmla="*/ 77638 h 1299864"/>
                <a:gd name="connsiteX31" fmla="*/ 1647645 w 3640347"/>
                <a:gd name="connsiteY31" fmla="*/ 51759 h 1299864"/>
                <a:gd name="connsiteX32" fmla="*/ 1673525 w 3640347"/>
                <a:gd name="connsiteY32" fmla="*/ 34506 h 1299864"/>
                <a:gd name="connsiteX33" fmla="*/ 1742536 w 3640347"/>
                <a:gd name="connsiteY33" fmla="*/ 17253 h 1299864"/>
                <a:gd name="connsiteX34" fmla="*/ 1794294 w 3640347"/>
                <a:gd name="connsiteY34" fmla="*/ 0 h 1299864"/>
                <a:gd name="connsiteX35" fmla="*/ 3200400 w 3640347"/>
                <a:gd name="connsiteY35" fmla="*/ 8627 h 1299864"/>
                <a:gd name="connsiteX36" fmla="*/ 3226279 w 3640347"/>
                <a:gd name="connsiteY36" fmla="*/ 17253 h 1299864"/>
                <a:gd name="connsiteX37" fmla="*/ 3243532 w 3640347"/>
                <a:gd name="connsiteY37" fmla="*/ 43132 h 1299864"/>
                <a:gd name="connsiteX38" fmla="*/ 3303917 w 3640347"/>
                <a:gd name="connsiteY38" fmla="*/ 94891 h 1299864"/>
                <a:gd name="connsiteX39" fmla="*/ 3338423 w 3640347"/>
                <a:gd name="connsiteY39" fmla="*/ 138023 h 1299864"/>
                <a:gd name="connsiteX40" fmla="*/ 3381555 w 3640347"/>
                <a:gd name="connsiteY40" fmla="*/ 181155 h 1299864"/>
                <a:gd name="connsiteX41" fmla="*/ 3390181 w 3640347"/>
                <a:gd name="connsiteY41" fmla="*/ 207034 h 1299864"/>
                <a:gd name="connsiteX42" fmla="*/ 3407434 w 3640347"/>
                <a:gd name="connsiteY42" fmla="*/ 232914 h 1299864"/>
                <a:gd name="connsiteX43" fmla="*/ 3441940 w 3640347"/>
                <a:gd name="connsiteY43" fmla="*/ 310551 h 1299864"/>
                <a:gd name="connsiteX44" fmla="*/ 3450566 w 3640347"/>
                <a:gd name="connsiteY44" fmla="*/ 345057 h 1299864"/>
                <a:gd name="connsiteX45" fmla="*/ 3502325 w 3640347"/>
                <a:gd name="connsiteY45" fmla="*/ 414068 h 1299864"/>
                <a:gd name="connsiteX46" fmla="*/ 3519577 w 3640347"/>
                <a:gd name="connsiteY46" fmla="*/ 439947 h 1299864"/>
                <a:gd name="connsiteX47" fmla="*/ 3545457 w 3640347"/>
                <a:gd name="connsiteY47" fmla="*/ 457200 h 1299864"/>
                <a:gd name="connsiteX48" fmla="*/ 3597215 w 3640347"/>
                <a:gd name="connsiteY48" fmla="*/ 569344 h 1299864"/>
                <a:gd name="connsiteX49" fmla="*/ 3614468 w 3640347"/>
                <a:gd name="connsiteY49" fmla="*/ 612476 h 1299864"/>
                <a:gd name="connsiteX50" fmla="*/ 3623094 w 3640347"/>
                <a:gd name="connsiteY50" fmla="*/ 646981 h 1299864"/>
                <a:gd name="connsiteX51" fmla="*/ 3640347 w 3640347"/>
                <a:gd name="connsiteY51" fmla="*/ 707366 h 1299864"/>
                <a:gd name="connsiteX52" fmla="*/ 3631721 w 3640347"/>
                <a:gd name="connsiteY52" fmla="*/ 1017917 h 1299864"/>
                <a:gd name="connsiteX53" fmla="*/ 3614468 w 3640347"/>
                <a:gd name="connsiteY53" fmla="*/ 1043797 h 1299864"/>
                <a:gd name="connsiteX54" fmla="*/ 3597215 w 3640347"/>
                <a:gd name="connsiteY54" fmla="*/ 1078302 h 1299864"/>
                <a:gd name="connsiteX55" fmla="*/ 3545457 w 3640347"/>
                <a:gd name="connsiteY55" fmla="*/ 1173193 h 1299864"/>
                <a:gd name="connsiteX56" fmla="*/ 3528204 w 3640347"/>
                <a:gd name="connsiteY56" fmla="*/ 1199072 h 1299864"/>
                <a:gd name="connsiteX57" fmla="*/ 3502325 w 3640347"/>
                <a:gd name="connsiteY57" fmla="*/ 1207698 h 1299864"/>
                <a:gd name="connsiteX58" fmla="*/ 3364302 w 3640347"/>
                <a:gd name="connsiteY58" fmla="*/ 1199072 h 1299864"/>
                <a:gd name="connsiteX59" fmla="*/ 3355676 w 3640347"/>
                <a:gd name="connsiteY59" fmla="*/ 1173193 h 1299864"/>
                <a:gd name="connsiteX60" fmla="*/ 3347049 w 3640347"/>
                <a:gd name="connsiteY60" fmla="*/ 871268 h 1299864"/>
                <a:gd name="connsiteX61" fmla="*/ 3286664 w 3640347"/>
                <a:gd name="connsiteY61" fmla="*/ 802257 h 1299864"/>
                <a:gd name="connsiteX62" fmla="*/ 3252159 w 3640347"/>
                <a:gd name="connsiteY62" fmla="*/ 776378 h 1299864"/>
                <a:gd name="connsiteX63" fmla="*/ 3217653 w 3640347"/>
                <a:gd name="connsiteY63" fmla="*/ 759125 h 1299864"/>
                <a:gd name="connsiteX64" fmla="*/ 3157268 w 3640347"/>
                <a:gd name="connsiteY64" fmla="*/ 750498 h 1299864"/>
                <a:gd name="connsiteX65" fmla="*/ 2777706 w 3640347"/>
                <a:gd name="connsiteY65" fmla="*/ 759125 h 1299864"/>
                <a:gd name="connsiteX66" fmla="*/ 2734574 w 3640347"/>
                <a:gd name="connsiteY66" fmla="*/ 802257 h 1299864"/>
                <a:gd name="connsiteX67" fmla="*/ 2717321 w 3640347"/>
                <a:gd name="connsiteY67" fmla="*/ 854015 h 1299864"/>
                <a:gd name="connsiteX68" fmla="*/ 2691442 w 3640347"/>
                <a:gd name="connsiteY68" fmla="*/ 940280 h 1299864"/>
                <a:gd name="connsiteX69" fmla="*/ 2665562 w 3640347"/>
                <a:gd name="connsiteY69" fmla="*/ 966159 h 1299864"/>
                <a:gd name="connsiteX70" fmla="*/ 2613804 w 3640347"/>
                <a:gd name="connsiteY70" fmla="*/ 1069676 h 1299864"/>
                <a:gd name="connsiteX71" fmla="*/ 2605177 w 3640347"/>
                <a:gd name="connsiteY71" fmla="*/ 1112808 h 1299864"/>
                <a:gd name="connsiteX72" fmla="*/ 2622430 w 3640347"/>
                <a:gd name="connsiteY72" fmla="*/ 1259457 h 1299864"/>
                <a:gd name="connsiteX73" fmla="*/ 2596551 w 3640347"/>
                <a:gd name="connsiteY73" fmla="*/ 1268083 h 1299864"/>
                <a:gd name="connsiteX74" fmla="*/ 2225615 w 3640347"/>
                <a:gd name="connsiteY74" fmla="*/ 1259457 h 1299864"/>
                <a:gd name="connsiteX75" fmla="*/ 1794294 w 3640347"/>
                <a:gd name="connsiteY75" fmla="*/ 1268083 h 1299864"/>
                <a:gd name="connsiteX76" fmla="*/ 1595887 w 3640347"/>
                <a:gd name="connsiteY76" fmla="*/ 1276710 h 1299864"/>
                <a:gd name="connsiteX77" fmla="*/ 1475117 w 3640347"/>
                <a:gd name="connsiteY77" fmla="*/ 1285336 h 1299864"/>
                <a:gd name="connsiteX78" fmla="*/ 1293962 w 3640347"/>
                <a:gd name="connsiteY78" fmla="*/ 1293963 h 1299864"/>
                <a:gd name="connsiteX79" fmla="*/ 1086928 w 3640347"/>
                <a:gd name="connsiteY79" fmla="*/ 1242204 h 1299864"/>
                <a:gd name="connsiteX80" fmla="*/ 1061049 w 3640347"/>
                <a:gd name="connsiteY80" fmla="*/ 1207698 h 1299864"/>
                <a:gd name="connsiteX81" fmla="*/ 1035170 w 3640347"/>
                <a:gd name="connsiteY81" fmla="*/ 1069676 h 1299864"/>
                <a:gd name="connsiteX82" fmla="*/ 1026544 w 3640347"/>
                <a:gd name="connsiteY82" fmla="*/ 1017917 h 1299864"/>
                <a:gd name="connsiteX83" fmla="*/ 1000664 w 3640347"/>
                <a:gd name="connsiteY83" fmla="*/ 923027 h 1299864"/>
                <a:gd name="connsiteX84" fmla="*/ 957532 w 3640347"/>
                <a:gd name="connsiteY84" fmla="*/ 871268 h 1299864"/>
                <a:gd name="connsiteX85" fmla="*/ 948906 w 3640347"/>
                <a:gd name="connsiteY85" fmla="*/ 845389 h 1299864"/>
                <a:gd name="connsiteX86" fmla="*/ 897147 w 3640347"/>
                <a:gd name="connsiteY86" fmla="*/ 819510 h 1299864"/>
                <a:gd name="connsiteX87" fmla="*/ 785004 w 3640347"/>
                <a:gd name="connsiteY87" fmla="*/ 759125 h 1299864"/>
                <a:gd name="connsiteX88" fmla="*/ 724619 w 3640347"/>
                <a:gd name="connsiteY88" fmla="*/ 724619 h 1299864"/>
                <a:gd name="connsiteX89" fmla="*/ 681487 w 3640347"/>
                <a:gd name="connsiteY89" fmla="*/ 715993 h 1299864"/>
                <a:gd name="connsiteX90" fmla="*/ 508959 w 3640347"/>
                <a:gd name="connsiteY90" fmla="*/ 776378 h 1299864"/>
                <a:gd name="connsiteX91" fmla="*/ 457200 w 3640347"/>
                <a:gd name="connsiteY91" fmla="*/ 828136 h 1299864"/>
                <a:gd name="connsiteX92" fmla="*/ 422694 w 3640347"/>
                <a:gd name="connsiteY92" fmla="*/ 879895 h 1299864"/>
                <a:gd name="connsiteX93" fmla="*/ 405442 w 3640347"/>
                <a:gd name="connsiteY93" fmla="*/ 905774 h 1299864"/>
                <a:gd name="connsiteX94" fmla="*/ 353683 w 3640347"/>
                <a:gd name="connsiteY94" fmla="*/ 957532 h 1299864"/>
                <a:gd name="connsiteX95" fmla="*/ 310551 w 3640347"/>
                <a:gd name="connsiteY95" fmla="*/ 1035170 h 1299864"/>
                <a:gd name="connsiteX96" fmla="*/ 301925 w 3640347"/>
                <a:gd name="connsiteY96" fmla="*/ 1078302 h 1299864"/>
                <a:gd name="connsiteX97" fmla="*/ 327804 w 3640347"/>
                <a:gd name="connsiteY97"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836762 w 3640347"/>
                <a:gd name="connsiteY12" fmla="*/ 569344 h 1299864"/>
                <a:gd name="connsiteX13" fmla="*/ 983411 w 3640347"/>
                <a:gd name="connsiteY13" fmla="*/ 552091 h 1299864"/>
                <a:gd name="connsiteX14" fmla="*/ 1043796 w 3640347"/>
                <a:gd name="connsiteY14" fmla="*/ 543464 h 1299864"/>
                <a:gd name="connsiteX15" fmla="*/ 1112808 w 3640347"/>
                <a:gd name="connsiteY15" fmla="*/ 534838 h 1299864"/>
                <a:gd name="connsiteX16" fmla="*/ 1138687 w 3640347"/>
                <a:gd name="connsiteY16" fmla="*/ 526212 h 1299864"/>
                <a:gd name="connsiteX17" fmla="*/ 1190445 w 3640347"/>
                <a:gd name="connsiteY17" fmla="*/ 474453 h 1299864"/>
                <a:gd name="connsiteX18" fmla="*/ 1216325 w 3640347"/>
                <a:gd name="connsiteY18" fmla="*/ 457200 h 1299864"/>
                <a:gd name="connsiteX19" fmla="*/ 1268083 w 3640347"/>
                <a:gd name="connsiteY19" fmla="*/ 422695 h 1299864"/>
                <a:gd name="connsiteX20" fmla="*/ 1293962 w 3640347"/>
                <a:gd name="connsiteY20" fmla="*/ 396815 h 1299864"/>
                <a:gd name="connsiteX21" fmla="*/ 1328468 w 3640347"/>
                <a:gd name="connsiteY21" fmla="*/ 370936 h 1299864"/>
                <a:gd name="connsiteX22" fmla="*/ 1388853 w 3640347"/>
                <a:gd name="connsiteY22" fmla="*/ 301925 h 1299864"/>
                <a:gd name="connsiteX23" fmla="*/ 1423359 w 3640347"/>
                <a:gd name="connsiteY23" fmla="*/ 293298 h 1299864"/>
                <a:gd name="connsiteX24" fmla="*/ 1466491 w 3640347"/>
                <a:gd name="connsiteY24" fmla="*/ 241540 h 1299864"/>
                <a:gd name="connsiteX25" fmla="*/ 1500996 w 3640347"/>
                <a:gd name="connsiteY25" fmla="*/ 189781 h 1299864"/>
                <a:gd name="connsiteX26" fmla="*/ 1518249 w 3640347"/>
                <a:gd name="connsiteY26" fmla="*/ 163902 h 1299864"/>
                <a:gd name="connsiteX27" fmla="*/ 1535502 w 3640347"/>
                <a:gd name="connsiteY27" fmla="*/ 129397 h 1299864"/>
                <a:gd name="connsiteX28" fmla="*/ 1561381 w 3640347"/>
                <a:gd name="connsiteY28" fmla="*/ 120770 h 1299864"/>
                <a:gd name="connsiteX29" fmla="*/ 1587261 w 3640347"/>
                <a:gd name="connsiteY29" fmla="*/ 94891 h 1299864"/>
                <a:gd name="connsiteX30" fmla="*/ 1613140 w 3640347"/>
                <a:gd name="connsiteY30" fmla="*/ 77638 h 1299864"/>
                <a:gd name="connsiteX31" fmla="*/ 1647645 w 3640347"/>
                <a:gd name="connsiteY31" fmla="*/ 51759 h 1299864"/>
                <a:gd name="connsiteX32" fmla="*/ 1673525 w 3640347"/>
                <a:gd name="connsiteY32" fmla="*/ 34506 h 1299864"/>
                <a:gd name="connsiteX33" fmla="*/ 1742536 w 3640347"/>
                <a:gd name="connsiteY33" fmla="*/ 17253 h 1299864"/>
                <a:gd name="connsiteX34" fmla="*/ 1794294 w 3640347"/>
                <a:gd name="connsiteY34" fmla="*/ 0 h 1299864"/>
                <a:gd name="connsiteX35" fmla="*/ 3200400 w 3640347"/>
                <a:gd name="connsiteY35" fmla="*/ 8627 h 1299864"/>
                <a:gd name="connsiteX36" fmla="*/ 3226279 w 3640347"/>
                <a:gd name="connsiteY36" fmla="*/ 17253 h 1299864"/>
                <a:gd name="connsiteX37" fmla="*/ 3243532 w 3640347"/>
                <a:gd name="connsiteY37" fmla="*/ 43132 h 1299864"/>
                <a:gd name="connsiteX38" fmla="*/ 3303917 w 3640347"/>
                <a:gd name="connsiteY38" fmla="*/ 94891 h 1299864"/>
                <a:gd name="connsiteX39" fmla="*/ 3338423 w 3640347"/>
                <a:gd name="connsiteY39" fmla="*/ 138023 h 1299864"/>
                <a:gd name="connsiteX40" fmla="*/ 3381555 w 3640347"/>
                <a:gd name="connsiteY40" fmla="*/ 181155 h 1299864"/>
                <a:gd name="connsiteX41" fmla="*/ 3390181 w 3640347"/>
                <a:gd name="connsiteY41" fmla="*/ 207034 h 1299864"/>
                <a:gd name="connsiteX42" fmla="*/ 3407434 w 3640347"/>
                <a:gd name="connsiteY42" fmla="*/ 232914 h 1299864"/>
                <a:gd name="connsiteX43" fmla="*/ 3441940 w 3640347"/>
                <a:gd name="connsiteY43" fmla="*/ 310551 h 1299864"/>
                <a:gd name="connsiteX44" fmla="*/ 3450566 w 3640347"/>
                <a:gd name="connsiteY44" fmla="*/ 345057 h 1299864"/>
                <a:gd name="connsiteX45" fmla="*/ 3502325 w 3640347"/>
                <a:gd name="connsiteY45" fmla="*/ 414068 h 1299864"/>
                <a:gd name="connsiteX46" fmla="*/ 3519577 w 3640347"/>
                <a:gd name="connsiteY46" fmla="*/ 439947 h 1299864"/>
                <a:gd name="connsiteX47" fmla="*/ 3545457 w 3640347"/>
                <a:gd name="connsiteY47" fmla="*/ 457200 h 1299864"/>
                <a:gd name="connsiteX48" fmla="*/ 3597215 w 3640347"/>
                <a:gd name="connsiteY48" fmla="*/ 569344 h 1299864"/>
                <a:gd name="connsiteX49" fmla="*/ 3614468 w 3640347"/>
                <a:gd name="connsiteY49" fmla="*/ 612476 h 1299864"/>
                <a:gd name="connsiteX50" fmla="*/ 3623094 w 3640347"/>
                <a:gd name="connsiteY50" fmla="*/ 646981 h 1299864"/>
                <a:gd name="connsiteX51" fmla="*/ 3640347 w 3640347"/>
                <a:gd name="connsiteY51" fmla="*/ 707366 h 1299864"/>
                <a:gd name="connsiteX52" fmla="*/ 3631721 w 3640347"/>
                <a:gd name="connsiteY52" fmla="*/ 1017917 h 1299864"/>
                <a:gd name="connsiteX53" fmla="*/ 3614468 w 3640347"/>
                <a:gd name="connsiteY53" fmla="*/ 1043797 h 1299864"/>
                <a:gd name="connsiteX54" fmla="*/ 3597215 w 3640347"/>
                <a:gd name="connsiteY54" fmla="*/ 1078302 h 1299864"/>
                <a:gd name="connsiteX55" fmla="*/ 3545457 w 3640347"/>
                <a:gd name="connsiteY55" fmla="*/ 1173193 h 1299864"/>
                <a:gd name="connsiteX56" fmla="*/ 3528204 w 3640347"/>
                <a:gd name="connsiteY56" fmla="*/ 1199072 h 1299864"/>
                <a:gd name="connsiteX57" fmla="*/ 3502325 w 3640347"/>
                <a:gd name="connsiteY57" fmla="*/ 1207698 h 1299864"/>
                <a:gd name="connsiteX58" fmla="*/ 3364302 w 3640347"/>
                <a:gd name="connsiteY58" fmla="*/ 1199072 h 1299864"/>
                <a:gd name="connsiteX59" fmla="*/ 3355676 w 3640347"/>
                <a:gd name="connsiteY59" fmla="*/ 1173193 h 1299864"/>
                <a:gd name="connsiteX60" fmla="*/ 3347049 w 3640347"/>
                <a:gd name="connsiteY60" fmla="*/ 871268 h 1299864"/>
                <a:gd name="connsiteX61" fmla="*/ 3286664 w 3640347"/>
                <a:gd name="connsiteY61" fmla="*/ 802257 h 1299864"/>
                <a:gd name="connsiteX62" fmla="*/ 3252159 w 3640347"/>
                <a:gd name="connsiteY62" fmla="*/ 776378 h 1299864"/>
                <a:gd name="connsiteX63" fmla="*/ 3217653 w 3640347"/>
                <a:gd name="connsiteY63" fmla="*/ 759125 h 1299864"/>
                <a:gd name="connsiteX64" fmla="*/ 3157268 w 3640347"/>
                <a:gd name="connsiteY64" fmla="*/ 750498 h 1299864"/>
                <a:gd name="connsiteX65" fmla="*/ 2777706 w 3640347"/>
                <a:gd name="connsiteY65" fmla="*/ 759125 h 1299864"/>
                <a:gd name="connsiteX66" fmla="*/ 2734574 w 3640347"/>
                <a:gd name="connsiteY66" fmla="*/ 802257 h 1299864"/>
                <a:gd name="connsiteX67" fmla="*/ 2717321 w 3640347"/>
                <a:gd name="connsiteY67" fmla="*/ 854015 h 1299864"/>
                <a:gd name="connsiteX68" fmla="*/ 2691442 w 3640347"/>
                <a:gd name="connsiteY68" fmla="*/ 940280 h 1299864"/>
                <a:gd name="connsiteX69" fmla="*/ 2665562 w 3640347"/>
                <a:gd name="connsiteY69" fmla="*/ 966159 h 1299864"/>
                <a:gd name="connsiteX70" fmla="*/ 2613804 w 3640347"/>
                <a:gd name="connsiteY70" fmla="*/ 1069676 h 1299864"/>
                <a:gd name="connsiteX71" fmla="*/ 2605177 w 3640347"/>
                <a:gd name="connsiteY71" fmla="*/ 1112808 h 1299864"/>
                <a:gd name="connsiteX72" fmla="*/ 2622430 w 3640347"/>
                <a:gd name="connsiteY72" fmla="*/ 1259457 h 1299864"/>
                <a:gd name="connsiteX73" fmla="*/ 2596551 w 3640347"/>
                <a:gd name="connsiteY73" fmla="*/ 1268083 h 1299864"/>
                <a:gd name="connsiteX74" fmla="*/ 2225615 w 3640347"/>
                <a:gd name="connsiteY74" fmla="*/ 1259457 h 1299864"/>
                <a:gd name="connsiteX75" fmla="*/ 1794294 w 3640347"/>
                <a:gd name="connsiteY75" fmla="*/ 1268083 h 1299864"/>
                <a:gd name="connsiteX76" fmla="*/ 1595887 w 3640347"/>
                <a:gd name="connsiteY76" fmla="*/ 1276710 h 1299864"/>
                <a:gd name="connsiteX77" fmla="*/ 1475117 w 3640347"/>
                <a:gd name="connsiteY77" fmla="*/ 1285336 h 1299864"/>
                <a:gd name="connsiteX78" fmla="*/ 1293962 w 3640347"/>
                <a:gd name="connsiteY78" fmla="*/ 1293963 h 1299864"/>
                <a:gd name="connsiteX79" fmla="*/ 1086928 w 3640347"/>
                <a:gd name="connsiteY79" fmla="*/ 1242204 h 1299864"/>
                <a:gd name="connsiteX80" fmla="*/ 1061049 w 3640347"/>
                <a:gd name="connsiteY80" fmla="*/ 1207698 h 1299864"/>
                <a:gd name="connsiteX81" fmla="*/ 1035170 w 3640347"/>
                <a:gd name="connsiteY81" fmla="*/ 1069676 h 1299864"/>
                <a:gd name="connsiteX82" fmla="*/ 1026544 w 3640347"/>
                <a:gd name="connsiteY82" fmla="*/ 1017917 h 1299864"/>
                <a:gd name="connsiteX83" fmla="*/ 1000664 w 3640347"/>
                <a:gd name="connsiteY83" fmla="*/ 923027 h 1299864"/>
                <a:gd name="connsiteX84" fmla="*/ 957532 w 3640347"/>
                <a:gd name="connsiteY84" fmla="*/ 871268 h 1299864"/>
                <a:gd name="connsiteX85" fmla="*/ 948906 w 3640347"/>
                <a:gd name="connsiteY85" fmla="*/ 845389 h 1299864"/>
                <a:gd name="connsiteX86" fmla="*/ 897147 w 3640347"/>
                <a:gd name="connsiteY86" fmla="*/ 819510 h 1299864"/>
                <a:gd name="connsiteX87" fmla="*/ 785004 w 3640347"/>
                <a:gd name="connsiteY87" fmla="*/ 759125 h 1299864"/>
                <a:gd name="connsiteX88" fmla="*/ 724619 w 3640347"/>
                <a:gd name="connsiteY88" fmla="*/ 724619 h 1299864"/>
                <a:gd name="connsiteX89" fmla="*/ 508959 w 3640347"/>
                <a:gd name="connsiteY89" fmla="*/ 776378 h 1299864"/>
                <a:gd name="connsiteX90" fmla="*/ 457200 w 3640347"/>
                <a:gd name="connsiteY90" fmla="*/ 828136 h 1299864"/>
                <a:gd name="connsiteX91" fmla="*/ 422694 w 3640347"/>
                <a:gd name="connsiteY91" fmla="*/ 879895 h 1299864"/>
                <a:gd name="connsiteX92" fmla="*/ 405442 w 3640347"/>
                <a:gd name="connsiteY92" fmla="*/ 905774 h 1299864"/>
                <a:gd name="connsiteX93" fmla="*/ 353683 w 3640347"/>
                <a:gd name="connsiteY93" fmla="*/ 957532 h 1299864"/>
                <a:gd name="connsiteX94" fmla="*/ 310551 w 3640347"/>
                <a:gd name="connsiteY94" fmla="*/ 1035170 h 1299864"/>
                <a:gd name="connsiteX95" fmla="*/ 301925 w 3640347"/>
                <a:gd name="connsiteY95" fmla="*/ 1078302 h 1299864"/>
                <a:gd name="connsiteX96" fmla="*/ 327804 w 3640347"/>
                <a:gd name="connsiteY96"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836762 w 3640347"/>
                <a:gd name="connsiteY12" fmla="*/ 569344 h 1299864"/>
                <a:gd name="connsiteX13" fmla="*/ 983411 w 3640347"/>
                <a:gd name="connsiteY13" fmla="*/ 552091 h 1299864"/>
                <a:gd name="connsiteX14" fmla="*/ 1043796 w 3640347"/>
                <a:gd name="connsiteY14" fmla="*/ 543464 h 1299864"/>
                <a:gd name="connsiteX15" fmla="*/ 1112808 w 3640347"/>
                <a:gd name="connsiteY15" fmla="*/ 534838 h 1299864"/>
                <a:gd name="connsiteX16" fmla="*/ 1138687 w 3640347"/>
                <a:gd name="connsiteY16" fmla="*/ 526212 h 1299864"/>
                <a:gd name="connsiteX17" fmla="*/ 1190445 w 3640347"/>
                <a:gd name="connsiteY17" fmla="*/ 474453 h 1299864"/>
                <a:gd name="connsiteX18" fmla="*/ 1216325 w 3640347"/>
                <a:gd name="connsiteY18" fmla="*/ 457200 h 1299864"/>
                <a:gd name="connsiteX19" fmla="*/ 1268083 w 3640347"/>
                <a:gd name="connsiteY19" fmla="*/ 422695 h 1299864"/>
                <a:gd name="connsiteX20" fmla="*/ 1293962 w 3640347"/>
                <a:gd name="connsiteY20" fmla="*/ 396815 h 1299864"/>
                <a:gd name="connsiteX21" fmla="*/ 1328468 w 3640347"/>
                <a:gd name="connsiteY21" fmla="*/ 370936 h 1299864"/>
                <a:gd name="connsiteX22" fmla="*/ 1388853 w 3640347"/>
                <a:gd name="connsiteY22" fmla="*/ 301925 h 1299864"/>
                <a:gd name="connsiteX23" fmla="*/ 1423359 w 3640347"/>
                <a:gd name="connsiteY23" fmla="*/ 293298 h 1299864"/>
                <a:gd name="connsiteX24" fmla="*/ 1466491 w 3640347"/>
                <a:gd name="connsiteY24" fmla="*/ 241540 h 1299864"/>
                <a:gd name="connsiteX25" fmla="*/ 1500996 w 3640347"/>
                <a:gd name="connsiteY25" fmla="*/ 189781 h 1299864"/>
                <a:gd name="connsiteX26" fmla="*/ 1518249 w 3640347"/>
                <a:gd name="connsiteY26" fmla="*/ 163902 h 1299864"/>
                <a:gd name="connsiteX27" fmla="*/ 1535502 w 3640347"/>
                <a:gd name="connsiteY27" fmla="*/ 129397 h 1299864"/>
                <a:gd name="connsiteX28" fmla="*/ 1561381 w 3640347"/>
                <a:gd name="connsiteY28" fmla="*/ 120770 h 1299864"/>
                <a:gd name="connsiteX29" fmla="*/ 1587261 w 3640347"/>
                <a:gd name="connsiteY29" fmla="*/ 94891 h 1299864"/>
                <a:gd name="connsiteX30" fmla="*/ 1613140 w 3640347"/>
                <a:gd name="connsiteY30" fmla="*/ 77638 h 1299864"/>
                <a:gd name="connsiteX31" fmla="*/ 1647645 w 3640347"/>
                <a:gd name="connsiteY31" fmla="*/ 51759 h 1299864"/>
                <a:gd name="connsiteX32" fmla="*/ 1673525 w 3640347"/>
                <a:gd name="connsiteY32" fmla="*/ 34506 h 1299864"/>
                <a:gd name="connsiteX33" fmla="*/ 1742536 w 3640347"/>
                <a:gd name="connsiteY33" fmla="*/ 17253 h 1299864"/>
                <a:gd name="connsiteX34" fmla="*/ 1794294 w 3640347"/>
                <a:gd name="connsiteY34" fmla="*/ 0 h 1299864"/>
                <a:gd name="connsiteX35" fmla="*/ 3200400 w 3640347"/>
                <a:gd name="connsiteY35" fmla="*/ 8627 h 1299864"/>
                <a:gd name="connsiteX36" fmla="*/ 3226279 w 3640347"/>
                <a:gd name="connsiteY36" fmla="*/ 17253 h 1299864"/>
                <a:gd name="connsiteX37" fmla="*/ 3243532 w 3640347"/>
                <a:gd name="connsiteY37" fmla="*/ 43132 h 1299864"/>
                <a:gd name="connsiteX38" fmla="*/ 3303917 w 3640347"/>
                <a:gd name="connsiteY38" fmla="*/ 94891 h 1299864"/>
                <a:gd name="connsiteX39" fmla="*/ 3338423 w 3640347"/>
                <a:gd name="connsiteY39" fmla="*/ 138023 h 1299864"/>
                <a:gd name="connsiteX40" fmla="*/ 3381555 w 3640347"/>
                <a:gd name="connsiteY40" fmla="*/ 181155 h 1299864"/>
                <a:gd name="connsiteX41" fmla="*/ 3390181 w 3640347"/>
                <a:gd name="connsiteY41" fmla="*/ 207034 h 1299864"/>
                <a:gd name="connsiteX42" fmla="*/ 3407434 w 3640347"/>
                <a:gd name="connsiteY42" fmla="*/ 232914 h 1299864"/>
                <a:gd name="connsiteX43" fmla="*/ 3441940 w 3640347"/>
                <a:gd name="connsiteY43" fmla="*/ 310551 h 1299864"/>
                <a:gd name="connsiteX44" fmla="*/ 3450566 w 3640347"/>
                <a:gd name="connsiteY44" fmla="*/ 345057 h 1299864"/>
                <a:gd name="connsiteX45" fmla="*/ 3502325 w 3640347"/>
                <a:gd name="connsiteY45" fmla="*/ 414068 h 1299864"/>
                <a:gd name="connsiteX46" fmla="*/ 3519577 w 3640347"/>
                <a:gd name="connsiteY46" fmla="*/ 439947 h 1299864"/>
                <a:gd name="connsiteX47" fmla="*/ 3545457 w 3640347"/>
                <a:gd name="connsiteY47" fmla="*/ 457200 h 1299864"/>
                <a:gd name="connsiteX48" fmla="*/ 3597215 w 3640347"/>
                <a:gd name="connsiteY48" fmla="*/ 569344 h 1299864"/>
                <a:gd name="connsiteX49" fmla="*/ 3614468 w 3640347"/>
                <a:gd name="connsiteY49" fmla="*/ 612476 h 1299864"/>
                <a:gd name="connsiteX50" fmla="*/ 3623094 w 3640347"/>
                <a:gd name="connsiteY50" fmla="*/ 646981 h 1299864"/>
                <a:gd name="connsiteX51" fmla="*/ 3640347 w 3640347"/>
                <a:gd name="connsiteY51" fmla="*/ 707366 h 1299864"/>
                <a:gd name="connsiteX52" fmla="*/ 3631721 w 3640347"/>
                <a:gd name="connsiteY52" fmla="*/ 1017917 h 1299864"/>
                <a:gd name="connsiteX53" fmla="*/ 3614468 w 3640347"/>
                <a:gd name="connsiteY53" fmla="*/ 1043797 h 1299864"/>
                <a:gd name="connsiteX54" fmla="*/ 3597215 w 3640347"/>
                <a:gd name="connsiteY54" fmla="*/ 1078302 h 1299864"/>
                <a:gd name="connsiteX55" fmla="*/ 3545457 w 3640347"/>
                <a:gd name="connsiteY55" fmla="*/ 1173193 h 1299864"/>
                <a:gd name="connsiteX56" fmla="*/ 3528204 w 3640347"/>
                <a:gd name="connsiteY56" fmla="*/ 1199072 h 1299864"/>
                <a:gd name="connsiteX57" fmla="*/ 3502325 w 3640347"/>
                <a:gd name="connsiteY57" fmla="*/ 1207698 h 1299864"/>
                <a:gd name="connsiteX58" fmla="*/ 3364302 w 3640347"/>
                <a:gd name="connsiteY58" fmla="*/ 1199072 h 1299864"/>
                <a:gd name="connsiteX59" fmla="*/ 3355676 w 3640347"/>
                <a:gd name="connsiteY59" fmla="*/ 1173193 h 1299864"/>
                <a:gd name="connsiteX60" fmla="*/ 3347049 w 3640347"/>
                <a:gd name="connsiteY60" fmla="*/ 871268 h 1299864"/>
                <a:gd name="connsiteX61" fmla="*/ 3286664 w 3640347"/>
                <a:gd name="connsiteY61" fmla="*/ 802257 h 1299864"/>
                <a:gd name="connsiteX62" fmla="*/ 3252159 w 3640347"/>
                <a:gd name="connsiteY62" fmla="*/ 776378 h 1299864"/>
                <a:gd name="connsiteX63" fmla="*/ 3217653 w 3640347"/>
                <a:gd name="connsiteY63" fmla="*/ 759125 h 1299864"/>
                <a:gd name="connsiteX64" fmla="*/ 3157268 w 3640347"/>
                <a:gd name="connsiteY64" fmla="*/ 750498 h 1299864"/>
                <a:gd name="connsiteX65" fmla="*/ 2777706 w 3640347"/>
                <a:gd name="connsiteY65" fmla="*/ 759125 h 1299864"/>
                <a:gd name="connsiteX66" fmla="*/ 2734574 w 3640347"/>
                <a:gd name="connsiteY66" fmla="*/ 802257 h 1299864"/>
                <a:gd name="connsiteX67" fmla="*/ 2717321 w 3640347"/>
                <a:gd name="connsiteY67" fmla="*/ 854015 h 1299864"/>
                <a:gd name="connsiteX68" fmla="*/ 2691442 w 3640347"/>
                <a:gd name="connsiteY68" fmla="*/ 940280 h 1299864"/>
                <a:gd name="connsiteX69" fmla="*/ 2665562 w 3640347"/>
                <a:gd name="connsiteY69" fmla="*/ 966159 h 1299864"/>
                <a:gd name="connsiteX70" fmla="*/ 2613804 w 3640347"/>
                <a:gd name="connsiteY70" fmla="*/ 1069676 h 1299864"/>
                <a:gd name="connsiteX71" fmla="*/ 2605177 w 3640347"/>
                <a:gd name="connsiteY71" fmla="*/ 1112808 h 1299864"/>
                <a:gd name="connsiteX72" fmla="*/ 2622430 w 3640347"/>
                <a:gd name="connsiteY72" fmla="*/ 1259457 h 1299864"/>
                <a:gd name="connsiteX73" fmla="*/ 2596551 w 3640347"/>
                <a:gd name="connsiteY73" fmla="*/ 1268083 h 1299864"/>
                <a:gd name="connsiteX74" fmla="*/ 2225615 w 3640347"/>
                <a:gd name="connsiteY74" fmla="*/ 1259457 h 1299864"/>
                <a:gd name="connsiteX75" fmla="*/ 1794294 w 3640347"/>
                <a:gd name="connsiteY75" fmla="*/ 1268083 h 1299864"/>
                <a:gd name="connsiteX76" fmla="*/ 1595887 w 3640347"/>
                <a:gd name="connsiteY76" fmla="*/ 1276710 h 1299864"/>
                <a:gd name="connsiteX77" fmla="*/ 1475117 w 3640347"/>
                <a:gd name="connsiteY77" fmla="*/ 1285336 h 1299864"/>
                <a:gd name="connsiteX78" fmla="*/ 1293962 w 3640347"/>
                <a:gd name="connsiteY78" fmla="*/ 1293963 h 1299864"/>
                <a:gd name="connsiteX79" fmla="*/ 1086928 w 3640347"/>
                <a:gd name="connsiteY79" fmla="*/ 1242204 h 1299864"/>
                <a:gd name="connsiteX80" fmla="*/ 1061049 w 3640347"/>
                <a:gd name="connsiteY80" fmla="*/ 1207698 h 1299864"/>
                <a:gd name="connsiteX81" fmla="*/ 1035170 w 3640347"/>
                <a:gd name="connsiteY81" fmla="*/ 1069676 h 1299864"/>
                <a:gd name="connsiteX82" fmla="*/ 1026544 w 3640347"/>
                <a:gd name="connsiteY82" fmla="*/ 1017917 h 1299864"/>
                <a:gd name="connsiteX83" fmla="*/ 1000664 w 3640347"/>
                <a:gd name="connsiteY83" fmla="*/ 923027 h 1299864"/>
                <a:gd name="connsiteX84" fmla="*/ 957532 w 3640347"/>
                <a:gd name="connsiteY84" fmla="*/ 871268 h 1299864"/>
                <a:gd name="connsiteX85" fmla="*/ 948906 w 3640347"/>
                <a:gd name="connsiteY85" fmla="*/ 845389 h 1299864"/>
                <a:gd name="connsiteX86" fmla="*/ 897147 w 3640347"/>
                <a:gd name="connsiteY86" fmla="*/ 819510 h 1299864"/>
                <a:gd name="connsiteX87" fmla="*/ 785004 w 3640347"/>
                <a:gd name="connsiteY87" fmla="*/ 759125 h 1299864"/>
                <a:gd name="connsiteX88" fmla="*/ 724619 w 3640347"/>
                <a:gd name="connsiteY88" fmla="*/ 724619 h 1299864"/>
                <a:gd name="connsiteX89" fmla="*/ 508959 w 3640347"/>
                <a:gd name="connsiteY89" fmla="*/ 776378 h 1299864"/>
                <a:gd name="connsiteX90" fmla="*/ 457200 w 3640347"/>
                <a:gd name="connsiteY90" fmla="*/ 828136 h 1299864"/>
                <a:gd name="connsiteX91" fmla="*/ 422694 w 3640347"/>
                <a:gd name="connsiteY91" fmla="*/ 879895 h 1299864"/>
                <a:gd name="connsiteX92" fmla="*/ 353683 w 3640347"/>
                <a:gd name="connsiteY92" fmla="*/ 957532 h 1299864"/>
                <a:gd name="connsiteX93" fmla="*/ 310551 w 3640347"/>
                <a:gd name="connsiteY93" fmla="*/ 1035170 h 1299864"/>
                <a:gd name="connsiteX94" fmla="*/ 301925 w 3640347"/>
                <a:gd name="connsiteY94" fmla="*/ 1078302 h 1299864"/>
                <a:gd name="connsiteX95" fmla="*/ 327804 w 3640347"/>
                <a:gd name="connsiteY95"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836762 w 3640347"/>
                <a:gd name="connsiteY12" fmla="*/ 569344 h 1299864"/>
                <a:gd name="connsiteX13" fmla="*/ 983411 w 3640347"/>
                <a:gd name="connsiteY13" fmla="*/ 552091 h 1299864"/>
                <a:gd name="connsiteX14" fmla="*/ 1043796 w 3640347"/>
                <a:gd name="connsiteY14" fmla="*/ 543464 h 1299864"/>
                <a:gd name="connsiteX15" fmla="*/ 1112808 w 3640347"/>
                <a:gd name="connsiteY15" fmla="*/ 534838 h 1299864"/>
                <a:gd name="connsiteX16" fmla="*/ 1138687 w 3640347"/>
                <a:gd name="connsiteY16" fmla="*/ 526212 h 1299864"/>
                <a:gd name="connsiteX17" fmla="*/ 1190445 w 3640347"/>
                <a:gd name="connsiteY17" fmla="*/ 474453 h 1299864"/>
                <a:gd name="connsiteX18" fmla="*/ 1216325 w 3640347"/>
                <a:gd name="connsiteY18" fmla="*/ 457200 h 1299864"/>
                <a:gd name="connsiteX19" fmla="*/ 1268083 w 3640347"/>
                <a:gd name="connsiteY19" fmla="*/ 422695 h 1299864"/>
                <a:gd name="connsiteX20" fmla="*/ 1293962 w 3640347"/>
                <a:gd name="connsiteY20" fmla="*/ 396815 h 1299864"/>
                <a:gd name="connsiteX21" fmla="*/ 1328468 w 3640347"/>
                <a:gd name="connsiteY21" fmla="*/ 370936 h 1299864"/>
                <a:gd name="connsiteX22" fmla="*/ 1388853 w 3640347"/>
                <a:gd name="connsiteY22" fmla="*/ 301925 h 1299864"/>
                <a:gd name="connsiteX23" fmla="*/ 1423359 w 3640347"/>
                <a:gd name="connsiteY23" fmla="*/ 293298 h 1299864"/>
                <a:gd name="connsiteX24" fmla="*/ 1466491 w 3640347"/>
                <a:gd name="connsiteY24" fmla="*/ 241540 h 1299864"/>
                <a:gd name="connsiteX25" fmla="*/ 1500996 w 3640347"/>
                <a:gd name="connsiteY25" fmla="*/ 189781 h 1299864"/>
                <a:gd name="connsiteX26" fmla="*/ 1518249 w 3640347"/>
                <a:gd name="connsiteY26" fmla="*/ 163902 h 1299864"/>
                <a:gd name="connsiteX27" fmla="*/ 1535502 w 3640347"/>
                <a:gd name="connsiteY27" fmla="*/ 129397 h 1299864"/>
                <a:gd name="connsiteX28" fmla="*/ 1561381 w 3640347"/>
                <a:gd name="connsiteY28" fmla="*/ 120770 h 1299864"/>
                <a:gd name="connsiteX29" fmla="*/ 1587261 w 3640347"/>
                <a:gd name="connsiteY29" fmla="*/ 94891 h 1299864"/>
                <a:gd name="connsiteX30" fmla="*/ 1613140 w 3640347"/>
                <a:gd name="connsiteY30" fmla="*/ 77638 h 1299864"/>
                <a:gd name="connsiteX31" fmla="*/ 1647645 w 3640347"/>
                <a:gd name="connsiteY31" fmla="*/ 51759 h 1299864"/>
                <a:gd name="connsiteX32" fmla="*/ 1673525 w 3640347"/>
                <a:gd name="connsiteY32" fmla="*/ 34506 h 1299864"/>
                <a:gd name="connsiteX33" fmla="*/ 1742536 w 3640347"/>
                <a:gd name="connsiteY33" fmla="*/ 17253 h 1299864"/>
                <a:gd name="connsiteX34" fmla="*/ 1794294 w 3640347"/>
                <a:gd name="connsiteY34" fmla="*/ 0 h 1299864"/>
                <a:gd name="connsiteX35" fmla="*/ 3200400 w 3640347"/>
                <a:gd name="connsiteY35" fmla="*/ 8627 h 1299864"/>
                <a:gd name="connsiteX36" fmla="*/ 3226279 w 3640347"/>
                <a:gd name="connsiteY36" fmla="*/ 17253 h 1299864"/>
                <a:gd name="connsiteX37" fmla="*/ 3243532 w 3640347"/>
                <a:gd name="connsiteY37" fmla="*/ 43132 h 1299864"/>
                <a:gd name="connsiteX38" fmla="*/ 3303917 w 3640347"/>
                <a:gd name="connsiteY38" fmla="*/ 94891 h 1299864"/>
                <a:gd name="connsiteX39" fmla="*/ 3338423 w 3640347"/>
                <a:gd name="connsiteY39" fmla="*/ 138023 h 1299864"/>
                <a:gd name="connsiteX40" fmla="*/ 3381555 w 3640347"/>
                <a:gd name="connsiteY40" fmla="*/ 181155 h 1299864"/>
                <a:gd name="connsiteX41" fmla="*/ 3390181 w 3640347"/>
                <a:gd name="connsiteY41" fmla="*/ 207034 h 1299864"/>
                <a:gd name="connsiteX42" fmla="*/ 3407434 w 3640347"/>
                <a:gd name="connsiteY42" fmla="*/ 232914 h 1299864"/>
                <a:gd name="connsiteX43" fmla="*/ 3441940 w 3640347"/>
                <a:gd name="connsiteY43" fmla="*/ 310551 h 1299864"/>
                <a:gd name="connsiteX44" fmla="*/ 3450566 w 3640347"/>
                <a:gd name="connsiteY44" fmla="*/ 345057 h 1299864"/>
                <a:gd name="connsiteX45" fmla="*/ 3502325 w 3640347"/>
                <a:gd name="connsiteY45" fmla="*/ 414068 h 1299864"/>
                <a:gd name="connsiteX46" fmla="*/ 3519577 w 3640347"/>
                <a:gd name="connsiteY46" fmla="*/ 439947 h 1299864"/>
                <a:gd name="connsiteX47" fmla="*/ 3545457 w 3640347"/>
                <a:gd name="connsiteY47" fmla="*/ 457200 h 1299864"/>
                <a:gd name="connsiteX48" fmla="*/ 3597215 w 3640347"/>
                <a:gd name="connsiteY48" fmla="*/ 569344 h 1299864"/>
                <a:gd name="connsiteX49" fmla="*/ 3614468 w 3640347"/>
                <a:gd name="connsiteY49" fmla="*/ 612476 h 1299864"/>
                <a:gd name="connsiteX50" fmla="*/ 3623094 w 3640347"/>
                <a:gd name="connsiteY50" fmla="*/ 646981 h 1299864"/>
                <a:gd name="connsiteX51" fmla="*/ 3640347 w 3640347"/>
                <a:gd name="connsiteY51" fmla="*/ 707366 h 1299864"/>
                <a:gd name="connsiteX52" fmla="*/ 3631721 w 3640347"/>
                <a:gd name="connsiteY52" fmla="*/ 1017917 h 1299864"/>
                <a:gd name="connsiteX53" fmla="*/ 3614468 w 3640347"/>
                <a:gd name="connsiteY53" fmla="*/ 1043797 h 1299864"/>
                <a:gd name="connsiteX54" fmla="*/ 3597215 w 3640347"/>
                <a:gd name="connsiteY54" fmla="*/ 1078302 h 1299864"/>
                <a:gd name="connsiteX55" fmla="*/ 3545457 w 3640347"/>
                <a:gd name="connsiteY55" fmla="*/ 1173193 h 1299864"/>
                <a:gd name="connsiteX56" fmla="*/ 3528204 w 3640347"/>
                <a:gd name="connsiteY56" fmla="*/ 1199072 h 1299864"/>
                <a:gd name="connsiteX57" fmla="*/ 3502325 w 3640347"/>
                <a:gd name="connsiteY57" fmla="*/ 1207698 h 1299864"/>
                <a:gd name="connsiteX58" fmla="*/ 3364302 w 3640347"/>
                <a:gd name="connsiteY58" fmla="*/ 1199072 h 1299864"/>
                <a:gd name="connsiteX59" fmla="*/ 3355676 w 3640347"/>
                <a:gd name="connsiteY59" fmla="*/ 1173193 h 1299864"/>
                <a:gd name="connsiteX60" fmla="*/ 3347049 w 3640347"/>
                <a:gd name="connsiteY60" fmla="*/ 871268 h 1299864"/>
                <a:gd name="connsiteX61" fmla="*/ 3286664 w 3640347"/>
                <a:gd name="connsiteY61" fmla="*/ 802257 h 1299864"/>
                <a:gd name="connsiteX62" fmla="*/ 3252159 w 3640347"/>
                <a:gd name="connsiteY62" fmla="*/ 776378 h 1299864"/>
                <a:gd name="connsiteX63" fmla="*/ 3217653 w 3640347"/>
                <a:gd name="connsiteY63" fmla="*/ 759125 h 1299864"/>
                <a:gd name="connsiteX64" fmla="*/ 3157268 w 3640347"/>
                <a:gd name="connsiteY64" fmla="*/ 750498 h 1299864"/>
                <a:gd name="connsiteX65" fmla="*/ 2777706 w 3640347"/>
                <a:gd name="connsiteY65" fmla="*/ 759125 h 1299864"/>
                <a:gd name="connsiteX66" fmla="*/ 2734574 w 3640347"/>
                <a:gd name="connsiteY66" fmla="*/ 802257 h 1299864"/>
                <a:gd name="connsiteX67" fmla="*/ 2717321 w 3640347"/>
                <a:gd name="connsiteY67" fmla="*/ 854015 h 1299864"/>
                <a:gd name="connsiteX68" fmla="*/ 2691442 w 3640347"/>
                <a:gd name="connsiteY68" fmla="*/ 940280 h 1299864"/>
                <a:gd name="connsiteX69" fmla="*/ 2665562 w 3640347"/>
                <a:gd name="connsiteY69" fmla="*/ 966159 h 1299864"/>
                <a:gd name="connsiteX70" fmla="*/ 2613804 w 3640347"/>
                <a:gd name="connsiteY70" fmla="*/ 1069676 h 1299864"/>
                <a:gd name="connsiteX71" fmla="*/ 2605177 w 3640347"/>
                <a:gd name="connsiteY71" fmla="*/ 1112808 h 1299864"/>
                <a:gd name="connsiteX72" fmla="*/ 2622430 w 3640347"/>
                <a:gd name="connsiteY72" fmla="*/ 1259457 h 1299864"/>
                <a:gd name="connsiteX73" fmla="*/ 2596551 w 3640347"/>
                <a:gd name="connsiteY73" fmla="*/ 1268083 h 1299864"/>
                <a:gd name="connsiteX74" fmla="*/ 2225615 w 3640347"/>
                <a:gd name="connsiteY74" fmla="*/ 1259457 h 1299864"/>
                <a:gd name="connsiteX75" fmla="*/ 1794294 w 3640347"/>
                <a:gd name="connsiteY75" fmla="*/ 1268083 h 1299864"/>
                <a:gd name="connsiteX76" fmla="*/ 1595887 w 3640347"/>
                <a:gd name="connsiteY76" fmla="*/ 1276710 h 1299864"/>
                <a:gd name="connsiteX77" fmla="*/ 1475117 w 3640347"/>
                <a:gd name="connsiteY77" fmla="*/ 1285336 h 1299864"/>
                <a:gd name="connsiteX78" fmla="*/ 1293962 w 3640347"/>
                <a:gd name="connsiteY78" fmla="*/ 1293963 h 1299864"/>
                <a:gd name="connsiteX79" fmla="*/ 1086928 w 3640347"/>
                <a:gd name="connsiteY79" fmla="*/ 1242204 h 1299864"/>
                <a:gd name="connsiteX80" fmla="*/ 1061049 w 3640347"/>
                <a:gd name="connsiteY80" fmla="*/ 1207698 h 1299864"/>
                <a:gd name="connsiteX81" fmla="*/ 1035170 w 3640347"/>
                <a:gd name="connsiteY81" fmla="*/ 1069676 h 1299864"/>
                <a:gd name="connsiteX82" fmla="*/ 1026544 w 3640347"/>
                <a:gd name="connsiteY82" fmla="*/ 1017917 h 1299864"/>
                <a:gd name="connsiteX83" fmla="*/ 1000664 w 3640347"/>
                <a:gd name="connsiteY83" fmla="*/ 923027 h 1299864"/>
                <a:gd name="connsiteX84" fmla="*/ 957532 w 3640347"/>
                <a:gd name="connsiteY84" fmla="*/ 871268 h 1299864"/>
                <a:gd name="connsiteX85" fmla="*/ 948906 w 3640347"/>
                <a:gd name="connsiteY85" fmla="*/ 845389 h 1299864"/>
                <a:gd name="connsiteX86" fmla="*/ 897147 w 3640347"/>
                <a:gd name="connsiteY86" fmla="*/ 819510 h 1299864"/>
                <a:gd name="connsiteX87" fmla="*/ 785004 w 3640347"/>
                <a:gd name="connsiteY87" fmla="*/ 759125 h 1299864"/>
                <a:gd name="connsiteX88" fmla="*/ 724619 w 3640347"/>
                <a:gd name="connsiteY88" fmla="*/ 724619 h 1299864"/>
                <a:gd name="connsiteX89" fmla="*/ 508959 w 3640347"/>
                <a:gd name="connsiteY89" fmla="*/ 776378 h 1299864"/>
                <a:gd name="connsiteX90" fmla="*/ 422694 w 3640347"/>
                <a:gd name="connsiteY90" fmla="*/ 879895 h 1299864"/>
                <a:gd name="connsiteX91" fmla="*/ 353683 w 3640347"/>
                <a:gd name="connsiteY91" fmla="*/ 957532 h 1299864"/>
                <a:gd name="connsiteX92" fmla="*/ 310551 w 3640347"/>
                <a:gd name="connsiteY92" fmla="*/ 1035170 h 1299864"/>
                <a:gd name="connsiteX93" fmla="*/ 301925 w 3640347"/>
                <a:gd name="connsiteY93" fmla="*/ 1078302 h 1299864"/>
                <a:gd name="connsiteX94" fmla="*/ 327804 w 3640347"/>
                <a:gd name="connsiteY94"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836762 w 3640347"/>
                <a:gd name="connsiteY12" fmla="*/ 569344 h 1299864"/>
                <a:gd name="connsiteX13" fmla="*/ 983411 w 3640347"/>
                <a:gd name="connsiteY13" fmla="*/ 552091 h 1299864"/>
                <a:gd name="connsiteX14" fmla="*/ 1043796 w 3640347"/>
                <a:gd name="connsiteY14" fmla="*/ 543464 h 1299864"/>
                <a:gd name="connsiteX15" fmla="*/ 1112808 w 3640347"/>
                <a:gd name="connsiteY15" fmla="*/ 534838 h 1299864"/>
                <a:gd name="connsiteX16" fmla="*/ 1138687 w 3640347"/>
                <a:gd name="connsiteY16" fmla="*/ 526212 h 1299864"/>
                <a:gd name="connsiteX17" fmla="*/ 1190445 w 3640347"/>
                <a:gd name="connsiteY17" fmla="*/ 474453 h 1299864"/>
                <a:gd name="connsiteX18" fmla="*/ 1216325 w 3640347"/>
                <a:gd name="connsiteY18" fmla="*/ 457200 h 1299864"/>
                <a:gd name="connsiteX19" fmla="*/ 1268083 w 3640347"/>
                <a:gd name="connsiteY19" fmla="*/ 422695 h 1299864"/>
                <a:gd name="connsiteX20" fmla="*/ 1293962 w 3640347"/>
                <a:gd name="connsiteY20" fmla="*/ 396815 h 1299864"/>
                <a:gd name="connsiteX21" fmla="*/ 1328468 w 3640347"/>
                <a:gd name="connsiteY21" fmla="*/ 370936 h 1299864"/>
                <a:gd name="connsiteX22" fmla="*/ 1388853 w 3640347"/>
                <a:gd name="connsiteY22" fmla="*/ 301925 h 1299864"/>
                <a:gd name="connsiteX23" fmla="*/ 1423359 w 3640347"/>
                <a:gd name="connsiteY23" fmla="*/ 293298 h 1299864"/>
                <a:gd name="connsiteX24" fmla="*/ 1466491 w 3640347"/>
                <a:gd name="connsiteY24" fmla="*/ 241540 h 1299864"/>
                <a:gd name="connsiteX25" fmla="*/ 1500996 w 3640347"/>
                <a:gd name="connsiteY25" fmla="*/ 189781 h 1299864"/>
                <a:gd name="connsiteX26" fmla="*/ 1518249 w 3640347"/>
                <a:gd name="connsiteY26" fmla="*/ 163902 h 1299864"/>
                <a:gd name="connsiteX27" fmla="*/ 1535502 w 3640347"/>
                <a:gd name="connsiteY27" fmla="*/ 129397 h 1299864"/>
                <a:gd name="connsiteX28" fmla="*/ 1561381 w 3640347"/>
                <a:gd name="connsiteY28" fmla="*/ 120770 h 1299864"/>
                <a:gd name="connsiteX29" fmla="*/ 1587261 w 3640347"/>
                <a:gd name="connsiteY29" fmla="*/ 94891 h 1299864"/>
                <a:gd name="connsiteX30" fmla="*/ 1613140 w 3640347"/>
                <a:gd name="connsiteY30" fmla="*/ 77638 h 1299864"/>
                <a:gd name="connsiteX31" fmla="*/ 1647645 w 3640347"/>
                <a:gd name="connsiteY31" fmla="*/ 51759 h 1299864"/>
                <a:gd name="connsiteX32" fmla="*/ 1673525 w 3640347"/>
                <a:gd name="connsiteY32" fmla="*/ 34506 h 1299864"/>
                <a:gd name="connsiteX33" fmla="*/ 1742536 w 3640347"/>
                <a:gd name="connsiteY33" fmla="*/ 17253 h 1299864"/>
                <a:gd name="connsiteX34" fmla="*/ 1794294 w 3640347"/>
                <a:gd name="connsiteY34" fmla="*/ 0 h 1299864"/>
                <a:gd name="connsiteX35" fmla="*/ 3200400 w 3640347"/>
                <a:gd name="connsiteY35" fmla="*/ 8627 h 1299864"/>
                <a:gd name="connsiteX36" fmla="*/ 3226279 w 3640347"/>
                <a:gd name="connsiteY36" fmla="*/ 17253 h 1299864"/>
                <a:gd name="connsiteX37" fmla="*/ 3243532 w 3640347"/>
                <a:gd name="connsiteY37" fmla="*/ 43132 h 1299864"/>
                <a:gd name="connsiteX38" fmla="*/ 3303917 w 3640347"/>
                <a:gd name="connsiteY38" fmla="*/ 94891 h 1299864"/>
                <a:gd name="connsiteX39" fmla="*/ 3338423 w 3640347"/>
                <a:gd name="connsiteY39" fmla="*/ 138023 h 1299864"/>
                <a:gd name="connsiteX40" fmla="*/ 3381555 w 3640347"/>
                <a:gd name="connsiteY40" fmla="*/ 181155 h 1299864"/>
                <a:gd name="connsiteX41" fmla="*/ 3390181 w 3640347"/>
                <a:gd name="connsiteY41" fmla="*/ 207034 h 1299864"/>
                <a:gd name="connsiteX42" fmla="*/ 3407434 w 3640347"/>
                <a:gd name="connsiteY42" fmla="*/ 232914 h 1299864"/>
                <a:gd name="connsiteX43" fmla="*/ 3441940 w 3640347"/>
                <a:gd name="connsiteY43" fmla="*/ 310551 h 1299864"/>
                <a:gd name="connsiteX44" fmla="*/ 3450566 w 3640347"/>
                <a:gd name="connsiteY44" fmla="*/ 345057 h 1299864"/>
                <a:gd name="connsiteX45" fmla="*/ 3502325 w 3640347"/>
                <a:gd name="connsiteY45" fmla="*/ 414068 h 1299864"/>
                <a:gd name="connsiteX46" fmla="*/ 3519577 w 3640347"/>
                <a:gd name="connsiteY46" fmla="*/ 439947 h 1299864"/>
                <a:gd name="connsiteX47" fmla="*/ 3545457 w 3640347"/>
                <a:gd name="connsiteY47" fmla="*/ 457200 h 1299864"/>
                <a:gd name="connsiteX48" fmla="*/ 3597215 w 3640347"/>
                <a:gd name="connsiteY48" fmla="*/ 569344 h 1299864"/>
                <a:gd name="connsiteX49" fmla="*/ 3614468 w 3640347"/>
                <a:gd name="connsiteY49" fmla="*/ 612476 h 1299864"/>
                <a:gd name="connsiteX50" fmla="*/ 3623094 w 3640347"/>
                <a:gd name="connsiteY50" fmla="*/ 646981 h 1299864"/>
                <a:gd name="connsiteX51" fmla="*/ 3640347 w 3640347"/>
                <a:gd name="connsiteY51" fmla="*/ 707366 h 1299864"/>
                <a:gd name="connsiteX52" fmla="*/ 3631721 w 3640347"/>
                <a:gd name="connsiteY52" fmla="*/ 1017917 h 1299864"/>
                <a:gd name="connsiteX53" fmla="*/ 3614468 w 3640347"/>
                <a:gd name="connsiteY53" fmla="*/ 1043797 h 1299864"/>
                <a:gd name="connsiteX54" fmla="*/ 3597215 w 3640347"/>
                <a:gd name="connsiteY54" fmla="*/ 1078302 h 1299864"/>
                <a:gd name="connsiteX55" fmla="*/ 3545457 w 3640347"/>
                <a:gd name="connsiteY55" fmla="*/ 1173193 h 1299864"/>
                <a:gd name="connsiteX56" fmla="*/ 3528204 w 3640347"/>
                <a:gd name="connsiteY56" fmla="*/ 1199072 h 1299864"/>
                <a:gd name="connsiteX57" fmla="*/ 3502325 w 3640347"/>
                <a:gd name="connsiteY57" fmla="*/ 1207698 h 1299864"/>
                <a:gd name="connsiteX58" fmla="*/ 3364302 w 3640347"/>
                <a:gd name="connsiteY58" fmla="*/ 1199072 h 1299864"/>
                <a:gd name="connsiteX59" fmla="*/ 3355676 w 3640347"/>
                <a:gd name="connsiteY59" fmla="*/ 1173193 h 1299864"/>
                <a:gd name="connsiteX60" fmla="*/ 3347049 w 3640347"/>
                <a:gd name="connsiteY60" fmla="*/ 871268 h 1299864"/>
                <a:gd name="connsiteX61" fmla="*/ 3286664 w 3640347"/>
                <a:gd name="connsiteY61" fmla="*/ 802257 h 1299864"/>
                <a:gd name="connsiteX62" fmla="*/ 3252159 w 3640347"/>
                <a:gd name="connsiteY62" fmla="*/ 776378 h 1299864"/>
                <a:gd name="connsiteX63" fmla="*/ 3217653 w 3640347"/>
                <a:gd name="connsiteY63" fmla="*/ 759125 h 1299864"/>
                <a:gd name="connsiteX64" fmla="*/ 3157268 w 3640347"/>
                <a:gd name="connsiteY64" fmla="*/ 750498 h 1299864"/>
                <a:gd name="connsiteX65" fmla="*/ 2777706 w 3640347"/>
                <a:gd name="connsiteY65" fmla="*/ 759125 h 1299864"/>
                <a:gd name="connsiteX66" fmla="*/ 2734574 w 3640347"/>
                <a:gd name="connsiteY66" fmla="*/ 802257 h 1299864"/>
                <a:gd name="connsiteX67" fmla="*/ 2717321 w 3640347"/>
                <a:gd name="connsiteY67" fmla="*/ 854015 h 1299864"/>
                <a:gd name="connsiteX68" fmla="*/ 2691442 w 3640347"/>
                <a:gd name="connsiteY68" fmla="*/ 940280 h 1299864"/>
                <a:gd name="connsiteX69" fmla="*/ 2665562 w 3640347"/>
                <a:gd name="connsiteY69" fmla="*/ 966159 h 1299864"/>
                <a:gd name="connsiteX70" fmla="*/ 2613804 w 3640347"/>
                <a:gd name="connsiteY70" fmla="*/ 1069676 h 1299864"/>
                <a:gd name="connsiteX71" fmla="*/ 2605177 w 3640347"/>
                <a:gd name="connsiteY71" fmla="*/ 1112808 h 1299864"/>
                <a:gd name="connsiteX72" fmla="*/ 2622430 w 3640347"/>
                <a:gd name="connsiteY72" fmla="*/ 1259457 h 1299864"/>
                <a:gd name="connsiteX73" fmla="*/ 2596551 w 3640347"/>
                <a:gd name="connsiteY73" fmla="*/ 1268083 h 1299864"/>
                <a:gd name="connsiteX74" fmla="*/ 2225615 w 3640347"/>
                <a:gd name="connsiteY74" fmla="*/ 1259457 h 1299864"/>
                <a:gd name="connsiteX75" fmla="*/ 1794294 w 3640347"/>
                <a:gd name="connsiteY75" fmla="*/ 1268083 h 1299864"/>
                <a:gd name="connsiteX76" fmla="*/ 1595887 w 3640347"/>
                <a:gd name="connsiteY76" fmla="*/ 1276710 h 1299864"/>
                <a:gd name="connsiteX77" fmla="*/ 1475117 w 3640347"/>
                <a:gd name="connsiteY77" fmla="*/ 1285336 h 1299864"/>
                <a:gd name="connsiteX78" fmla="*/ 1293962 w 3640347"/>
                <a:gd name="connsiteY78" fmla="*/ 1293963 h 1299864"/>
                <a:gd name="connsiteX79" fmla="*/ 1086928 w 3640347"/>
                <a:gd name="connsiteY79" fmla="*/ 1242204 h 1299864"/>
                <a:gd name="connsiteX80" fmla="*/ 1061049 w 3640347"/>
                <a:gd name="connsiteY80" fmla="*/ 1207698 h 1299864"/>
                <a:gd name="connsiteX81" fmla="*/ 1035170 w 3640347"/>
                <a:gd name="connsiteY81" fmla="*/ 1069676 h 1299864"/>
                <a:gd name="connsiteX82" fmla="*/ 1026544 w 3640347"/>
                <a:gd name="connsiteY82" fmla="*/ 1017917 h 1299864"/>
                <a:gd name="connsiteX83" fmla="*/ 1000664 w 3640347"/>
                <a:gd name="connsiteY83" fmla="*/ 923027 h 1299864"/>
                <a:gd name="connsiteX84" fmla="*/ 957532 w 3640347"/>
                <a:gd name="connsiteY84" fmla="*/ 871268 h 1299864"/>
                <a:gd name="connsiteX85" fmla="*/ 948906 w 3640347"/>
                <a:gd name="connsiteY85" fmla="*/ 845389 h 1299864"/>
                <a:gd name="connsiteX86" fmla="*/ 897147 w 3640347"/>
                <a:gd name="connsiteY86" fmla="*/ 819510 h 1299864"/>
                <a:gd name="connsiteX87" fmla="*/ 785004 w 3640347"/>
                <a:gd name="connsiteY87" fmla="*/ 759125 h 1299864"/>
                <a:gd name="connsiteX88" fmla="*/ 629728 w 3640347"/>
                <a:gd name="connsiteY88" fmla="*/ 750498 h 1299864"/>
                <a:gd name="connsiteX89" fmla="*/ 508959 w 3640347"/>
                <a:gd name="connsiteY89" fmla="*/ 776378 h 1299864"/>
                <a:gd name="connsiteX90" fmla="*/ 422694 w 3640347"/>
                <a:gd name="connsiteY90" fmla="*/ 879895 h 1299864"/>
                <a:gd name="connsiteX91" fmla="*/ 353683 w 3640347"/>
                <a:gd name="connsiteY91" fmla="*/ 957532 h 1299864"/>
                <a:gd name="connsiteX92" fmla="*/ 310551 w 3640347"/>
                <a:gd name="connsiteY92" fmla="*/ 1035170 h 1299864"/>
                <a:gd name="connsiteX93" fmla="*/ 301925 w 3640347"/>
                <a:gd name="connsiteY93" fmla="*/ 1078302 h 1299864"/>
                <a:gd name="connsiteX94" fmla="*/ 327804 w 3640347"/>
                <a:gd name="connsiteY94"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836762 w 3640347"/>
                <a:gd name="connsiteY12" fmla="*/ 569344 h 1299864"/>
                <a:gd name="connsiteX13" fmla="*/ 983411 w 3640347"/>
                <a:gd name="connsiteY13" fmla="*/ 552091 h 1299864"/>
                <a:gd name="connsiteX14" fmla="*/ 1043796 w 3640347"/>
                <a:gd name="connsiteY14" fmla="*/ 543464 h 1299864"/>
                <a:gd name="connsiteX15" fmla="*/ 1112808 w 3640347"/>
                <a:gd name="connsiteY15" fmla="*/ 534838 h 1299864"/>
                <a:gd name="connsiteX16" fmla="*/ 1138687 w 3640347"/>
                <a:gd name="connsiteY16" fmla="*/ 526212 h 1299864"/>
                <a:gd name="connsiteX17" fmla="*/ 1190445 w 3640347"/>
                <a:gd name="connsiteY17" fmla="*/ 474453 h 1299864"/>
                <a:gd name="connsiteX18" fmla="*/ 1216325 w 3640347"/>
                <a:gd name="connsiteY18" fmla="*/ 457200 h 1299864"/>
                <a:gd name="connsiteX19" fmla="*/ 1268083 w 3640347"/>
                <a:gd name="connsiteY19" fmla="*/ 422695 h 1299864"/>
                <a:gd name="connsiteX20" fmla="*/ 1293962 w 3640347"/>
                <a:gd name="connsiteY20" fmla="*/ 396815 h 1299864"/>
                <a:gd name="connsiteX21" fmla="*/ 1328468 w 3640347"/>
                <a:gd name="connsiteY21" fmla="*/ 370936 h 1299864"/>
                <a:gd name="connsiteX22" fmla="*/ 1388853 w 3640347"/>
                <a:gd name="connsiteY22" fmla="*/ 301925 h 1299864"/>
                <a:gd name="connsiteX23" fmla="*/ 1423359 w 3640347"/>
                <a:gd name="connsiteY23" fmla="*/ 293298 h 1299864"/>
                <a:gd name="connsiteX24" fmla="*/ 1466491 w 3640347"/>
                <a:gd name="connsiteY24" fmla="*/ 241540 h 1299864"/>
                <a:gd name="connsiteX25" fmla="*/ 1500996 w 3640347"/>
                <a:gd name="connsiteY25" fmla="*/ 189781 h 1299864"/>
                <a:gd name="connsiteX26" fmla="*/ 1518249 w 3640347"/>
                <a:gd name="connsiteY26" fmla="*/ 163902 h 1299864"/>
                <a:gd name="connsiteX27" fmla="*/ 1535502 w 3640347"/>
                <a:gd name="connsiteY27" fmla="*/ 129397 h 1299864"/>
                <a:gd name="connsiteX28" fmla="*/ 1561381 w 3640347"/>
                <a:gd name="connsiteY28" fmla="*/ 120770 h 1299864"/>
                <a:gd name="connsiteX29" fmla="*/ 1587261 w 3640347"/>
                <a:gd name="connsiteY29" fmla="*/ 94891 h 1299864"/>
                <a:gd name="connsiteX30" fmla="*/ 1613140 w 3640347"/>
                <a:gd name="connsiteY30" fmla="*/ 77638 h 1299864"/>
                <a:gd name="connsiteX31" fmla="*/ 1647645 w 3640347"/>
                <a:gd name="connsiteY31" fmla="*/ 51759 h 1299864"/>
                <a:gd name="connsiteX32" fmla="*/ 1673525 w 3640347"/>
                <a:gd name="connsiteY32" fmla="*/ 34506 h 1299864"/>
                <a:gd name="connsiteX33" fmla="*/ 1742536 w 3640347"/>
                <a:gd name="connsiteY33" fmla="*/ 17253 h 1299864"/>
                <a:gd name="connsiteX34" fmla="*/ 1794294 w 3640347"/>
                <a:gd name="connsiteY34" fmla="*/ 0 h 1299864"/>
                <a:gd name="connsiteX35" fmla="*/ 3200400 w 3640347"/>
                <a:gd name="connsiteY35" fmla="*/ 8627 h 1299864"/>
                <a:gd name="connsiteX36" fmla="*/ 3226279 w 3640347"/>
                <a:gd name="connsiteY36" fmla="*/ 17253 h 1299864"/>
                <a:gd name="connsiteX37" fmla="*/ 3243532 w 3640347"/>
                <a:gd name="connsiteY37" fmla="*/ 43132 h 1299864"/>
                <a:gd name="connsiteX38" fmla="*/ 3303917 w 3640347"/>
                <a:gd name="connsiteY38" fmla="*/ 94891 h 1299864"/>
                <a:gd name="connsiteX39" fmla="*/ 3338423 w 3640347"/>
                <a:gd name="connsiteY39" fmla="*/ 138023 h 1299864"/>
                <a:gd name="connsiteX40" fmla="*/ 3381555 w 3640347"/>
                <a:gd name="connsiteY40" fmla="*/ 181155 h 1299864"/>
                <a:gd name="connsiteX41" fmla="*/ 3390181 w 3640347"/>
                <a:gd name="connsiteY41" fmla="*/ 207034 h 1299864"/>
                <a:gd name="connsiteX42" fmla="*/ 3407434 w 3640347"/>
                <a:gd name="connsiteY42" fmla="*/ 232914 h 1299864"/>
                <a:gd name="connsiteX43" fmla="*/ 3441940 w 3640347"/>
                <a:gd name="connsiteY43" fmla="*/ 310551 h 1299864"/>
                <a:gd name="connsiteX44" fmla="*/ 3450566 w 3640347"/>
                <a:gd name="connsiteY44" fmla="*/ 345057 h 1299864"/>
                <a:gd name="connsiteX45" fmla="*/ 3502325 w 3640347"/>
                <a:gd name="connsiteY45" fmla="*/ 414068 h 1299864"/>
                <a:gd name="connsiteX46" fmla="*/ 3519577 w 3640347"/>
                <a:gd name="connsiteY46" fmla="*/ 439947 h 1299864"/>
                <a:gd name="connsiteX47" fmla="*/ 3545457 w 3640347"/>
                <a:gd name="connsiteY47" fmla="*/ 457200 h 1299864"/>
                <a:gd name="connsiteX48" fmla="*/ 3597215 w 3640347"/>
                <a:gd name="connsiteY48" fmla="*/ 569344 h 1299864"/>
                <a:gd name="connsiteX49" fmla="*/ 3614468 w 3640347"/>
                <a:gd name="connsiteY49" fmla="*/ 612476 h 1299864"/>
                <a:gd name="connsiteX50" fmla="*/ 3623094 w 3640347"/>
                <a:gd name="connsiteY50" fmla="*/ 646981 h 1299864"/>
                <a:gd name="connsiteX51" fmla="*/ 3640347 w 3640347"/>
                <a:gd name="connsiteY51" fmla="*/ 707366 h 1299864"/>
                <a:gd name="connsiteX52" fmla="*/ 3631721 w 3640347"/>
                <a:gd name="connsiteY52" fmla="*/ 1017917 h 1299864"/>
                <a:gd name="connsiteX53" fmla="*/ 3614468 w 3640347"/>
                <a:gd name="connsiteY53" fmla="*/ 1043797 h 1299864"/>
                <a:gd name="connsiteX54" fmla="*/ 3597215 w 3640347"/>
                <a:gd name="connsiteY54" fmla="*/ 1078302 h 1299864"/>
                <a:gd name="connsiteX55" fmla="*/ 3545457 w 3640347"/>
                <a:gd name="connsiteY55" fmla="*/ 1173193 h 1299864"/>
                <a:gd name="connsiteX56" fmla="*/ 3528204 w 3640347"/>
                <a:gd name="connsiteY56" fmla="*/ 1199072 h 1299864"/>
                <a:gd name="connsiteX57" fmla="*/ 3502325 w 3640347"/>
                <a:gd name="connsiteY57" fmla="*/ 1207698 h 1299864"/>
                <a:gd name="connsiteX58" fmla="*/ 3364302 w 3640347"/>
                <a:gd name="connsiteY58" fmla="*/ 1199072 h 1299864"/>
                <a:gd name="connsiteX59" fmla="*/ 3355676 w 3640347"/>
                <a:gd name="connsiteY59" fmla="*/ 1173193 h 1299864"/>
                <a:gd name="connsiteX60" fmla="*/ 3347049 w 3640347"/>
                <a:gd name="connsiteY60" fmla="*/ 871268 h 1299864"/>
                <a:gd name="connsiteX61" fmla="*/ 3286664 w 3640347"/>
                <a:gd name="connsiteY61" fmla="*/ 802257 h 1299864"/>
                <a:gd name="connsiteX62" fmla="*/ 3252159 w 3640347"/>
                <a:gd name="connsiteY62" fmla="*/ 776378 h 1299864"/>
                <a:gd name="connsiteX63" fmla="*/ 3217653 w 3640347"/>
                <a:gd name="connsiteY63" fmla="*/ 759125 h 1299864"/>
                <a:gd name="connsiteX64" fmla="*/ 3157268 w 3640347"/>
                <a:gd name="connsiteY64" fmla="*/ 750498 h 1299864"/>
                <a:gd name="connsiteX65" fmla="*/ 2777706 w 3640347"/>
                <a:gd name="connsiteY65" fmla="*/ 759125 h 1299864"/>
                <a:gd name="connsiteX66" fmla="*/ 2734574 w 3640347"/>
                <a:gd name="connsiteY66" fmla="*/ 802257 h 1299864"/>
                <a:gd name="connsiteX67" fmla="*/ 2717321 w 3640347"/>
                <a:gd name="connsiteY67" fmla="*/ 854015 h 1299864"/>
                <a:gd name="connsiteX68" fmla="*/ 2691442 w 3640347"/>
                <a:gd name="connsiteY68" fmla="*/ 940280 h 1299864"/>
                <a:gd name="connsiteX69" fmla="*/ 2665562 w 3640347"/>
                <a:gd name="connsiteY69" fmla="*/ 966159 h 1299864"/>
                <a:gd name="connsiteX70" fmla="*/ 2613804 w 3640347"/>
                <a:gd name="connsiteY70" fmla="*/ 1069676 h 1299864"/>
                <a:gd name="connsiteX71" fmla="*/ 2605177 w 3640347"/>
                <a:gd name="connsiteY71" fmla="*/ 1112808 h 1299864"/>
                <a:gd name="connsiteX72" fmla="*/ 2622430 w 3640347"/>
                <a:gd name="connsiteY72" fmla="*/ 1259457 h 1299864"/>
                <a:gd name="connsiteX73" fmla="*/ 2596551 w 3640347"/>
                <a:gd name="connsiteY73" fmla="*/ 1268083 h 1299864"/>
                <a:gd name="connsiteX74" fmla="*/ 2225615 w 3640347"/>
                <a:gd name="connsiteY74" fmla="*/ 1259457 h 1299864"/>
                <a:gd name="connsiteX75" fmla="*/ 1794294 w 3640347"/>
                <a:gd name="connsiteY75" fmla="*/ 1268083 h 1299864"/>
                <a:gd name="connsiteX76" fmla="*/ 1595887 w 3640347"/>
                <a:gd name="connsiteY76" fmla="*/ 1276710 h 1299864"/>
                <a:gd name="connsiteX77" fmla="*/ 1475117 w 3640347"/>
                <a:gd name="connsiteY77" fmla="*/ 1285336 h 1299864"/>
                <a:gd name="connsiteX78" fmla="*/ 1293962 w 3640347"/>
                <a:gd name="connsiteY78" fmla="*/ 1293963 h 1299864"/>
                <a:gd name="connsiteX79" fmla="*/ 1086928 w 3640347"/>
                <a:gd name="connsiteY79" fmla="*/ 1242204 h 1299864"/>
                <a:gd name="connsiteX80" fmla="*/ 1061049 w 3640347"/>
                <a:gd name="connsiteY80" fmla="*/ 1207698 h 1299864"/>
                <a:gd name="connsiteX81" fmla="*/ 1035170 w 3640347"/>
                <a:gd name="connsiteY81" fmla="*/ 1069676 h 1299864"/>
                <a:gd name="connsiteX82" fmla="*/ 1026544 w 3640347"/>
                <a:gd name="connsiteY82" fmla="*/ 1017917 h 1299864"/>
                <a:gd name="connsiteX83" fmla="*/ 1000664 w 3640347"/>
                <a:gd name="connsiteY83" fmla="*/ 923027 h 1299864"/>
                <a:gd name="connsiteX84" fmla="*/ 957532 w 3640347"/>
                <a:gd name="connsiteY84" fmla="*/ 871268 h 1299864"/>
                <a:gd name="connsiteX85" fmla="*/ 897147 w 3640347"/>
                <a:gd name="connsiteY85" fmla="*/ 819510 h 1299864"/>
                <a:gd name="connsiteX86" fmla="*/ 785004 w 3640347"/>
                <a:gd name="connsiteY86" fmla="*/ 759125 h 1299864"/>
                <a:gd name="connsiteX87" fmla="*/ 629728 w 3640347"/>
                <a:gd name="connsiteY87" fmla="*/ 750498 h 1299864"/>
                <a:gd name="connsiteX88" fmla="*/ 508959 w 3640347"/>
                <a:gd name="connsiteY88" fmla="*/ 776378 h 1299864"/>
                <a:gd name="connsiteX89" fmla="*/ 422694 w 3640347"/>
                <a:gd name="connsiteY89" fmla="*/ 879895 h 1299864"/>
                <a:gd name="connsiteX90" fmla="*/ 353683 w 3640347"/>
                <a:gd name="connsiteY90" fmla="*/ 957532 h 1299864"/>
                <a:gd name="connsiteX91" fmla="*/ 310551 w 3640347"/>
                <a:gd name="connsiteY91" fmla="*/ 1035170 h 1299864"/>
                <a:gd name="connsiteX92" fmla="*/ 301925 w 3640347"/>
                <a:gd name="connsiteY92" fmla="*/ 1078302 h 1299864"/>
                <a:gd name="connsiteX93" fmla="*/ 327804 w 3640347"/>
                <a:gd name="connsiteY93"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836762 w 3640347"/>
                <a:gd name="connsiteY12" fmla="*/ 569344 h 1299864"/>
                <a:gd name="connsiteX13" fmla="*/ 983411 w 3640347"/>
                <a:gd name="connsiteY13" fmla="*/ 552091 h 1299864"/>
                <a:gd name="connsiteX14" fmla="*/ 1112808 w 3640347"/>
                <a:gd name="connsiteY14" fmla="*/ 534838 h 1299864"/>
                <a:gd name="connsiteX15" fmla="*/ 1138687 w 3640347"/>
                <a:gd name="connsiteY15" fmla="*/ 526212 h 1299864"/>
                <a:gd name="connsiteX16" fmla="*/ 1190445 w 3640347"/>
                <a:gd name="connsiteY16" fmla="*/ 474453 h 1299864"/>
                <a:gd name="connsiteX17" fmla="*/ 1216325 w 3640347"/>
                <a:gd name="connsiteY17" fmla="*/ 457200 h 1299864"/>
                <a:gd name="connsiteX18" fmla="*/ 1268083 w 3640347"/>
                <a:gd name="connsiteY18" fmla="*/ 422695 h 1299864"/>
                <a:gd name="connsiteX19" fmla="*/ 1293962 w 3640347"/>
                <a:gd name="connsiteY19" fmla="*/ 396815 h 1299864"/>
                <a:gd name="connsiteX20" fmla="*/ 1328468 w 3640347"/>
                <a:gd name="connsiteY20" fmla="*/ 370936 h 1299864"/>
                <a:gd name="connsiteX21" fmla="*/ 1388853 w 3640347"/>
                <a:gd name="connsiteY21" fmla="*/ 301925 h 1299864"/>
                <a:gd name="connsiteX22" fmla="*/ 1423359 w 3640347"/>
                <a:gd name="connsiteY22" fmla="*/ 293298 h 1299864"/>
                <a:gd name="connsiteX23" fmla="*/ 1466491 w 3640347"/>
                <a:gd name="connsiteY23" fmla="*/ 241540 h 1299864"/>
                <a:gd name="connsiteX24" fmla="*/ 1500996 w 3640347"/>
                <a:gd name="connsiteY24" fmla="*/ 189781 h 1299864"/>
                <a:gd name="connsiteX25" fmla="*/ 1518249 w 3640347"/>
                <a:gd name="connsiteY25" fmla="*/ 163902 h 1299864"/>
                <a:gd name="connsiteX26" fmla="*/ 1535502 w 3640347"/>
                <a:gd name="connsiteY26" fmla="*/ 129397 h 1299864"/>
                <a:gd name="connsiteX27" fmla="*/ 1561381 w 3640347"/>
                <a:gd name="connsiteY27" fmla="*/ 120770 h 1299864"/>
                <a:gd name="connsiteX28" fmla="*/ 1587261 w 3640347"/>
                <a:gd name="connsiteY28" fmla="*/ 94891 h 1299864"/>
                <a:gd name="connsiteX29" fmla="*/ 1613140 w 3640347"/>
                <a:gd name="connsiteY29" fmla="*/ 77638 h 1299864"/>
                <a:gd name="connsiteX30" fmla="*/ 1647645 w 3640347"/>
                <a:gd name="connsiteY30" fmla="*/ 51759 h 1299864"/>
                <a:gd name="connsiteX31" fmla="*/ 1673525 w 3640347"/>
                <a:gd name="connsiteY31" fmla="*/ 34506 h 1299864"/>
                <a:gd name="connsiteX32" fmla="*/ 1742536 w 3640347"/>
                <a:gd name="connsiteY32" fmla="*/ 17253 h 1299864"/>
                <a:gd name="connsiteX33" fmla="*/ 1794294 w 3640347"/>
                <a:gd name="connsiteY33" fmla="*/ 0 h 1299864"/>
                <a:gd name="connsiteX34" fmla="*/ 3200400 w 3640347"/>
                <a:gd name="connsiteY34" fmla="*/ 8627 h 1299864"/>
                <a:gd name="connsiteX35" fmla="*/ 3226279 w 3640347"/>
                <a:gd name="connsiteY35" fmla="*/ 17253 h 1299864"/>
                <a:gd name="connsiteX36" fmla="*/ 3243532 w 3640347"/>
                <a:gd name="connsiteY36" fmla="*/ 43132 h 1299864"/>
                <a:gd name="connsiteX37" fmla="*/ 3303917 w 3640347"/>
                <a:gd name="connsiteY37" fmla="*/ 94891 h 1299864"/>
                <a:gd name="connsiteX38" fmla="*/ 3338423 w 3640347"/>
                <a:gd name="connsiteY38" fmla="*/ 138023 h 1299864"/>
                <a:gd name="connsiteX39" fmla="*/ 3381555 w 3640347"/>
                <a:gd name="connsiteY39" fmla="*/ 181155 h 1299864"/>
                <a:gd name="connsiteX40" fmla="*/ 3390181 w 3640347"/>
                <a:gd name="connsiteY40" fmla="*/ 207034 h 1299864"/>
                <a:gd name="connsiteX41" fmla="*/ 3407434 w 3640347"/>
                <a:gd name="connsiteY41" fmla="*/ 232914 h 1299864"/>
                <a:gd name="connsiteX42" fmla="*/ 3441940 w 3640347"/>
                <a:gd name="connsiteY42" fmla="*/ 310551 h 1299864"/>
                <a:gd name="connsiteX43" fmla="*/ 3450566 w 3640347"/>
                <a:gd name="connsiteY43" fmla="*/ 345057 h 1299864"/>
                <a:gd name="connsiteX44" fmla="*/ 3502325 w 3640347"/>
                <a:gd name="connsiteY44" fmla="*/ 414068 h 1299864"/>
                <a:gd name="connsiteX45" fmla="*/ 3519577 w 3640347"/>
                <a:gd name="connsiteY45" fmla="*/ 439947 h 1299864"/>
                <a:gd name="connsiteX46" fmla="*/ 3545457 w 3640347"/>
                <a:gd name="connsiteY46" fmla="*/ 457200 h 1299864"/>
                <a:gd name="connsiteX47" fmla="*/ 3597215 w 3640347"/>
                <a:gd name="connsiteY47" fmla="*/ 569344 h 1299864"/>
                <a:gd name="connsiteX48" fmla="*/ 3614468 w 3640347"/>
                <a:gd name="connsiteY48" fmla="*/ 612476 h 1299864"/>
                <a:gd name="connsiteX49" fmla="*/ 3623094 w 3640347"/>
                <a:gd name="connsiteY49" fmla="*/ 646981 h 1299864"/>
                <a:gd name="connsiteX50" fmla="*/ 3640347 w 3640347"/>
                <a:gd name="connsiteY50" fmla="*/ 707366 h 1299864"/>
                <a:gd name="connsiteX51" fmla="*/ 3631721 w 3640347"/>
                <a:gd name="connsiteY51" fmla="*/ 1017917 h 1299864"/>
                <a:gd name="connsiteX52" fmla="*/ 3614468 w 3640347"/>
                <a:gd name="connsiteY52" fmla="*/ 1043797 h 1299864"/>
                <a:gd name="connsiteX53" fmla="*/ 3597215 w 3640347"/>
                <a:gd name="connsiteY53" fmla="*/ 1078302 h 1299864"/>
                <a:gd name="connsiteX54" fmla="*/ 3545457 w 3640347"/>
                <a:gd name="connsiteY54" fmla="*/ 1173193 h 1299864"/>
                <a:gd name="connsiteX55" fmla="*/ 3528204 w 3640347"/>
                <a:gd name="connsiteY55" fmla="*/ 1199072 h 1299864"/>
                <a:gd name="connsiteX56" fmla="*/ 3502325 w 3640347"/>
                <a:gd name="connsiteY56" fmla="*/ 1207698 h 1299864"/>
                <a:gd name="connsiteX57" fmla="*/ 3364302 w 3640347"/>
                <a:gd name="connsiteY57" fmla="*/ 1199072 h 1299864"/>
                <a:gd name="connsiteX58" fmla="*/ 3355676 w 3640347"/>
                <a:gd name="connsiteY58" fmla="*/ 1173193 h 1299864"/>
                <a:gd name="connsiteX59" fmla="*/ 3347049 w 3640347"/>
                <a:gd name="connsiteY59" fmla="*/ 871268 h 1299864"/>
                <a:gd name="connsiteX60" fmla="*/ 3286664 w 3640347"/>
                <a:gd name="connsiteY60" fmla="*/ 802257 h 1299864"/>
                <a:gd name="connsiteX61" fmla="*/ 3252159 w 3640347"/>
                <a:gd name="connsiteY61" fmla="*/ 776378 h 1299864"/>
                <a:gd name="connsiteX62" fmla="*/ 3217653 w 3640347"/>
                <a:gd name="connsiteY62" fmla="*/ 759125 h 1299864"/>
                <a:gd name="connsiteX63" fmla="*/ 3157268 w 3640347"/>
                <a:gd name="connsiteY63" fmla="*/ 750498 h 1299864"/>
                <a:gd name="connsiteX64" fmla="*/ 2777706 w 3640347"/>
                <a:gd name="connsiteY64" fmla="*/ 759125 h 1299864"/>
                <a:gd name="connsiteX65" fmla="*/ 2734574 w 3640347"/>
                <a:gd name="connsiteY65" fmla="*/ 802257 h 1299864"/>
                <a:gd name="connsiteX66" fmla="*/ 2717321 w 3640347"/>
                <a:gd name="connsiteY66" fmla="*/ 854015 h 1299864"/>
                <a:gd name="connsiteX67" fmla="*/ 2691442 w 3640347"/>
                <a:gd name="connsiteY67" fmla="*/ 940280 h 1299864"/>
                <a:gd name="connsiteX68" fmla="*/ 2665562 w 3640347"/>
                <a:gd name="connsiteY68" fmla="*/ 966159 h 1299864"/>
                <a:gd name="connsiteX69" fmla="*/ 2613804 w 3640347"/>
                <a:gd name="connsiteY69" fmla="*/ 1069676 h 1299864"/>
                <a:gd name="connsiteX70" fmla="*/ 2605177 w 3640347"/>
                <a:gd name="connsiteY70" fmla="*/ 1112808 h 1299864"/>
                <a:gd name="connsiteX71" fmla="*/ 2622430 w 3640347"/>
                <a:gd name="connsiteY71" fmla="*/ 1259457 h 1299864"/>
                <a:gd name="connsiteX72" fmla="*/ 2596551 w 3640347"/>
                <a:gd name="connsiteY72" fmla="*/ 1268083 h 1299864"/>
                <a:gd name="connsiteX73" fmla="*/ 2225615 w 3640347"/>
                <a:gd name="connsiteY73" fmla="*/ 1259457 h 1299864"/>
                <a:gd name="connsiteX74" fmla="*/ 1794294 w 3640347"/>
                <a:gd name="connsiteY74" fmla="*/ 1268083 h 1299864"/>
                <a:gd name="connsiteX75" fmla="*/ 1595887 w 3640347"/>
                <a:gd name="connsiteY75" fmla="*/ 1276710 h 1299864"/>
                <a:gd name="connsiteX76" fmla="*/ 1475117 w 3640347"/>
                <a:gd name="connsiteY76" fmla="*/ 1285336 h 1299864"/>
                <a:gd name="connsiteX77" fmla="*/ 1293962 w 3640347"/>
                <a:gd name="connsiteY77" fmla="*/ 1293963 h 1299864"/>
                <a:gd name="connsiteX78" fmla="*/ 1086928 w 3640347"/>
                <a:gd name="connsiteY78" fmla="*/ 1242204 h 1299864"/>
                <a:gd name="connsiteX79" fmla="*/ 1061049 w 3640347"/>
                <a:gd name="connsiteY79" fmla="*/ 1207698 h 1299864"/>
                <a:gd name="connsiteX80" fmla="*/ 1035170 w 3640347"/>
                <a:gd name="connsiteY80" fmla="*/ 1069676 h 1299864"/>
                <a:gd name="connsiteX81" fmla="*/ 1026544 w 3640347"/>
                <a:gd name="connsiteY81" fmla="*/ 1017917 h 1299864"/>
                <a:gd name="connsiteX82" fmla="*/ 1000664 w 3640347"/>
                <a:gd name="connsiteY82" fmla="*/ 923027 h 1299864"/>
                <a:gd name="connsiteX83" fmla="*/ 957532 w 3640347"/>
                <a:gd name="connsiteY83" fmla="*/ 871268 h 1299864"/>
                <a:gd name="connsiteX84" fmla="*/ 897147 w 3640347"/>
                <a:gd name="connsiteY84" fmla="*/ 819510 h 1299864"/>
                <a:gd name="connsiteX85" fmla="*/ 785004 w 3640347"/>
                <a:gd name="connsiteY85" fmla="*/ 759125 h 1299864"/>
                <a:gd name="connsiteX86" fmla="*/ 629728 w 3640347"/>
                <a:gd name="connsiteY86" fmla="*/ 750498 h 1299864"/>
                <a:gd name="connsiteX87" fmla="*/ 508959 w 3640347"/>
                <a:gd name="connsiteY87" fmla="*/ 776378 h 1299864"/>
                <a:gd name="connsiteX88" fmla="*/ 422694 w 3640347"/>
                <a:gd name="connsiteY88" fmla="*/ 879895 h 1299864"/>
                <a:gd name="connsiteX89" fmla="*/ 353683 w 3640347"/>
                <a:gd name="connsiteY89" fmla="*/ 957532 h 1299864"/>
                <a:gd name="connsiteX90" fmla="*/ 310551 w 3640347"/>
                <a:gd name="connsiteY90" fmla="*/ 1035170 h 1299864"/>
                <a:gd name="connsiteX91" fmla="*/ 301925 w 3640347"/>
                <a:gd name="connsiteY91" fmla="*/ 1078302 h 1299864"/>
                <a:gd name="connsiteX92" fmla="*/ 327804 w 3640347"/>
                <a:gd name="connsiteY92"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983411 w 3640347"/>
                <a:gd name="connsiteY12" fmla="*/ 552091 h 1299864"/>
                <a:gd name="connsiteX13" fmla="*/ 1112808 w 3640347"/>
                <a:gd name="connsiteY13" fmla="*/ 534838 h 1299864"/>
                <a:gd name="connsiteX14" fmla="*/ 1138687 w 3640347"/>
                <a:gd name="connsiteY14" fmla="*/ 526212 h 1299864"/>
                <a:gd name="connsiteX15" fmla="*/ 1190445 w 3640347"/>
                <a:gd name="connsiteY15" fmla="*/ 474453 h 1299864"/>
                <a:gd name="connsiteX16" fmla="*/ 1216325 w 3640347"/>
                <a:gd name="connsiteY16" fmla="*/ 457200 h 1299864"/>
                <a:gd name="connsiteX17" fmla="*/ 1268083 w 3640347"/>
                <a:gd name="connsiteY17" fmla="*/ 422695 h 1299864"/>
                <a:gd name="connsiteX18" fmla="*/ 1293962 w 3640347"/>
                <a:gd name="connsiteY18" fmla="*/ 396815 h 1299864"/>
                <a:gd name="connsiteX19" fmla="*/ 1328468 w 3640347"/>
                <a:gd name="connsiteY19" fmla="*/ 370936 h 1299864"/>
                <a:gd name="connsiteX20" fmla="*/ 1388853 w 3640347"/>
                <a:gd name="connsiteY20" fmla="*/ 301925 h 1299864"/>
                <a:gd name="connsiteX21" fmla="*/ 1423359 w 3640347"/>
                <a:gd name="connsiteY21" fmla="*/ 293298 h 1299864"/>
                <a:gd name="connsiteX22" fmla="*/ 1466491 w 3640347"/>
                <a:gd name="connsiteY22" fmla="*/ 241540 h 1299864"/>
                <a:gd name="connsiteX23" fmla="*/ 1500996 w 3640347"/>
                <a:gd name="connsiteY23" fmla="*/ 189781 h 1299864"/>
                <a:gd name="connsiteX24" fmla="*/ 1518249 w 3640347"/>
                <a:gd name="connsiteY24" fmla="*/ 163902 h 1299864"/>
                <a:gd name="connsiteX25" fmla="*/ 1535502 w 3640347"/>
                <a:gd name="connsiteY25" fmla="*/ 129397 h 1299864"/>
                <a:gd name="connsiteX26" fmla="*/ 1561381 w 3640347"/>
                <a:gd name="connsiteY26" fmla="*/ 120770 h 1299864"/>
                <a:gd name="connsiteX27" fmla="*/ 1587261 w 3640347"/>
                <a:gd name="connsiteY27" fmla="*/ 94891 h 1299864"/>
                <a:gd name="connsiteX28" fmla="*/ 1613140 w 3640347"/>
                <a:gd name="connsiteY28" fmla="*/ 77638 h 1299864"/>
                <a:gd name="connsiteX29" fmla="*/ 1647645 w 3640347"/>
                <a:gd name="connsiteY29" fmla="*/ 51759 h 1299864"/>
                <a:gd name="connsiteX30" fmla="*/ 1673525 w 3640347"/>
                <a:gd name="connsiteY30" fmla="*/ 34506 h 1299864"/>
                <a:gd name="connsiteX31" fmla="*/ 1742536 w 3640347"/>
                <a:gd name="connsiteY31" fmla="*/ 17253 h 1299864"/>
                <a:gd name="connsiteX32" fmla="*/ 1794294 w 3640347"/>
                <a:gd name="connsiteY32" fmla="*/ 0 h 1299864"/>
                <a:gd name="connsiteX33" fmla="*/ 3200400 w 3640347"/>
                <a:gd name="connsiteY33" fmla="*/ 8627 h 1299864"/>
                <a:gd name="connsiteX34" fmla="*/ 3226279 w 3640347"/>
                <a:gd name="connsiteY34" fmla="*/ 17253 h 1299864"/>
                <a:gd name="connsiteX35" fmla="*/ 3243532 w 3640347"/>
                <a:gd name="connsiteY35" fmla="*/ 43132 h 1299864"/>
                <a:gd name="connsiteX36" fmla="*/ 3303917 w 3640347"/>
                <a:gd name="connsiteY36" fmla="*/ 94891 h 1299864"/>
                <a:gd name="connsiteX37" fmla="*/ 3338423 w 3640347"/>
                <a:gd name="connsiteY37" fmla="*/ 138023 h 1299864"/>
                <a:gd name="connsiteX38" fmla="*/ 3381555 w 3640347"/>
                <a:gd name="connsiteY38" fmla="*/ 181155 h 1299864"/>
                <a:gd name="connsiteX39" fmla="*/ 3390181 w 3640347"/>
                <a:gd name="connsiteY39" fmla="*/ 207034 h 1299864"/>
                <a:gd name="connsiteX40" fmla="*/ 3407434 w 3640347"/>
                <a:gd name="connsiteY40" fmla="*/ 232914 h 1299864"/>
                <a:gd name="connsiteX41" fmla="*/ 3441940 w 3640347"/>
                <a:gd name="connsiteY41" fmla="*/ 310551 h 1299864"/>
                <a:gd name="connsiteX42" fmla="*/ 3450566 w 3640347"/>
                <a:gd name="connsiteY42" fmla="*/ 345057 h 1299864"/>
                <a:gd name="connsiteX43" fmla="*/ 3502325 w 3640347"/>
                <a:gd name="connsiteY43" fmla="*/ 414068 h 1299864"/>
                <a:gd name="connsiteX44" fmla="*/ 3519577 w 3640347"/>
                <a:gd name="connsiteY44" fmla="*/ 439947 h 1299864"/>
                <a:gd name="connsiteX45" fmla="*/ 3545457 w 3640347"/>
                <a:gd name="connsiteY45" fmla="*/ 457200 h 1299864"/>
                <a:gd name="connsiteX46" fmla="*/ 3597215 w 3640347"/>
                <a:gd name="connsiteY46" fmla="*/ 569344 h 1299864"/>
                <a:gd name="connsiteX47" fmla="*/ 3614468 w 3640347"/>
                <a:gd name="connsiteY47" fmla="*/ 612476 h 1299864"/>
                <a:gd name="connsiteX48" fmla="*/ 3623094 w 3640347"/>
                <a:gd name="connsiteY48" fmla="*/ 646981 h 1299864"/>
                <a:gd name="connsiteX49" fmla="*/ 3640347 w 3640347"/>
                <a:gd name="connsiteY49" fmla="*/ 707366 h 1299864"/>
                <a:gd name="connsiteX50" fmla="*/ 3631721 w 3640347"/>
                <a:gd name="connsiteY50" fmla="*/ 1017917 h 1299864"/>
                <a:gd name="connsiteX51" fmla="*/ 3614468 w 3640347"/>
                <a:gd name="connsiteY51" fmla="*/ 1043797 h 1299864"/>
                <a:gd name="connsiteX52" fmla="*/ 3597215 w 3640347"/>
                <a:gd name="connsiteY52" fmla="*/ 1078302 h 1299864"/>
                <a:gd name="connsiteX53" fmla="*/ 3545457 w 3640347"/>
                <a:gd name="connsiteY53" fmla="*/ 1173193 h 1299864"/>
                <a:gd name="connsiteX54" fmla="*/ 3528204 w 3640347"/>
                <a:gd name="connsiteY54" fmla="*/ 1199072 h 1299864"/>
                <a:gd name="connsiteX55" fmla="*/ 3502325 w 3640347"/>
                <a:gd name="connsiteY55" fmla="*/ 1207698 h 1299864"/>
                <a:gd name="connsiteX56" fmla="*/ 3364302 w 3640347"/>
                <a:gd name="connsiteY56" fmla="*/ 1199072 h 1299864"/>
                <a:gd name="connsiteX57" fmla="*/ 3355676 w 3640347"/>
                <a:gd name="connsiteY57" fmla="*/ 1173193 h 1299864"/>
                <a:gd name="connsiteX58" fmla="*/ 3347049 w 3640347"/>
                <a:gd name="connsiteY58" fmla="*/ 871268 h 1299864"/>
                <a:gd name="connsiteX59" fmla="*/ 3286664 w 3640347"/>
                <a:gd name="connsiteY59" fmla="*/ 802257 h 1299864"/>
                <a:gd name="connsiteX60" fmla="*/ 3252159 w 3640347"/>
                <a:gd name="connsiteY60" fmla="*/ 776378 h 1299864"/>
                <a:gd name="connsiteX61" fmla="*/ 3217653 w 3640347"/>
                <a:gd name="connsiteY61" fmla="*/ 759125 h 1299864"/>
                <a:gd name="connsiteX62" fmla="*/ 3157268 w 3640347"/>
                <a:gd name="connsiteY62" fmla="*/ 750498 h 1299864"/>
                <a:gd name="connsiteX63" fmla="*/ 2777706 w 3640347"/>
                <a:gd name="connsiteY63" fmla="*/ 759125 h 1299864"/>
                <a:gd name="connsiteX64" fmla="*/ 2734574 w 3640347"/>
                <a:gd name="connsiteY64" fmla="*/ 802257 h 1299864"/>
                <a:gd name="connsiteX65" fmla="*/ 2717321 w 3640347"/>
                <a:gd name="connsiteY65" fmla="*/ 854015 h 1299864"/>
                <a:gd name="connsiteX66" fmla="*/ 2691442 w 3640347"/>
                <a:gd name="connsiteY66" fmla="*/ 940280 h 1299864"/>
                <a:gd name="connsiteX67" fmla="*/ 2665562 w 3640347"/>
                <a:gd name="connsiteY67" fmla="*/ 966159 h 1299864"/>
                <a:gd name="connsiteX68" fmla="*/ 2613804 w 3640347"/>
                <a:gd name="connsiteY68" fmla="*/ 1069676 h 1299864"/>
                <a:gd name="connsiteX69" fmla="*/ 2605177 w 3640347"/>
                <a:gd name="connsiteY69" fmla="*/ 1112808 h 1299864"/>
                <a:gd name="connsiteX70" fmla="*/ 2622430 w 3640347"/>
                <a:gd name="connsiteY70" fmla="*/ 1259457 h 1299864"/>
                <a:gd name="connsiteX71" fmla="*/ 2596551 w 3640347"/>
                <a:gd name="connsiteY71" fmla="*/ 1268083 h 1299864"/>
                <a:gd name="connsiteX72" fmla="*/ 2225615 w 3640347"/>
                <a:gd name="connsiteY72" fmla="*/ 1259457 h 1299864"/>
                <a:gd name="connsiteX73" fmla="*/ 1794294 w 3640347"/>
                <a:gd name="connsiteY73" fmla="*/ 1268083 h 1299864"/>
                <a:gd name="connsiteX74" fmla="*/ 1595887 w 3640347"/>
                <a:gd name="connsiteY74" fmla="*/ 1276710 h 1299864"/>
                <a:gd name="connsiteX75" fmla="*/ 1475117 w 3640347"/>
                <a:gd name="connsiteY75" fmla="*/ 1285336 h 1299864"/>
                <a:gd name="connsiteX76" fmla="*/ 1293962 w 3640347"/>
                <a:gd name="connsiteY76" fmla="*/ 1293963 h 1299864"/>
                <a:gd name="connsiteX77" fmla="*/ 1086928 w 3640347"/>
                <a:gd name="connsiteY77" fmla="*/ 1242204 h 1299864"/>
                <a:gd name="connsiteX78" fmla="*/ 1061049 w 3640347"/>
                <a:gd name="connsiteY78" fmla="*/ 1207698 h 1299864"/>
                <a:gd name="connsiteX79" fmla="*/ 1035170 w 3640347"/>
                <a:gd name="connsiteY79" fmla="*/ 1069676 h 1299864"/>
                <a:gd name="connsiteX80" fmla="*/ 1026544 w 3640347"/>
                <a:gd name="connsiteY80" fmla="*/ 1017917 h 1299864"/>
                <a:gd name="connsiteX81" fmla="*/ 1000664 w 3640347"/>
                <a:gd name="connsiteY81" fmla="*/ 923027 h 1299864"/>
                <a:gd name="connsiteX82" fmla="*/ 957532 w 3640347"/>
                <a:gd name="connsiteY82" fmla="*/ 871268 h 1299864"/>
                <a:gd name="connsiteX83" fmla="*/ 897147 w 3640347"/>
                <a:gd name="connsiteY83" fmla="*/ 819510 h 1299864"/>
                <a:gd name="connsiteX84" fmla="*/ 785004 w 3640347"/>
                <a:gd name="connsiteY84" fmla="*/ 759125 h 1299864"/>
                <a:gd name="connsiteX85" fmla="*/ 629728 w 3640347"/>
                <a:gd name="connsiteY85" fmla="*/ 750498 h 1299864"/>
                <a:gd name="connsiteX86" fmla="*/ 508959 w 3640347"/>
                <a:gd name="connsiteY86" fmla="*/ 776378 h 1299864"/>
                <a:gd name="connsiteX87" fmla="*/ 422694 w 3640347"/>
                <a:gd name="connsiteY87" fmla="*/ 879895 h 1299864"/>
                <a:gd name="connsiteX88" fmla="*/ 353683 w 3640347"/>
                <a:gd name="connsiteY88" fmla="*/ 957532 h 1299864"/>
                <a:gd name="connsiteX89" fmla="*/ 310551 w 3640347"/>
                <a:gd name="connsiteY89" fmla="*/ 1035170 h 1299864"/>
                <a:gd name="connsiteX90" fmla="*/ 301925 w 3640347"/>
                <a:gd name="connsiteY90" fmla="*/ 1078302 h 1299864"/>
                <a:gd name="connsiteX91" fmla="*/ 327804 w 3640347"/>
                <a:gd name="connsiteY91"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983411 w 3640347"/>
                <a:gd name="connsiteY12" fmla="*/ 552091 h 1299864"/>
                <a:gd name="connsiteX13" fmla="*/ 1112808 w 3640347"/>
                <a:gd name="connsiteY13" fmla="*/ 534838 h 1299864"/>
                <a:gd name="connsiteX14" fmla="*/ 1138687 w 3640347"/>
                <a:gd name="connsiteY14" fmla="*/ 526212 h 1299864"/>
                <a:gd name="connsiteX15" fmla="*/ 1190445 w 3640347"/>
                <a:gd name="connsiteY15" fmla="*/ 474453 h 1299864"/>
                <a:gd name="connsiteX16" fmla="*/ 1268083 w 3640347"/>
                <a:gd name="connsiteY16" fmla="*/ 422695 h 1299864"/>
                <a:gd name="connsiteX17" fmla="*/ 1293962 w 3640347"/>
                <a:gd name="connsiteY17" fmla="*/ 396815 h 1299864"/>
                <a:gd name="connsiteX18" fmla="*/ 1328468 w 3640347"/>
                <a:gd name="connsiteY18" fmla="*/ 370936 h 1299864"/>
                <a:gd name="connsiteX19" fmla="*/ 1388853 w 3640347"/>
                <a:gd name="connsiteY19" fmla="*/ 301925 h 1299864"/>
                <a:gd name="connsiteX20" fmla="*/ 1423359 w 3640347"/>
                <a:gd name="connsiteY20" fmla="*/ 293298 h 1299864"/>
                <a:gd name="connsiteX21" fmla="*/ 1466491 w 3640347"/>
                <a:gd name="connsiteY21" fmla="*/ 241540 h 1299864"/>
                <a:gd name="connsiteX22" fmla="*/ 1500996 w 3640347"/>
                <a:gd name="connsiteY22" fmla="*/ 189781 h 1299864"/>
                <a:gd name="connsiteX23" fmla="*/ 1518249 w 3640347"/>
                <a:gd name="connsiteY23" fmla="*/ 163902 h 1299864"/>
                <a:gd name="connsiteX24" fmla="*/ 1535502 w 3640347"/>
                <a:gd name="connsiteY24" fmla="*/ 129397 h 1299864"/>
                <a:gd name="connsiteX25" fmla="*/ 1561381 w 3640347"/>
                <a:gd name="connsiteY25" fmla="*/ 120770 h 1299864"/>
                <a:gd name="connsiteX26" fmla="*/ 1587261 w 3640347"/>
                <a:gd name="connsiteY26" fmla="*/ 94891 h 1299864"/>
                <a:gd name="connsiteX27" fmla="*/ 1613140 w 3640347"/>
                <a:gd name="connsiteY27" fmla="*/ 77638 h 1299864"/>
                <a:gd name="connsiteX28" fmla="*/ 1647645 w 3640347"/>
                <a:gd name="connsiteY28" fmla="*/ 51759 h 1299864"/>
                <a:gd name="connsiteX29" fmla="*/ 1673525 w 3640347"/>
                <a:gd name="connsiteY29" fmla="*/ 34506 h 1299864"/>
                <a:gd name="connsiteX30" fmla="*/ 1742536 w 3640347"/>
                <a:gd name="connsiteY30" fmla="*/ 17253 h 1299864"/>
                <a:gd name="connsiteX31" fmla="*/ 1794294 w 3640347"/>
                <a:gd name="connsiteY31" fmla="*/ 0 h 1299864"/>
                <a:gd name="connsiteX32" fmla="*/ 3200400 w 3640347"/>
                <a:gd name="connsiteY32" fmla="*/ 8627 h 1299864"/>
                <a:gd name="connsiteX33" fmla="*/ 3226279 w 3640347"/>
                <a:gd name="connsiteY33" fmla="*/ 17253 h 1299864"/>
                <a:gd name="connsiteX34" fmla="*/ 3243532 w 3640347"/>
                <a:gd name="connsiteY34" fmla="*/ 43132 h 1299864"/>
                <a:gd name="connsiteX35" fmla="*/ 3303917 w 3640347"/>
                <a:gd name="connsiteY35" fmla="*/ 94891 h 1299864"/>
                <a:gd name="connsiteX36" fmla="*/ 3338423 w 3640347"/>
                <a:gd name="connsiteY36" fmla="*/ 138023 h 1299864"/>
                <a:gd name="connsiteX37" fmla="*/ 3381555 w 3640347"/>
                <a:gd name="connsiteY37" fmla="*/ 181155 h 1299864"/>
                <a:gd name="connsiteX38" fmla="*/ 3390181 w 3640347"/>
                <a:gd name="connsiteY38" fmla="*/ 207034 h 1299864"/>
                <a:gd name="connsiteX39" fmla="*/ 3407434 w 3640347"/>
                <a:gd name="connsiteY39" fmla="*/ 232914 h 1299864"/>
                <a:gd name="connsiteX40" fmla="*/ 3441940 w 3640347"/>
                <a:gd name="connsiteY40" fmla="*/ 310551 h 1299864"/>
                <a:gd name="connsiteX41" fmla="*/ 3450566 w 3640347"/>
                <a:gd name="connsiteY41" fmla="*/ 345057 h 1299864"/>
                <a:gd name="connsiteX42" fmla="*/ 3502325 w 3640347"/>
                <a:gd name="connsiteY42" fmla="*/ 414068 h 1299864"/>
                <a:gd name="connsiteX43" fmla="*/ 3519577 w 3640347"/>
                <a:gd name="connsiteY43" fmla="*/ 439947 h 1299864"/>
                <a:gd name="connsiteX44" fmla="*/ 3545457 w 3640347"/>
                <a:gd name="connsiteY44" fmla="*/ 457200 h 1299864"/>
                <a:gd name="connsiteX45" fmla="*/ 3597215 w 3640347"/>
                <a:gd name="connsiteY45" fmla="*/ 569344 h 1299864"/>
                <a:gd name="connsiteX46" fmla="*/ 3614468 w 3640347"/>
                <a:gd name="connsiteY46" fmla="*/ 612476 h 1299864"/>
                <a:gd name="connsiteX47" fmla="*/ 3623094 w 3640347"/>
                <a:gd name="connsiteY47" fmla="*/ 646981 h 1299864"/>
                <a:gd name="connsiteX48" fmla="*/ 3640347 w 3640347"/>
                <a:gd name="connsiteY48" fmla="*/ 707366 h 1299864"/>
                <a:gd name="connsiteX49" fmla="*/ 3631721 w 3640347"/>
                <a:gd name="connsiteY49" fmla="*/ 1017917 h 1299864"/>
                <a:gd name="connsiteX50" fmla="*/ 3614468 w 3640347"/>
                <a:gd name="connsiteY50" fmla="*/ 1043797 h 1299864"/>
                <a:gd name="connsiteX51" fmla="*/ 3597215 w 3640347"/>
                <a:gd name="connsiteY51" fmla="*/ 1078302 h 1299864"/>
                <a:gd name="connsiteX52" fmla="*/ 3545457 w 3640347"/>
                <a:gd name="connsiteY52" fmla="*/ 1173193 h 1299864"/>
                <a:gd name="connsiteX53" fmla="*/ 3528204 w 3640347"/>
                <a:gd name="connsiteY53" fmla="*/ 1199072 h 1299864"/>
                <a:gd name="connsiteX54" fmla="*/ 3502325 w 3640347"/>
                <a:gd name="connsiteY54" fmla="*/ 1207698 h 1299864"/>
                <a:gd name="connsiteX55" fmla="*/ 3364302 w 3640347"/>
                <a:gd name="connsiteY55" fmla="*/ 1199072 h 1299864"/>
                <a:gd name="connsiteX56" fmla="*/ 3355676 w 3640347"/>
                <a:gd name="connsiteY56" fmla="*/ 1173193 h 1299864"/>
                <a:gd name="connsiteX57" fmla="*/ 3347049 w 3640347"/>
                <a:gd name="connsiteY57" fmla="*/ 871268 h 1299864"/>
                <a:gd name="connsiteX58" fmla="*/ 3286664 w 3640347"/>
                <a:gd name="connsiteY58" fmla="*/ 802257 h 1299864"/>
                <a:gd name="connsiteX59" fmla="*/ 3252159 w 3640347"/>
                <a:gd name="connsiteY59" fmla="*/ 776378 h 1299864"/>
                <a:gd name="connsiteX60" fmla="*/ 3217653 w 3640347"/>
                <a:gd name="connsiteY60" fmla="*/ 759125 h 1299864"/>
                <a:gd name="connsiteX61" fmla="*/ 3157268 w 3640347"/>
                <a:gd name="connsiteY61" fmla="*/ 750498 h 1299864"/>
                <a:gd name="connsiteX62" fmla="*/ 2777706 w 3640347"/>
                <a:gd name="connsiteY62" fmla="*/ 759125 h 1299864"/>
                <a:gd name="connsiteX63" fmla="*/ 2734574 w 3640347"/>
                <a:gd name="connsiteY63" fmla="*/ 802257 h 1299864"/>
                <a:gd name="connsiteX64" fmla="*/ 2717321 w 3640347"/>
                <a:gd name="connsiteY64" fmla="*/ 854015 h 1299864"/>
                <a:gd name="connsiteX65" fmla="*/ 2691442 w 3640347"/>
                <a:gd name="connsiteY65" fmla="*/ 940280 h 1299864"/>
                <a:gd name="connsiteX66" fmla="*/ 2665562 w 3640347"/>
                <a:gd name="connsiteY66" fmla="*/ 966159 h 1299864"/>
                <a:gd name="connsiteX67" fmla="*/ 2613804 w 3640347"/>
                <a:gd name="connsiteY67" fmla="*/ 1069676 h 1299864"/>
                <a:gd name="connsiteX68" fmla="*/ 2605177 w 3640347"/>
                <a:gd name="connsiteY68" fmla="*/ 1112808 h 1299864"/>
                <a:gd name="connsiteX69" fmla="*/ 2622430 w 3640347"/>
                <a:gd name="connsiteY69" fmla="*/ 1259457 h 1299864"/>
                <a:gd name="connsiteX70" fmla="*/ 2596551 w 3640347"/>
                <a:gd name="connsiteY70" fmla="*/ 1268083 h 1299864"/>
                <a:gd name="connsiteX71" fmla="*/ 2225615 w 3640347"/>
                <a:gd name="connsiteY71" fmla="*/ 1259457 h 1299864"/>
                <a:gd name="connsiteX72" fmla="*/ 1794294 w 3640347"/>
                <a:gd name="connsiteY72" fmla="*/ 1268083 h 1299864"/>
                <a:gd name="connsiteX73" fmla="*/ 1595887 w 3640347"/>
                <a:gd name="connsiteY73" fmla="*/ 1276710 h 1299864"/>
                <a:gd name="connsiteX74" fmla="*/ 1475117 w 3640347"/>
                <a:gd name="connsiteY74" fmla="*/ 1285336 h 1299864"/>
                <a:gd name="connsiteX75" fmla="*/ 1293962 w 3640347"/>
                <a:gd name="connsiteY75" fmla="*/ 1293963 h 1299864"/>
                <a:gd name="connsiteX76" fmla="*/ 1086928 w 3640347"/>
                <a:gd name="connsiteY76" fmla="*/ 1242204 h 1299864"/>
                <a:gd name="connsiteX77" fmla="*/ 1061049 w 3640347"/>
                <a:gd name="connsiteY77" fmla="*/ 1207698 h 1299864"/>
                <a:gd name="connsiteX78" fmla="*/ 1035170 w 3640347"/>
                <a:gd name="connsiteY78" fmla="*/ 1069676 h 1299864"/>
                <a:gd name="connsiteX79" fmla="*/ 1026544 w 3640347"/>
                <a:gd name="connsiteY79" fmla="*/ 1017917 h 1299864"/>
                <a:gd name="connsiteX80" fmla="*/ 1000664 w 3640347"/>
                <a:gd name="connsiteY80" fmla="*/ 923027 h 1299864"/>
                <a:gd name="connsiteX81" fmla="*/ 957532 w 3640347"/>
                <a:gd name="connsiteY81" fmla="*/ 871268 h 1299864"/>
                <a:gd name="connsiteX82" fmla="*/ 897147 w 3640347"/>
                <a:gd name="connsiteY82" fmla="*/ 819510 h 1299864"/>
                <a:gd name="connsiteX83" fmla="*/ 785004 w 3640347"/>
                <a:gd name="connsiteY83" fmla="*/ 759125 h 1299864"/>
                <a:gd name="connsiteX84" fmla="*/ 629728 w 3640347"/>
                <a:gd name="connsiteY84" fmla="*/ 750498 h 1299864"/>
                <a:gd name="connsiteX85" fmla="*/ 508959 w 3640347"/>
                <a:gd name="connsiteY85" fmla="*/ 776378 h 1299864"/>
                <a:gd name="connsiteX86" fmla="*/ 422694 w 3640347"/>
                <a:gd name="connsiteY86" fmla="*/ 879895 h 1299864"/>
                <a:gd name="connsiteX87" fmla="*/ 353683 w 3640347"/>
                <a:gd name="connsiteY87" fmla="*/ 957532 h 1299864"/>
                <a:gd name="connsiteX88" fmla="*/ 310551 w 3640347"/>
                <a:gd name="connsiteY88" fmla="*/ 1035170 h 1299864"/>
                <a:gd name="connsiteX89" fmla="*/ 301925 w 3640347"/>
                <a:gd name="connsiteY89" fmla="*/ 1078302 h 1299864"/>
                <a:gd name="connsiteX90" fmla="*/ 327804 w 3640347"/>
                <a:gd name="connsiteY90"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983411 w 3640347"/>
                <a:gd name="connsiteY12" fmla="*/ 552091 h 1299864"/>
                <a:gd name="connsiteX13" fmla="*/ 1112808 w 3640347"/>
                <a:gd name="connsiteY13" fmla="*/ 534838 h 1299864"/>
                <a:gd name="connsiteX14" fmla="*/ 1190445 w 3640347"/>
                <a:gd name="connsiteY14" fmla="*/ 474453 h 1299864"/>
                <a:gd name="connsiteX15" fmla="*/ 1268083 w 3640347"/>
                <a:gd name="connsiteY15" fmla="*/ 422695 h 1299864"/>
                <a:gd name="connsiteX16" fmla="*/ 1293962 w 3640347"/>
                <a:gd name="connsiteY16" fmla="*/ 396815 h 1299864"/>
                <a:gd name="connsiteX17" fmla="*/ 1328468 w 3640347"/>
                <a:gd name="connsiteY17" fmla="*/ 370936 h 1299864"/>
                <a:gd name="connsiteX18" fmla="*/ 1388853 w 3640347"/>
                <a:gd name="connsiteY18" fmla="*/ 301925 h 1299864"/>
                <a:gd name="connsiteX19" fmla="*/ 1423359 w 3640347"/>
                <a:gd name="connsiteY19" fmla="*/ 293298 h 1299864"/>
                <a:gd name="connsiteX20" fmla="*/ 1466491 w 3640347"/>
                <a:gd name="connsiteY20" fmla="*/ 241540 h 1299864"/>
                <a:gd name="connsiteX21" fmla="*/ 1500996 w 3640347"/>
                <a:gd name="connsiteY21" fmla="*/ 189781 h 1299864"/>
                <a:gd name="connsiteX22" fmla="*/ 1518249 w 3640347"/>
                <a:gd name="connsiteY22" fmla="*/ 163902 h 1299864"/>
                <a:gd name="connsiteX23" fmla="*/ 1535502 w 3640347"/>
                <a:gd name="connsiteY23" fmla="*/ 129397 h 1299864"/>
                <a:gd name="connsiteX24" fmla="*/ 1561381 w 3640347"/>
                <a:gd name="connsiteY24" fmla="*/ 120770 h 1299864"/>
                <a:gd name="connsiteX25" fmla="*/ 1587261 w 3640347"/>
                <a:gd name="connsiteY25" fmla="*/ 94891 h 1299864"/>
                <a:gd name="connsiteX26" fmla="*/ 1613140 w 3640347"/>
                <a:gd name="connsiteY26" fmla="*/ 77638 h 1299864"/>
                <a:gd name="connsiteX27" fmla="*/ 1647645 w 3640347"/>
                <a:gd name="connsiteY27" fmla="*/ 51759 h 1299864"/>
                <a:gd name="connsiteX28" fmla="*/ 1673525 w 3640347"/>
                <a:gd name="connsiteY28" fmla="*/ 34506 h 1299864"/>
                <a:gd name="connsiteX29" fmla="*/ 1742536 w 3640347"/>
                <a:gd name="connsiteY29" fmla="*/ 17253 h 1299864"/>
                <a:gd name="connsiteX30" fmla="*/ 1794294 w 3640347"/>
                <a:gd name="connsiteY30" fmla="*/ 0 h 1299864"/>
                <a:gd name="connsiteX31" fmla="*/ 3200400 w 3640347"/>
                <a:gd name="connsiteY31" fmla="*/ 8627 h 1299864"/>
                <a:gd name="connsiteX32" fmla="*/ 3226279 w 3640347"/>
                <a:gd name="connsiteY32" fmla="*/ 17253 h 1299864"/>
                <a:gd name="connsiteX33" fmla="*/ 3243532 w 3640347"/>
                <a:gd name="connsiteY33" fmla="*/ 43132 h 1299864"/>
                <a:gd name="connsiteX34" fmla="*/ 3303917 w 3640347"/>
                <a:gd name="connsiteY34" fmla="*/ 94891 h 1299864"/>
                <a:gd name="connsiteX35" fmla="*/ 3338423 w 3640347"/>
                <a:gd name="connsiteY35" fmla="*/ 138023 h 1299864"/>
                <a:gd name="connsiteX36" fmla="*/ 3381555 w 3640347"/>
                <a:gd name="connsiteY36" fmla="*/ 181155 h 1299864"/>
                <a:gd name="connsiteX37" fmla="*/ 3390181 w 3640347"/>
                <a:gd name="connsiteY37" fmla="*/ 207034 h 1299864"/>
                <a:gd name="connsiteX38" fmla="*/ 3407434 w 3640347"/>
                <a:gd name="connsiteY38" fmla="*/ 232914 h 1299864"/>
                <a:gd name="connsiteX39" fmla="*/ 3441940 w 3640347"/>
                <a:gd name="connsiteY39" fmla="*/ 310551 h 1299864"/>
                <a:gd name="connsiteX40" fmla="*/ 3450566 w 3640347"/>
                <a:gd name="connsiteY40" fmla="*/ 345057 h 1299864"/>
                <a:gd name="connsiteX41" fmla="*/ 3502325 w 3640347"/>
                <a:gd name="connsiteY41" fmla="*/ 414068 h 1299864"/>
                <a:gd name="connsiteX42" fmla="*/ 3519577 w 3640347"/>
                <a:gd name="connsiteY42" fmla="*/ 439947 h 1299864"/>
                <a:gd name="connsiteX43" fmla="*/ 3545457 w 3640347"/>
                <a:gd name="connsiteY43" fmla="*/ 457200 h 1299864"/>
                <a:gd name="connsiteX44" fmla="*/ 3597215 w 3640347"/>
                <a:gd name="connsiteY44" fmla="*/ 569344 h 1299864"/>
                <a:gd name="connsiteX45" fmla="*/ 3614468 w 3640347"/>
                <a:gd name="connsiteY45" fmla="*/ 612476 h 1299864"/>
                <a:gd name="connsiteX46" fmla="*/ 3623094 w 3640347"/>
                <a:gd name="connsiteY46" fmla="*/ 646981 h 1299864"/>
                <a:gd name="connsiteX47" fmla="*/ 3640347 w 3640347"/>
                <a:gd name="connsiteY47" fmla="*/ 707366 h 1299864"/>
                <a:gd name="connsiteX48" fmla="*/ 3631721 w 3640347"/>
                <a:gd name="connsiteY48" fmla="*/ 1017917 h 1299864"/>
                <a:gd name="connsiteX49" fmla="*/ 3614468 w 3640347"/>
                <a:gd name="connsiteY49" fmla="*/ 1043797 h 1299864"/>
                <a:gd name="connsiteX50" fmla="*/ 3597215 w 3640347"/>
                <a:gd name="connsiteY50" fmla="*/ 1078302 h 1299864"/>
                <a:gd name="connsiteX51" fmla="*/ 3545457 w 3640347"/>
                <a:gd name="connsiteY51" fmla="*/ 1173193 h 1299864"/>
                <a:gd name="connsiteX52" fmla="*/ 3528204 w 3640347"/>
                <a:gd name="connsiteY52" fmla="*/ 1199072 h 1299864"/>
                <a:gd name="connsiteX53" fmla="*/ 3502325 w 3640347"/>
                <a:gd name="connsiteY53" fmla="*/ 1207698 h 1299864"/>
                <a:gd name="connsiteX54" fmla="*/ 3364302 w 3640347"/>
                <a:gd name="connsiteY54" fmla="*/ 1199072 h 1299864"/>
                <a:gd name="connsiteX55" fmla="*/ 3355676 w 3640347"/>
                <a:gd name="connsiteY55" fmla="*/ 1173193 h 1299864"/>
                <a:gd name="connsiteX56" fmla="*/ 3347049 w 3640347"/>
                <a:gd name="connsiteY56" fmla="*/ 871268 h 1299864"/>
                <a:gd name="connsiteX57" fmla="*/ 3286664 w 3640347"/>
                <a:gd name="connsiteY57" fmla="*/ 802257 h 1299864"/>
                <a:gd name="connsiteX58" fmla="*/ 3252159 w 3640347"/>
                <a:gd name="connsiteY58" fmla="*/ 776378 h 1299864"/>
                <a:gd name="connsiteX59" fmla="*/ 3217653 w 3640347"/>
                <a:gd name="connsiteY59" fmla="*/ 759125 h 1299864"/>
                <a:gd name="connsiteX60" fmla="*/ 3157268 w 3640347"/>
                <a:gd name="connsiteY60" fmla="*/ 750498 h 1299864"/>
                <a:gd name="connsiteX61" fmla="*/ 2777706 w 3640347"/>
                <a:gd name="connsiteY61" fmla="*/ 759125 h 1299864"/>
                <a:gd name="connsiteX62" fmla="*/ 2734574 w 3640347"/>
                <a:gd name="connsiteY62" fmla="*/ 802257 h 1299864"/>
                <a:gd name="connsiteX63" fmla="*/ 2717321 w 3640347"/>
                <a:gd name="connsiteY63" fmla="*/ 854015 h 1299864"/>
                <a:gd name="connsiteX64" fmla="*/ 2691442 w 3640347"/>
                <a:gd name="connsiteY64" fmla="*/ 940280 h 1299864"/>
                <a:gd name="connsiteX65" fmla="*/ 2665562 w 3640347"/>
                <a:gd name="connsiteY65" fmla="*/ 966159 h 1299864"/>
                <a:gd name="connsiteX66" fmla="*/ 2613804 w 3640347"/>
                <a:gd name="connsiteY66" fmla="*/ 1069676 h 1299864"/>
                <a:gd name="connsiteX67" fmla="*/ 2605177 w 3640347"/>
                <a:gd name="connsiteY67" fmla="*/ 1112808 h 1299864"/>
                <a:gd name="connsiteX68" fmla="*/ 2622430 w 3640347"/>
                <a:gd name="connsiteY68" fmla="*/ 1259457 h 1299864"/>
                <a:gd name="connsiteX69" fmla="*/ 2596551 w 3640347"/>
                <a:gd name="connsiteY69" fmla="*/ 1268083 h 1299864"/>
                <a:gd name="connsiteX70" fmla="*/ 2225615 w 3640347"/>
                <a:gd name="connsiteY70" fmla="*/ 1259457 h 1299864"/>
                <a:gd name="connsiteX71" fmla="*/ 1794294 w 3640347"/>
                <a:gd name="connsiteY71" fmla="*/ 1268083 h 1299864"/>
                <a:gd name="connsiteX72" fmla="*/ 1595887 w 3640347"/>
                <a:gd name="connsiteY72" fmla="*/ 1276710 h 1299864"/>
                <a:gd name="connsiteX73" fmla="*/ 1475117 w 3640347"/>
                <a:gd name="connsiteY73" fmla="*/ 1285336 h 1299864"/>
                <a:gd name="connsiteX74" fmla="*/ 1293962 w 3640347"/>
                <a:gd name="connsiteY74" fmla="*/ 1293963 h 1299864"/>
                <a:gd name="connsiteX75" fmla="*/ 1086928 w 3640347"/>
                <a:gd name="connsiteY75" fmla="*/ 1242204 h 1299864"/>
                <a:gd name="connsiteX76" fmla="*/ 1061049 w 3640347"/>
                <a:gd name="connsiteY76" fmla="*/ 1207698 h 1299864"/>
                <a:gd name="connsiteX77" fmla="*/ 1035170 w 3640347"/>
                <a:gd name="connsiteY77" fmla="*/ 1069676 h 1299864"/>
                <a:gd name="connsiteX78" fmla="*/ 1026544 w 3640347"/>
                <a:gd name="connsiteY78" fmla="*/ 1017917 h 1299864"/>
                <a:gd name="connsiteX79" fmla="*/ 1000664 w 3640347"/>
                <a:gd name="connsiteY79" fmla="*/ 923027 h 1299864"/>
                <a:gd name="connsiteX80" fmla="*/ 957532 w 3640347"/>
                <a:gd name="connsiteY80" fmla="*/ 871268 h 1299864"/>
                <a:gd name="connsiteX81" fmla="*/ 897147 w 3640347"/>
                <a:gd name="connsiteY81" fmla="*/ 819510 h 1299864"/>
                <a:gd name="connsiteX82" fmla="*/ 785004 w 3640347"/>
                <a:gd name="connsiteY82" fmla="*/ 759125 h 1299864"/>
                <a:gd name="connsiteX83" fmla="*/ 629728 w 3640347"/>
                <a:gd name="connsiteY83" fmla="*/ 750498 h 1299864"/>
                <a:gd name="connsiteX84" fmla="*/ 508959 w 3640347"/>
                <a:gd name="connsiteY84" fmla="*/ 776378 h 1299864"/>
                <a:gd name="connsiteX85" fmla="*/ 422694 w 3640347"/>
                <a:gd name="connsiteY85" fmla="*/ 879895 h 1299864"/>
                <a:gd name="connsiteX86" fmla="*/ 353683 w 3640347"/>
                <a:gd name="connsiteY86" fmla="*/ 957532 h 1299864"/>
                <a:gd name="connsiteX87" fmla="*/ 310551 w 3640347"/>
                <a:gd name="connsiteY87" fmla="*/ 1035170 h 1299864"/>
                <a:gd name="connsiteX88" fmla="*/ 301925 w 3640347"/>
                <a:gd name="connsiteY88" fmla="*/ 1078302 h 1299864"/>
                <a:gd name="connsiteX89" fmla="*/ 327804 w 3640347"/>
                <a:gd name="connsiteY89"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983411 w 3640347"/>
                <a:gd name="connsiteY12" fmla="*/ 552091 h 1299864"/>
                <a:gd name="connsiteX13" fmla="*/ 1112808 w 3640347"/>
                <a:gd name="connsiteY13" fmla="*/ 534838 h 1299864"/>
                <a:gd name="connsiteX14" fmla="*/ 1190445 w 3640347"/>
                <a:gd name="connsiteY14" fmla="*/ 474453 h 1299864"/>
                <a:gd name="connsiteX15" fmla="*/ 1268083 w 3640347"/>
                <a:gd name="connsiteY15" fmla="*/ 422695 h 1299864"/>
                <a:gd name="connsiteX16" fmla="*/ 1293962 w 3640347"/>
                <a:gd name="connsiteY16" fmla="*/ 396815 h 1299864"/>
                <a:gd name="connsiteX17" fmla="*/ 1328468 w 3640347"/>
                <a:gd name="connsiteY17" fmla="*/ 370936 h 1299864"/>
                <a:gd name="connsiteX18" fmla="*/ 1388853 w 3640347"/>
                <a:gd name="connsiteY18" fmla="*/ 301925 h 1299864"/>
                <a:gd name="connsiteX19" fmla="*/ 1457865 w 3640347"/>
                <a:gd name="connsiteY19" fmla="*/ 301924 h 1299864"/>
                <a:gd name="connsiteX20" fmla="*/ 1466491 w 3640347"/>
                <a:gd name="connsiteY20" fmla="*/ 241540 h 1299864"/>
                <a:gd name="connsiteX21" fmla="*/ 1500996 w 3640347"/>
                <a:gd name="connsiteY21" fmla="*/ 189781 h 1299864"/>
                <a:gd name="connsiteX22" fmla="*/ 1518249 w 3640347"/>
                <a:gd name="connsiteY22" fmla="*/ 163902 h 1299864"/>
                <a:gd name="connsiteX23" fmla="*/ 1535502 w 3640347"/>
                <a:gd name="connsiteY23" fmla="*/ 129397 h 1299864"/>
                <a:gd name="connsiteX24" fmla="*/ 1561381 w 3640347"/>
                <a:gd name="connsiteY24" fmla="*/ 120770 h 1299864"/>
                <a:gd name="connsiteX25" fmla="*/ 1587261 w 3640347"/>
                <a:gd name="connsiteY25" fmla="*/ 94891 h 1299864"/>
                <a:gd name="connsiteX26" fmla="*/ 1613140 w 3640347"/>
                <a:gd name="connsiteY26" fmla="*/ 77638 h 1299864"/>
                <a:gd name="connsiteX27" fmla="*/ 1647645 w 3640347"/>
                <a:gd name="connsiteY27" fmla="*/ 51759 h 1299864"/>
                <a:gd name="connsiteX28" fmla="*/ 1673525 w 3640347"/>
                <a:gd name="connsiteY28" fmla="*/ 34506 h 1299864"/>
                <a:gd name="connsiteX29" fmla="*/ 1742536 w 3640347"/>
                <a:gd name="connsiteY29" fmla="*/ 17253 h 1299864"/>
                <a:gd name="connsiteX30" fmla="*/ 1794294 w 3640347"/>
                <a:gd name="connsiteY30" fmla="*/ 0 h 1299864"/>
                <a:gd name="connsiteX31" fmla="*/ 3200400 w 3640347"/>
                <a:gd name="connsiteY31" fmla="*/ 8627 h 1299864"/>
                <a:gd name="connsiteX32" fmla="*/ 3226279 w 3640347"/>
                <a:gd name="connsiteY32" fmla="*/ 17253 h 1299864"/>
                <a:gd name="connsiteX33" fmla="*/ 3243532 w 3640347"/>
                <a:gd name="connsiteY33" fmla="*/ 43132 h 1299864"/>
                <a:gd name="connsiteX34" fmla="*/ 3303917 w 3640347"/>
                <a:gd name="connsiteY34" fmla="*/ 94891 h 1299864"/>
                <a:gd name="connsiteX35" fmla="*/ 3338423 w 3640347"/>
                <a:gd name="connsiteY35" fmla="*/ 138023 h 1299864"/>
                <a:gd name="connsiteX36" fmla="*/ 3381555 w 3640347"/>
                <a:gd name="connsiteY36" fmla="*/ 181155 h 1299864"/>
                <a:gd name="connsiteX37" fmla="*/ 3390181 w 3640347"/>
                <a:gd name="connsiteY37" fmla="*/ 207034 h 1299864"/>
                <a:gd name="connsiteX38" fmla="*/ 3407434 w 3640347"/>
                <a:gd name="connsiteY38" fmla="*/ 232914 h 1299864"/>
                <a:gd name="connsiteX39" fmla="*/ 3441940 w 3640347"/>
                <a:gd name="connsiteY39" fmla="*/ 310551 h 1299864"/>
                <a:gd name="connsiteX40" fmla="*/ 3450566 w 3640347"/>
                <a:gd name="connsiteY40" fmla="*/ 345057 h 1299864"/>
                <a:gd name="connsiteX41" fmla="*/ 3502325 w 3640347"/>
                <a:gd name="connsiteY41" fmla="*/ 414068 h 1299864"/>
                <a:gd name="connsiteX42" fmla="*/ 3519577 w 3640347"/>
                <a:gd name="connsiteY42" fmla="*/ 439947 h 1299864"/>
                <a:gd name="connsiteX43" fmla="*/ 3545457 w 3640347"/>
                <a:gd name="connsiteY43" fmla="*/ 457200 h 1299864"/>
                <a:gd name="connsiteX44" fmla="*/ 3597215 w 3640347"/>
                <a:gd name="connsiteY44" fmla="*/ 569344 h 1299864"/>
                <a:gd name="connsiteX45" fmla="*/ 3614468 w 3640347"/>
                <a:gd name="connsiteY45" fmla="*/ 612476 h 1299864"/>
                <a:gd name="connsiteX46" fmla="*/ 3623094 w 3640347"/>
                <a:gd name="connsiteY46" fmla="*/ 646981 h 1299864"/>
                <a:gd name="connsiteX47" fmla="*/ 3640347 w 3640347"/>
                <a:gd name="connsiteY47" fmla="*/ 707366 h 1299864"/>
                <a:gd name="connsiteX48" fmla="*/ 3631721 w 3640347"/>
                <a:gd name="connsiteY48" fmla="*/ 1017917 h 1299864"/>
                <a:gd name="connsiteX49" fmla="*/ 3614468 w 3640347"/>
                <a:gd name="connsiteY49" fmla="*/ 1043797 h 1299864"/>
                <a:gd name="connsiteX50" fmla="*/ 3597215 w 3640347"/>
                <a:gd name="connsiteY50" fmla="*/ 1078302 h 1299864"/>
                <a:gd name="connsiteX51" fmla="*/ 3545457 w 3640347"/>
                <a:gd name="connsiteY51" fmla="*/ 1173193 h 1299864"/>
                <a:gd name="connsiteX52" fmla="*/ 3528204 w 3640347"/>
                <a:gd name="connsiteY52" fmla="*/ 1199072 h 1299864"/>
                <a:gd name="connsiteX53" fmla="*/ 3502325 w 3640347"/>
                <a:gd name="connsiteY53" fmla="*/ 1207698 h 1299864"/>
                <a:gd name="connsiteX54" fmla="*/ 3364302 w 3640347"/>
                <a:gd name="connsiteY54" fmla="*/ 1199072 h 1299864"/>
                <a:gd name="connsiteX55" fmla="*/ 3355676 w 3640347"/>
                <a:gd name="connsiteY55" fmla="*/ 1173193 h 1299864"/>
                <a:gd name="connsiteX56" fmla="*/ 3347049 w 3640347"/>
                <a:gd name="connsiteY56" fmla="*/ 871268 h 1299864"/>
                <a:gd name="connsiteX57" fmla="*/ 3286664 w 3640347"/>
                <a:gd name="connsiteY57" fmla="*/ 802257 h 1299864"/>
                <a:gd name="connsiteX58" fmla="*/ 3252159 w 3640347"/>
                <a:gd name="connsiteY58" fmla="*/ 776378 h 1299864"/>
                <a:gd name="connsiteX59" fmla="*/ 3217653 w 3640347"/>
                <a:gd name="connsiteY59" fmla="*/ 759125 h 1299864"/>
                <a:gd name="connsiteX60" fmla="*/ 3157268 w 3640347"/>
                <a:gd name="connsiteY60" fmla="*/ 750498 h 1299864"/>
                <a:gd name="connsiteX61" fmla="*/ 2777706 w 3640347"/>
                <a:gd name="connsiteY61" fmla="*/ 759125 h 1299864"/>
                <a:gd name="connsiteX62" fmla="*/ 2734574 w 3640347"/>
                <a:gd name="connsiteY62" fmla="*/ 802257 h 1299864"/>
                <a:gd name="connsiteX63" fmla="*/ 2717321 w 3640347"/>
                <a:gd name="connsiteY63" fmla="*/ 854015 h 1299864"/>
                <a:gd name="connsiteX64" fmla="*/ 2691442 w 3640347"/>
                <a:gd name="connsiteY64" fmla="*/ 940280 h 1299864"/>
                <a:gd name="connsiteX65" fmla="*/ 2665562 w 3640347"/>
                <a:gd name="connsiteY65" fmla="*/ 966159 h 1299864"/>
                <a:gd name="connsiteX66" fmla="*/ 2613804 w 3640347"/>
                <a:gd name="connsiteY66" fmla="*/ 1069676 h 1299864"/>
                <a:gd name="connsiteX67" fmla="*/ 2605177 w 3640347"/>
                <a:gd name="connsiteY67" fmla="*/ 1112808 h 1299864"/>
                <a:gd name="connsiteX68" fmla="*/ 2622430 w 3640347"/>
                <a:gd name="connsiteY68" fmla="*/ 1259457 h 1299864"/>
                <a:gd name="connsiteX69" fmla="*/ 2596551 w 3640347"/>
                <a:gd name="connsiteY69" fmla="*/ 1268083 h 1299864"/>
                <a:gd name="connsiteX70" fmla="*/ 2225615 w 3640347"/>
                <a:gd name="connsiteY70" fmla="*/ 1259457 h 1299864"/>
                <a:gd name="connsiteX71" fmla="*/ 1794294 w 3640347"/>
                <a:gd name="connsiteY71" fmla="*/ 1268083 h 1299864"/>
                <a:gd name="connsiteX72" fmla="*/ 1595887 w 3640347"/>
                <a:gd name="connsiteY72" fmla="*/ 1276710 h 1299864"/>
                <a:gd name="connsiteX73" fmla="*/ 1475117 w 3640347"/>
                <a:gd name="connsiteY73" fmla="*/ 1285336 h 1299864"/>
                <a:gd name="connsiteX74" fmla="*/ 1293962 w 3640347"/>
                <a:gd name="connsiteY74" fmla="*/ 1293963 h 1299864"/>
                <a:gd name="connsiteX75" fmla="*/ 1086928 w 3640347"/>
                <a:gd name="connsiteY75" fmla="*/ 1242204 h 1299864"/>
                <a:gd name="connsiteX76" fmla="*/ 1061049 w 3640347"/>
                <a:gd name="connsiteY76" fmla="*/ 1207698 h 1299864"/>
                <a:gd name="connsiteX77" fmla="*/ 1035170 w 3640347"/>
                <a:gd name="connsiteY77" fmla="*/ 1069676 h 1299864"/>
                <a:gd name="connsiteX78" fmla="*/ 1026544 w 3640347"/>
                <a:gd name="connsiteY78" fmla="*/ 1017917 h 1299864"/>
                <a:gd name="connsiteX79" fmla="*/ 1000664 w 3640347"/>
                <a:gd name="connsiteY79" fmla="*/ 923027 h 1299864"/>
                <a:gd name="connsiteX80" fmla="*/ 957532 w 3640347"/>
                <a:gd name="connsiteY80" fmla="*/ 871268 h 1299864"/>
                <a:gd name="connsiteX81" fmla="*/ 897147 w 3640347"/>
                <a:gd name="connsiteY81" fmla="*/ 819510 h 1299864"/>
                <a:gd name="connsiteX82" fmla="*/ 785004 w 3640347"/>
                <a:gd name="connsiteY82" fmla="*/ 759125 h 1299864"/>
                <a:gd name="connsiteX83" fmla="*/ 629728 w 3640347"/>
                <a:gd name="connsiteY83" fmla="*/ 750498 h 1299864"/>
                <a:gd name="connsiteX84" fmla="*/ 508959 w 3640347"/>
                <a:gd name="connsiteY84" fmla="*/ 776378 h 1299864"/>
                <a:gd name="connsiteX85" fmla="*/ 422694 w 3640347"/>
                <a:gd name="connsiteY85" fmla="*/ 879895 h 1299864"/>
                <a:gd name="connsiteX86" fmla="*/ 353683 w 3640347"/>
                <a:gd name="connsiteY86" fmla="*/ 957532 h 1299864"/>
                <a:gd name="connsiteX87" fmla="*/ 310551 w 3640347"/>
                <a:gd name="connsiteY87" fmla="*/ 1035170 h 1299864"/>
                <a:gd name="connsiteX88" fmla="*/ 301925 w 3640347"/>
                <a:gd name="connsiteY88" fmla="*/ 1078302 h 1299864"/>
                <a:gd name="connsiteX89" fmla="*/ 327804 w 3640347"/>
                <a:gd name="connsiteY89"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983411 w 3640347"/>
                <a:gd name="connsiteY12" fmla="*/ 552091 h 1299864"/>
                <a:gd name="connsiteX13" fmla="*/ 1112808 w 3640347"/>
                <a:gd name="connsiteY13" fmla="*/ 534838 h 1299864"/>
                <a:gd name="connsiteX14" fmla="*/ 1190445 w 3640347"/>
                <a:gd name="connsiteY14" fmla="*/ 474453 h 1299864"/>
                <a:gd name="connsiteX15" fmla="*/ 1268083 w 3640347"/>
                <a:gd name="connsiteY15" fmla="*/ 422695 h 1299864"/>
                <a:gd name="connsiteX16" fmla="*/ 1293962 w 3640347"/>
                <a:gd name="connsiteY16" fmla="*/ 396815 h 1299864"/>
                <a:gd name="connsiteX17" fmla="*/ 1328468 w 3640347"/>
                <a:gd name="connsiteY17" fmla="*/ 370936 h 1299864"/>
                <a:gd name="connsiteX18" fmla="*/ 1388853 w 3640347"/>
                <a:gd name="connsiteY18" fmla="*/ 301925 h 1299864"/>
                <a:gd name="connsiteX19" fmla="*/ 1466491 w 3640347"/>
                <a:gd name="connsiteY19" fmla="*/ 241540 h 1299864"/>
                <a:gd name="connsiteX20" fmla="*/ 1500996 w 3640347"/>
                <a:gd name="connsiteY20" fmla="*/ 189781 h 1299864"/>
                <a:gd name="connsiteX21" fmla="*/ 1518249 w 3640347"/>
                <a:gd name="connsiteY21" fmla="*/ 163902 h 1299864"/>
                <a:gd name="connsiteX22" fmla="*/ 1535502 w 3640347"/>
                <a:gd name="connsiteY22" fmla="*/ 129397 h 1299864"/>
                <a:gd name="connsiteX23" fmla="*/ 1561381 w 3640347"/>
                <a:gd name="connsiteY23" fmla="*/ 120770 h 1299864"/>
                <a:gd name="connsiteX24" fmla="*/ 1587261 w 3640347"/>
                <a:gd name="connsiteY24" fmla="*/ 94891 h 1299864"/>
                <a:gd name="connsiteX25" fmla="*/ 1613140 w 3640347"/>
                <a:gd name="connsiteY25" fmla="*/ 77638 h 1299864"/>
                <a:gd name="connsiteX26" fmla="*/ 1647645 w 3640347"/>
                <a:gd name="connsiteY26" fmla="*/ 51759 h 1299864"/>
                <a:gd name="connsiteX27" fmla="*/ 1673525 w 3640347"/>
                <a:gd name="connsiteY27" fmla="*/ 34506 h 1299864"/>
                <a:gd name="connsiteX28" fmla="*/ 1742536 w 3640347"/>
                <a:gd name="connsiteY28" fmla="*/ 17253 h 1299864"/>
                <a:gd name="connsiteX29" fmla="*/ 1794294 w 3640347"/>
                <a:gd name="connsiteY29" fmla="*/ 0 h 1299864"/>
                <a:gd name="connsiteX30" fmla="*/ 3200400 w 3640347"/>
                <a:gd name="connsiteY30" fmla="*/ 8627 h 1299864"/>
                <a:gd name="connsiteX31" fmla="*/ 3226279 w 3640347"/>
                <a:gd name="connsiteY31" fmla="*/ 17253 h 1299864"/>
                <a:gd name="connsiteX32" fmla="*/ 3243532 w 3640347"/>
                <a:gd name="connsiteY32" fmla="*/ 43132 h 1299864"/>
                <a:gd name="connsiteX33" fmla="*/ 3303917 w 3640347"/>
                <a:gd name="connsiteY33" fmla="*/ 94891 h 1299864"/>
                <a:gd name="connsiteX34" fmla="*/ 3338423 w 3640347"/>
                <a:gd name="connsiteY34" fmla="*/ 138023 h 1299864"/>
                <a:gd name="connsiteX35" fmla="*/ 3381555 w 3640347"/>
                <a:gd name="connsiteY35" fmla="*/ 181155 h 1299864"/>
                <a:gd name="connsiteX36" fmla="*/ 3390181 w 3640347"/>
                <a:gd name="connsiteY36" fmla="*/ 207034 h 1299864"/>
                <a:gd name="connsiteX37" fmla="*/ 3407434 w 3640347"/>
                <a:gd name="connsiteY37" fmla="*/ 232914 h 1299864"/>
                <a:gd name="connsiteX38" fmla="*/ 3441940 w 3640347"/>
                <a:gd name="connsiteY38" fmla="*/ 310551 h 1299864"/>
                <a:gd name="connsiteX39" fmla="*/ 3450566 w 3640347"/>
                <a:gd name="connsiteY39" fmla="*/ 345057 h 1299864"/>
                <a:gd name="connsiteX40" fmla="*/ 3502325 w 3640347"/>
                <a:gd name="connsiteY40" fmla="*/ 414068 h 1299864"/>
                <a:gd name="connsiteX41" fmla="*/ 3519577 w 3640347"/>
                <a:gd name="connsiteY41" fmla="*/ 439947 h 1299864"/>
                <a:gd name="connsiteX42" fmla="*/ 3545457 w 3640347"/>
                <a:gd name="connsiteY42" fmla="*/ 457200 h 1299864"/>
                <a:gd name="connsiteX43" fmla="*/ 3597215 w 3640347"/>
                <a:gd name="connsiteY43" fmla="*/ 569344 h 1299864"/>
                <a:gd name="connsiteX44" fmla="*/ 3614468 w 3640347"/>
                <a:gd name="connsiteY44" fmla="*/ 612476 h 1299864"/>
                <a:gd name="connsiteX45" fmla="*/ 3623094 w 3640347"/>
                <a:gd name="connsiteY45" fmla="*/ 646981 h 1299864"/>
                <a:gd name="connsiteX46" fmla="*/ 3640347 w 3640347"/>
                <a:gd name="connsiteY46" fmla="*/ 707366 h 1299864"/>
                <a:gd name="connsiteX47" fmla="*/ 3631721 w 3640347"/>
                <a:gd name="connsiteY47" fmla="*/ 1017917 h 1299864"/>
                <a:gd name="connsiteX48" fmla="*/ 3614468 w 3640347"/>
                <a:gd name="connsiteY48" fmla="*/ 1043797 h 1299864"/>
                <a:gd name="connsiteX49" fmla="*/ 3597215 w 3640347"/>
                <a:gd name="connsiteY49" fmla="*/ 1078302 h 1299864"/>
                <a:gd name="connsiteX50" fmla="*/ 3545457 w 3640347"/>
                <a:gd name="connsiteY50" fmla="*/ 1173193 h 1299864"/>
                <a:gd name="connsiteX51" fmla="*/ 3528204 w 3640347"/>
                <a:gd name="connsiteY51" fmla="*/ 1199072 h 1299864"/>
                <a:gd name="connsiteX52" fmla="*/ 3502325 w 3640347"/>
                <a:gd name="connsiteY52" fmla="*/ 1207698 h 1299864"/>
                <a:gd name="connsiteX53" fmla="*/ 3364302 w 3640347"/>
                <a:gd name="connsiteY53" fmla="*/ 1199072 h 1299864"/>
                <a:gd name="connsiteX54" fmla="*/ 3355676 w 3640347"/>
                <a:gd name="connsiteY54" fmla="*/ 1173193 h 1299864"/>
                <a:gd name="connsiteX55" fmla="*/ 3347049 w 3640347"/>
                <a:gd name="connsiteY55" fmla="*/ 871268 h 1299864"/>
                <a:gd name="connsiteX56" fmla="*/ 3286664 w 3640347"/>
                <a:gd name="connsiteY56" fmla="*/ 802257 h 1299864"/>
                <a:gd name="connsiteX57" fmla="*/ 3252159 w 3640347"/>
                <a:gd name="connsiteY57" fmla="*/ 776378 h 1299864"/>
                <a:gd name="connsiteX58" fmla="*/ 3217653 w 3640347"/>
                <a:gd name="connsiteY58" fmla="*/ 759125 h 1299864"/>
                <a:gd name="connsiteX59" fmla="*/ 3157268 w 3640347"/>
                <a:gd name="connsiteY59" fmla="*/ 750498 h 1299864"/>
                <a:gd name="connsiteX60" fmla="*/ 2777706 w 3640347"/>
                <a:gd name="connsiteY60" fmla="*/ 759125 h 1299864"/>
                <a:gd name="connsiteX61" fmla="*/ 2734574 w 3640347"/>
                <a:gd name="connsiteY61" fmla="*/ 802257 h 1299864"/>
                <a:gd name="connsiteX62" fmla="*/ 2717321 w 3640347"/>
                <a:gd name="connsiteY62" fmla="*/ 854015 h 1299864"/>
                <a:gd name="connsiteX63" fmla="*/ 2691442 w 3640347"/>
                <a:gd name="connsiteY63" fmla="*/ 940280 h 1299864"/>
                <a:gd name="connsiteX64" fmla="*/ 2665562 w 3640347"/>
                <a:gd name="connsiteY64" fmla="*/ 966159 h 1299864"/>
                <a:gd name="connsiteX65" fmla="*/ 2613804 w 3640347"/>
                <a:gd name="connsiteY65" fmla="*/ 1069676 h 1299864"/>
                <a:gd name="connsiteX66" fmla="*/ 2605177 w 3640347"/>
                <a:gd name="connsiteY66" fmla="*/ 1112808 h 1299864"/>
                <a:gd name="connsiteX67" fmla="*/ 2622430 w 3640347"/>
                <a:gd name="connsiteY67" fmla="*/ 1259457 h 1299864"/>
                <a:gd name="connsiteX68" fmla="*/ 2596551 w 3640347"/>
                <a:gd name="connsiteY68" fmla="*/ 1268083 h 1299864"/>
                <a:gd name="connsiteX69" fmla="*/ 2225615 w 3640347"/>
                <a:gd name="connsiteY69" fmla="*/ 1259457 h 1299864"/>
                <a:gd name="connsiteX70" fmla="*/ 1794294 w 3640347"/>
                <a:gd name="connsiteY70" fmla="*/ 1268083 h 1299864"/>
                <a:gd name="connsiteX71" fmla="*/ 1595887 w 3640347"/>
                <a:gd name="connsiteY71" fmla="*/ 1276710 h 1299864"/>
                <a:gd name="connsiteX72" fmla="*/ 1475117 w 3640347"/>
                <a:gd name="connsiteY72" fmla="*/ 1285336 h 1299864"/>
                <a:gd name="connsiteX73" fmla="*/ 1293962 w 3640347"/>
                <a:gd name="connsiteY73" fmla="*/ 1293963 h 1299864"/>
                <a:gd name="connsiteX74" fmla="*/ 1086928 w 3640347"/>
                <a:gd name="connsiteY74" fmla="*/ 1242204 h 1299864"/>
                <a:gd name="connsiteX75" fmla="*/ 1061049 w 3640347"/>
                <a:gd name="connsiteY75" fmla="*/ 1207698 h 1299864"/>
                <a:gd name="connsiteX76" fmla="*/ 1035170 w 3640347"/>
                <a:gd name="connsiteY76" fmla="*/ 1069676 h 1299864"/>
                <a:gd name="connsiteX77" fmla="*/ 1026544 w 3640347"/>
                <a:gd name="connsiteY77" fmla="*/ 1017917 h 1299864"/>
                <a:gd name="connsiteX78" fmla="*/ 1000664 w 3640347"/>
                <a:gd name="connsiteY78" fmla="*/ 923027 h 1299864"/>
                <a:gd name="connsiteX79" fmla="*/ 957532 w 3640347"/>
                <a:gd name="connsiteY79" fmla="*/ 871268 h 1299864"/>
                <a:gd name="connsiteX80" fmla="*/ 897147 w 3640347"/>
                <a:gd name="connsiteY80" fmla="*/ 819510 h 1299864"/>
                <a:gd name="connsiteX81" fmla="*/ 785004 w 3640347"/>
                <a:gd name="connsiteY81" fmla="*/ 759125 h 1299864"/>
                <a:gd name="connsiteX82" fmla="*/ 629728 w 3640347"/>
                <a:gd name="connsiteY82" fmla="*/ 750498 h 1299864"/>
                <a:gd name="connsiteX83" fmla="*/ 508959 w 3640347"/>
                <a:gd name="connsiteY83" fmla="*/ 776378 h 1299864"/>
                <a:gd name="connsiteX84" fmla="*/ 422694 w 3640347"/>
                <a:gd name="connsiteY84" fmla="*/ 879895 h 1299864"/>
                <a:gd name="connsiteX85" fmla="*/ 353683 w 3640347"/>
                <a:gd name="connsiteY85" fmla="*/ 957532 h 1299864"/>
                <a:gd name="connsiteX86" fmla="*/ 310551 w 3640347"/>
                <a:gd name="connsiteY86" fmla="*/ 1035170 h 1299864"/>
                <a:gd name="connsiteX87" fmla="*/ 301925 w 3640347"/>
                <a:gd name="connsiteY87" fmla="*/ 1078302 h 1299864"/>
                <a:gd name="connsiteX88" fmla="*/ 327804 w 3640347"/>
                <a:gd name="connsiteY88"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983411 w 3640347"/>
                <a:gd name="connsiteY12" fmla="*/ 552091 h 1299864"/>
                <a:gd name="connsiteX13" fmla="*/ 1112808 w 3640347"/>
                <a:gd name="connsiteY13" fmla="*/ 534838 h 1299864"/>
                <a:gd name="connsiteX14" fmla="*/ 1190445 w 3640347"/>
                <a:gd name="connsiteY14" fmla="*/ 474453 h 1299864"/>
                <a:gd name="connsiteX15" fmla="*/ 1268083 w 3640347"/>
                <a:gd name="connsiteY15" fmla="*/ 422695 h 1299864"/>
                <a:gd name="connsiteX16" fmla="*/ 1293962 w 3640347"/>
                <a:gd name="connsiteY16" fmla="*/ 396815 h 1299864"/>
                <a:gd name="connsiteX17" fmla="*/ 1328468 w 3640347"/>
                <a:gd name="connsiteY17" fmla="*/ 370936 h 1299864"/>
                <a:gd name="connsiteX18" fmla="*/ 1388853 w 3640347"/>
                <a:gd name="connsiteY18" fmla="*/ 301925 h 1299864"/>
                <a:gd name="connsiteX19" fmla="*/ 1466491 w 3640347"/>
                <a:gd name="connsiteY19" fmla="*/ 241540 h 1299864"/>
                <a:gd name="connsiteX20" fmla="*/ 1500996 w 3640347"/>
                <a:gd name="connsiteY20" fmla="*/ 189781 h 1299864"/>
                <a:gd name="connsiteX21" fmla="*/ 1518249 w 3640347"/>
                <a:gd name="connsiteY21" fmla="*/ 163902 h 1299864"/>
                <a:gd name="connsiteX22" fmla="*/ 1535502 w 3640347"/>
                <a:gd name="connsiteY22" fmla="*/ 129397 h 1299864"/>
                <a:gd name="connsiteX23" fmla="*/ 1561381 w 3640347"/>
                <a:gd name="connsiteY23" fmla="*/ 120770 h 1299864"/>
                <a:gd name="connsiteX24" fmla="*/ 1613140 w 3640347"/>
                <a:gd name="connsiteY24" fmla="*/ 77638 h 1299864"/>
                <a:gd name="connsiteX25" fmla="*/ 1647645 w 3640347"/>
                <a:gd name="connsiteY25" fmla="*/ 51759 h 1299864"/>
                <a:gd name="connsiteX26" fmla="*/ 1673525 w 3640347"/>
                <a:gd name="connsiteY26" fmla="*/ 34506 h 1299864"/>
                <a:gd name="connsiteX27" fmla="*/ 1742536 w 3640347"/>
                <a:gd name="connsiteY27" fmla="*/ 17253 h 1299864"/>
                <a:gd name="connsiteX28" fmla="*/ 1794294 w 3640347"/>
                <a:gd name="connsiteY28" fmla="*/ 0 h 1299864"/>
                <a:gd name="connsiteX29" fmla="*/ 3200400 w 3640347"/>
                <a:gd name="connsiteY29" fmla="*/ 8627 h 1299864"/>
                <a:gd name="connsiteX30" fmla="*/ 3226279 w 3640347"/>
                <a:gd name="connsiteY30" fmla="*/ 17253 h 1299864"/>
                <a:gd name="connsiteX31" fmla="*/ 3243532 w 3640347"/>
                <a:gd name="connsiteY31" fmla="*/ 43132 h 1299864"/>
                <a:gd name="connsiteX32" fmla="*/ 3303917 w 3640347"/>
                <a:gd name="connsiteY32" fmla="*/ 94891 h 1299864"/>
                <a:gd name="connsiteX33" fmla="*/ 3338423 w 3640347"/>
                <a:gd name="connsiteY33" fmla="*/ 138023 h 1299864"/>
                <a:gd name="connsiteX34" fmla="*/ 3381555 w 3640347"/>
                <a:gd name="connsiteY34" fmla="*/ 181155 h 1299864"/>
                <a:gd name="connsiteX35" fmla="*/ 3390181 w 3640347"/>
                <a:gd name="connsiteY35" fmla="*/ 207034 h 1299864"/>
                <a:gd name="connsiteX36" fmla="*/ 3407434 w 3640347"/>
                <a:gd name="connsiteY36" fmla="*/ 232914 h 1299864"/>
                <a:gd name="connsiteX37" fmla="*/ 3441940 w 3640347"/>
                <a:gd name="connsiteY37" fmla="*/ 310551 h 1299864"/>
                <a:gd name="connsiteX38" fmla="*/ 3450566 w 3640347"/>
                <a:gd name="connsiteY38" fmla="*/ 345057 h 1299864"/>
                <a:gd name="connsiteX39" fmla="*/ 3502325 w 3640347"/>
                <a:gd name="connsiteY39" fmla="*/ 414068 h 1299864"/>
                <a:gd name="connsiteX40" fmla="*/ 3519577 w 3640347"/>
                <a:gd name="connsiteY40" fmla="*/ 439947 h 1299864"/>
                <a:gd name="connsiteX41" fmla="*/ 3545457 w 3640347"/>
                <a:gd name="connsiteY41" fmla="*/ 457200 h 1299864"/>
                <a:gd name="connsiteX42" fmla="*/ 3597215 w 3640347"/>
                <a:gd name="connsiteY42" fmla="*/ 569344 h 1299864"/>
                <a:gd name="connsiteX43" fmla="*/ 3614468 w 3640347"/>
                <a:gd name="connsiteY43" fmla="*/ 612476 h 1299864"/>
                <a:gd name="connsiteX44" fmla="*/ 3623094 w 3640347"/>
                <a:gd name="connsiteY44" fmla="*/ 646981 h 1299864"/>
                <a:gd name="connsiteX45" fmla="*/ 3640347 w 3640347"/>
                <a:gd name="connsiteY45" fmla="*/ 707366 h 1299864"/>
                <a:gd name="connsiteX46" fmla="*/ 3631721 w 3640347"/>
                <a:gd name="connsiteY46" fmla="*/ 1017917 h 1299864"/>
                <a:gd name="connsiteX47" fmla="*/ 3614468 w 3640347"/>
                <a:gd name="connsiteY47" fmla="*/ 1043797 h 1299864"/>
                <a:gd name="connsiteX48" fmla="*/ 3597215 w 3640347"/>
                <a:gd name="connsiteY48" fmla="*/ 1078302 h 1299864"/>
                <a:gd name="connsiteX49" fmla="*/ 3545457 w 3640347"/>
                <a:gd name="connsiteY49" fmla="*/ 1173193 h 1299864"/>
                <a:gd name="connsiteX50" fmla="*/ 3528204 w 3640347"/>
                <a:gd name="connsiteY50" fmla="*/ 1199072 h 1299864"/>
                <a:gd name="connsiteX51" fmla="*/ 3502325 w 3640347"/>
                <a:gd name="connsiteY51" fmla="*/ 1207698 h 1299864"/>
                <a:gd name="connsiteX52" fmla="*/ 3364302 w 3640347"/>
                <a:gd name="connsiteY52" fmla="*/ 1199072 h 1299864"/>
                <a:gd name="connsiteX53" fmla="*/ 3355676 w 3640347"/>
                <a:gd name="connsiteY53" fmla="*/ 1173193 h 1299864"/>
                <a:gd name="connsiteX54" fmla="*/ 3347049 w 3640347"/>
                <a:gd name="connsiteY54" fmla="*/ 871268 h 1299864"/>
                <a:gd name="connsiteX55" fmla="*/ 3286664 w 3640347"/>
                <a:gd name="connsiteY55" fmla="*/ 802257 h 1299864"/>
                <a:gd name="connsiteX56" fmla="*/ 3252159 w 3640347"/>
                <a:gd name="connsiteY56" fmla="*/ 776378 h 1299864"/>
                <a:gd name="connsiteX57" fmla="*/ 3217653 w 3640347"/>
                <a:gd name="connsiteY57" fmla="*/ 759125 h 1299864"/>
                <a:gd name="connsiteX58" fmla="*/ 3157268 w 3640347"/>
                <a:gd name="connsiteY58" fmla="*/ 750498 h 1299864"/>
                <a:gd name="connsiteX59" fmla="*/ 2777706 w 3640347"/>
                <a:gd name="connsiteY59" fmla="*/ 759125 h 1299864"/>
                <a:gd name="connsiteX60" fmla="*/ 2734574 w 3640347"/>
                <a:gd name="connsiteY60" fmla="*/ 802257 h 1299864"/>
                <a:gd name="connsiteX61" fmla="*/ 2717321 w 3640347"/>
                <a:gd name="connsiteY61" fmla="*/ 854015 h 1299864"/>
                <a:gd name="connsiteX62" fmla="*/ 2691442 w 3640347"/>
                <a:gd name="connsiteY62" fmla="*/ 940280 h 1299864"/>
                <a:gd name="connsiteX63" fmla="*/ 2665562 w 3640347"/>
                <a:gd name="connsiteY63" fmla="*/ 966159 h 1299864"/>
                <a:gd name="connsiteX64" fmla="*/ 2613804 w 3640347"/>
                <a:gd name="connsiteY64" fmla="*/ 1069676 h 1299864"/>
                <a:gd name="connsiteX65" fmla="*/ 2605177 w 3640347"/>
                <a:gd name="connsiteY65" fmla="*/ 1112808 h 1299864"/>
                <a:gd name="connsiteX66" fmla="*/ 2622430 w 3640347"/>
                <a:gd name="connsiteY66" fmla="*/ 1259457 h 1299864"/>
                <a:gd name="connsiteX67" fmla="*/ 2596551 w 3640347"/>
                <a:gd name="connsiteY67" fmla="*/ 1268083 h 1299864"/>
                <a:gd name="connsiteX68" fmla="*/ 2225615 w 3640347"/>
                <a:gd name="connsiteY68" fmla="*/ 1259457 h 1299864"/>
                <a:gd name="connsiteX69" fmla="*/ 1794294 w 3640347"/>
                <a:gd name="connsiteY69" fmla="*/ 1268083 h 1299864"/>
                <a:gd name="connsiteX70" fmla="*/ 1595887 w 3640347"/>
                <a:gd name="connsiteY70" fmla="*/ 1276710 h 1299864"/>
                <a:gd name="connsiteX71" fmla="*/ 1475117 w 3640347"/>
                <a:gd name="connsiteY71" fmla="*/ 1285336 h 1299864"/>
                <a:gd name="connsiteX72" fmla="*/ 1293962 w 3640347"/>
                <a:gd name="connsiteY72" fmla="*/ 1293963 h 1299864"/>
                <a:gd name="connsiteX73" fmla="*/ 1086928 w 3640347"/>
                <a:gd name="connsiteY73" fmla="*/ 1242204 h 1299864"/>
                <a:gd name="connsiteX74" fmla="*/ 1061049 w 3640347"/>
                <a:gd name="connsiteY74" fmla="*/ 1207698 h 1299864"/>
                <a:gd name="connsiteX75" fmla="*/ 1035170 w 3640347"/>
                <a:gd name="connsiteY75" fmla="*/ 1069676 h 1299864"/>
                <a:gd name="connsiteX76" fmla="*/ 1026544 w 3640347"/>
                <a:gd name="connsiteY76" fmla="*/ 1017917 h 1299864"/>
                <a:gd name="connsiteX77" fmla="*/ 1000664 w 3640347"/>
                <a:gd name="connsiteY77" fmla="*/ 923027 h 1299864"/>
                <a:gd name="connsiteX78" fmla="*/ 957532 w 3640347"/>
                <a:gd name="connsiteY78" fmla="*/ 871268 h 1299864"/>
                <a:gd name="connsiteX79" fmla="*/ 897147 w 3640347"/>
                <a:gd name="connsiteY79" fmla="*/ 819510 h 1299864"/>
                <a:gd name="connsiteX80" fmla="*/ 785004 w 3640347"/>
                <a:gd name="connsiteY80" fmla="*/ 759125 h 1299864"/>
                <a:gd name="connsiteX81" fmla="*/ 629728 w 3640347"/>
                <a:gd name="connsiteY81" fmla="*/ 750498 h 1299864"/>
                <a:gd name="connsiteX82" fmla="*/ 508959 w 3640347"/>
                <a:gd name="connsiteY82" fmla="*/ 776378 h 1299864"/>
                <a:gd name="connsiteX83" fmla="*/ 422694 w 3640347"/>
                <a:gd name="connsiteY83" fmla="*/ 879895 h 1299864"/>
                <a:gd name="connsiteX84" fmla="*/ 353683 w 3640347"/>
                <a:gd name="connsiteY84" fmla="*/ 957532 h 1299864"/>
                <a:gd name="connsiteX85" fmla="*/ 310551 w 3640347"/>
                <a:gd name="connsiteY85" fmla="*/ 1035170 h 1299864"/>
                <a:gd name="connsiteX86" fmla="*/ 301925 w 3640347"/>
                <a:gd name="connsiteY86" fmla="*/ 1078302 h 1299864"/>
                <a:gd name="connsiteX87" fmla="*/ 327804 w 3640347"/>
                <a:gd name="connsiteY87"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983411 w 3640347"/>
                <a:gd name="connsiteY12" fmla="*/ 552091 h 1299864"/>
                <a:gd name="connsiteX13" fmla="*/ 1112808 w 3640347"/>
                <a:gd name="connsiteY13" fmla="*/ 534838 h 1299864"/>
                <a:gd name="connsiteX14" fmla="*/ 1190445 w 3640347"/>
                <a:gd name="connsiteY14" fmla="*/ 474453 h 1299864"/>
                <a:gd name="connsiteX15" fmla="*/ 1268083 w 3640347"/>
                <a:gd name="connsiteY15" fmla="*/ 422695 h 1299864"/>
                <a:gd name="connsiteX16" fmla="*/ 1293962 w 3640347"/>
                <a:gd name="connsiteY16" fmla="*/ 396815 h 1299864"/>
                <a:gd name="connsiteX17" fmla="*/ 1328468 w 3640347"/>
                <a:gd name="connsiteY17" fmla="*/ 370936 h 1299864"/>
                <a:gd name="connsiteX18" fmla="*/ 1388853 w 3640347"/>
                <a:gd name="connsiteY18" fmla="*/ 301925 h 1299864"/>
                <a:gd name="connsiteX19" fmla="*/ 1466491 w 3640347"/>
                <a:gd name="connsiteY19" fmla="*/ 241540 h 1299864"/>
                <a:gd name="connsiteX20" fmla="*/ 1500996 w 3640347"/>
                <a:gd name="connsiteY20" fmla="*/ 189781 h 1299864"/>
                <a:gd name="connsiteX21" fmla="*/ 1518249 w 3640347"/>
                <a:gd name="connsiteY21" fmla="*/ 163902 h 1299864"/>
                <a:gd name="connsiteX22" fmla="*/ 1535502 w 3640347"/>
                <a:gd name="connsiteY22" fmla="*/ 129397 h 1299864"/>
                <a:gd name="connsiteX23" fmla="*/ 1613140 w 3640347"/>
                <a:gd name="connsiteY23" fmla="*/ 77638 h 1299864"/>
                <a:gd name="connsiteX24" fmla="*/ 1647645 w 3640347"/>
                <a:gd name="connsiteY24" fmla="*/ 51759 h 1299864"/>
                <a:gd name="connsiteX25" fmla="*/ 1673525 w 3640347"/>
                <a:gd name="connsiteY25" fmla="*/ 34506 h 1299864"/>
                <a:gd name="connsiteX26" fmla="*/ 1742536 w 3640347"/>
                <a:gd name="connsiteY26" fmla="*/ 17253 h 1299864"/>
                <a:gd name="connsiteX27" fmla="*/ 1794294 w 3640347"/>
                <a:gd name="connsiteY27" fmla="*/ 0 h 1299864"/>
                <a:gd name="connsiteX28" fmla="*/ 3200400 w 3640347"/>
                <a:gd name="connsiteY28" fmla="*/ 8627 h 1299864"/>
                <a:gd name="connsiteX29" fmla="*/ 3226279 w 3640347"/>
                <a:gd name="connsiteY29" fmla="*/ 17253 h 1299864"/>
                <a:gd name="connsiteX30" fmla="*/ 3243532 w 3640347"/>
                <a:gd name="connsiteY30" fmla="*/ 43132 h 1299864"/>
                <a:gd name="connsiteX31" fmla="*/ 3303917 w 3640347"/>
                <a:gd name="connsiteY31" fmla="*/ 94891 h 1299864"/>
                <a:gd name="connsiteX32" fmla="*/ 3338423 w 3640347"/>
                <a:gd name="connsiteY32" fmla="*/ 138023 h 1299864"/>
                <a:gd name="connsiteX33" fmla="*/ 3381555 w 3640347"/>
                <a:gd name="connsiteY33" fmla="*/ 181155 h 1299864"/>
                <a:gd name="connsiteX34" fmla="*/ 3390181 w 3640347"/>
                <a:gd name="connsiteY34" fmla="*/ 207034 h 1299864"/>
                <a:gd name="connsiteX35" fmla="*/ 3407434 w 3640347"/>
                <a:gd name="connsiteY35" fmla="*/ 232914 h 1299864"/>
                <a:gd name="connsiteX36" fmla="*/ 3441940 w 3640347"/>
                <a:gd name="connsiteY36" fmla="*/ 310551 h 1299864"/>
                <a:gd name="connsiteX37" fmla="*/ 3450566 w 3640347"/>
                <a:gd name="connsiteY37" fmla="*/ 345057 h 1299864"/>
                <a:gd name="connsiteX38" fmla="*/ 3502325 w 3640347"/>
                <a:gd name="connsiteY38" fmla="*/ 414068 h 1299864"/>
                <a:gd name="connsiteX39" fmla="*/ 3519577 w 3640347"/>
                <a:gd name="connsiteY39" fmla="*/ 439947 h 1299864"/>
                <a:gd name="connsiteX40" fmla="*/ 3545457 w 3640347"/>
                <a:gd name="connsiteY40" fmla="*/ 457200 h 1299864"/>
                <a:gd name="connsiteX41" fmla="*/ 3597215 w 3640347"/>
                <a:gd name="connsiteY41" fmla="*/ 569344 h 1299864"/>
                <a:gd name="connsiteX42" fmla="*/ 3614468 w 3640347"/>
                <a:gd name="connsiteY42" fmla="*/ 612476 h 1299864"/>
                <a:gd name="connsiteX43" fmla="*/ 3623094 w 3640347"/>
                <a:gd name="connsiteY43" fmla="*/ 646981 h 1299864"/>
                <a:gd name="connsiteX44" fmla="*/ 3640347 w 3640347"/>
                <a:gd name="connsiteY44" fmla="*/ 707366 h 1299864"/>
                <a:gd name="connsiteX45" fmla="*/ 3631721 w 3640347"/>
                <a:gd name="connsiteY45" fmla="*/ 1017917 h 1299864"/>
                <a:gd name="connsiteX46" fmla="*/ 3614468 w 3640347"/>
                <a:gd name="connsiteY46" fmla="*/ 1043797 h 1299864"/>
                <a:gd name="connsiteX47" fmla="*/ 3597215 w 3640347"/>
                <a:gd name="connsiteY47" fmla="*/ 1078302 h 1299864"/>
                <a:gd name="connsiteX48" fmla="*/ 3545457 w 3640347"/>
                <a:gd name="connsiteY48" fmla="*/ 1173193 h 1299864"/>
                <a:gd name="connsiteX49" fmla="*/ 3528204 w 3640347"/>
                <a:gd name="connsiteY49" fmla="*/ 1199072 h 1299864"/>
                <a:gd name="connsiteX50" fmla="*/ 3502325 w 3640347"/>
                <a:gd name="connsiteY50" fmla="*/ 1207698 h 1299864"/>
                <a:gd name="connsiteX51" fmla="*/ 3364302 w 3640347"/>
                <a:gd name="connsiteY51" fmla="*/ 1199072 h 1299864"/>
                <a:gd name="connsiteX52" fmla="*/ 3355676 w 3640347"/>
                <a:gd name="connsiteY52" fmla="*/ 1173193 h 1299864"/>
                <a:gd name="connsiteX53" fmla="*/ 3347049 w 3640347"/>
                <a:gd name="connsiteY53" fmla="*/ 871268 h 1299864"/>
                <a:gd name="connsiteX54" fmla="*/ 3286664 w 3640347"/>
                <a:gd name="connsiteY54" fmla="*/ 802257 h 1299864"/>
                <a:gd name="connsiteX55" fmla="*/ 3252159 w 3640347"/>
                <a:gd name="connsiteY55" fmla="*/ 776378 h 1299864"/>
                <a:gd name="connsiteX56" fmla="*/ 3217653 w 3640347"/>
                <a:gd name="connsiteY56" fmla="*/ 759125 h 1299864"/>
                <a:gd name="connsiteX57" fmla="*/ 3157268 w 3640347"/>
                <a:gd name="connsiteY57" fmla="*/ 750498 h 1299864"/>
                <a:gd name="connsiteX58" fmla="*/ 2777706 w 3640347"/>
                <a:gd name="connsiteY58" fmla="*/ 759125 h 1299864"/>
                <a:gd name="connsiteX59" fmla="*/ 2734574 w 3640347"/>
                <a:gd name="connsiteY59" fmla="*/ 802257 h 1299864"/>
                <a:gd name="connsiteX60" fmla="*/ 2717321 w 3640347"/>
                <a:gd name="connsiteY60" fmla="*/ 854015 h 1299864"/>
                <a:gd name="connsiteX61" fmla="*/ 2691442 w 3640347"/>
                <a:gd name="connsiteY61" fmla="*/ 940280 h 1299864"/>
                <a:gd name="connsiteX62" fmla="*/ 2665562 w 3640347"/>
                <a:gd name="connsiteY62" fmla="*/ 966159 h 1299864"/>
                <a:gd name="connsiteX63" fmla="*/ 2613804 w 3640347"/>
                <a:gd name="connsiteY63" fmla="*/ 1069676 h 1299864"/>
                <a:gd name="connsiteX64" fmla="*/ 2605177 w 3640347"/>
                <a:gd name="connsiteY64" fmla="*/ 1112808 h 1299864"/>
                <a:gd name="connsiteX65" fmla="*/ 2622430 w 3640347"/>
                <a:gd name="connsiteY65" fmla="*/ 1259457 h 1299864"/>
                <a:gd name="connsiteX66" fmla="*/ 2596551 w 3640347"/>
                <a:gd name="connsiteY66" fmla="*/ 1268083 h 1299864"/>
                <a:gd name="connsiteX67" fmla="*/ 2225615 w 3640347"/>
                <a:gd name="connsiteY67" fmla="*/ 1259457 h 1299864"/>
                <a:gd name="connsiteX68" fmla="*/ 1794294 w 3640347"/>
                <a:gd name="connsiteY68" fmla="*/ 1268083 h 1299864"/>
                <a:gd name="connsiteX69" fmla="*/ 1595887 w 3640347"/>
                <a:gd name="connsiteY69" fmla="*/ 1276710 h 1299864"/>
                <a:gd name="connsiteX70" fmla="*/ 1475117 w 3640347"/>
                <a:gd name="connsiteY70" fmla="*/ 1285336 h 1299864"/>
                <a:gd name="connsiteX71" fmla="*/ 1293962 w 3640347"/>
                <a:gd name="connsiteY71" fmla="*/ 1293963 h 1299864"/>
                <a:gd name="connsiteX72" fmla="*/ 1086928 w 3640347"/>
                <a:gd name="connsiteY72" fmla="*/ 1242204 h 1299864"/>
                <a:gd name="connsiteX73" fmla="*/ 1061049 w 3640347"/>
                <a:gd name="connsiteY73" fmla="*/ 1207698 h 1299864"/>
                <a:gd name="connsiteX74" fmla="*/ 1035170 w 3640347"/>
                <a:gd name="connsiteY74" fmla="*/ 1069676 h 1299864"/>
                <a:gd name="connsiteX75" fmla="*/ 1026544 w 3640347"/>
                <a:gd name="connsiteY75" fmla="*/ 1017917 h 1299864"/>
                <a:gd name="connsiteX76" fmla="*/ 1000664 w 3640347"/>
                <a:gd name="connsiteY76" fmla="*/ 923027 h 1299864"/>
                <a:gd name="connsiteX77" fmla="*/ 957532 w 3640347"/>
                <a:gd name="connsiteY77" fmla="*/ 871268 h 1299864"/>
                <a:gd name="connsiteX78" fmla="*/ 897147 w 3640347"/>
                <a:gd name="connsiteY78" fmla="*/ 819510 h 1299864"/>
                <a:gd name="connsiteX79" fmla="*/ 785004 w 3640347"/>
                <a:gd name="connsiteY79" fmla="*/ 759125 h 1299864"/>
                <a:gd name="connsiteX80" fmla="*/ 629728 w 3640347"/>
                <a:gd name="connsiteY80" fmla="*/ 750498 h 1299864"/>
                <a:gd name="connsiteX81" fmla="*/ 508959 w 3640347"/>
                <a:gd name="connsiteY81" fmla="*/ 776378 h 1299864"/>
                <a:gd name="connsiteX82" fmla="*/ 422694 w 3640347"/>
                <a:gd name="connsiteY82" fmla="*/ 879895 h 1299864"/>
                <a:gd name="connsiteX83" fmla="*/ 353683 w 3640347"/>
                <a:gd name="connsiteY83" fmla="*/ 957532 h 1299864"/>
                <a:gd name="connsiteX84" fmla="*/ 310551 w 3640347"/>
                <a:gd name="connsiteY84" fmla="*/ 1035170 h 1299864"/>
                <a:gd name="connsiteX85" fmla="*/ 301925 w 3640347"/>
                <a:gd name="connsiteY85" fmla="*/ 1078302 h 1299864"/>
                <a:gd name="connsiteX86" fmla="*/ 327804 w 3640347"/>
                <a:gd name="connsiteY86"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983411 w 3640347"/>
                <a:gd name="connsiteY12" fmla="*/ 552091 h 1299864"/>
                <a:gd name="connsiteX13" fmla="*/ 1112808 w 3640347"/>
                <a:gd name="connsiteY13" fmla="*/ 534838 h 1299864"/>
                <a:gd name="connsiteX14" fmla="*/ 1190445 w 3640347"/>
                <a:gd name="connsiteY14" fmla="*/ 474453 h 1299864"/>
                <a:gd name="connsiteX15" fmla="*/ 1268083 w 3640347"/>
                <a:gd name="connsiteY15" fmla="*/ 422695 h 1299864"/>
                <a:gd name="connsiteX16" fmla="*/ 1293962 w 3640347"/>
                <a:gd name="connsiteY16" fmla="*/ 396815 h 1299864"/>
                <a:gd name="connsiteX17" fmla="*/ 1328468 w 3640347"/>
                <a:gd name="connsiteY17" fmla="*/ 370936 h 1299864"/>
                <a:gd name="connsiteX18" fmla="*/ 1388853 w 3640347"/>
                <a:gd name="connsiteY18" fmla="*/ 301925 h 1299864"/>
                <a:gd name="connsiteX19" fmla="*/ 1466491 w 3640347"/>
                <a:gd name="connsiteY19" fmla="*/ 241540 h 1299864"/>
                <a:gd name="connsiteX20" fmla="*/ 1500996 w 3640347"/>
                <a:gd name="connsiteY20" fmla="*/ 189781 h 1299864"/>
                <a:gd name="connsiteX21" fmla="*/ 1535502 w 3640347"/>
                <a:gd name="connsiteY21" fmla="*/ 129397 h 1299864"/>
                <a:gd name="connsiteX22" fmla="*/ 1613140 w 3640347"/>
                <a:gd name="connsiteY22" fmla="*/ 77638 h 1299864"/>
                <a:gd name="connsiteX23" fmla="*/ 1647645 w 3640347"/>
                <a:gd name="connsiteY23" fmla="*/ 51759 h 1299864"/>
                <a:gd name="connsiteX24" fmla="*/ 1673525 w 3640347"/>
                <a:gd name="connsiteY24" fmla="*/ 34506 h 1299864"/>
                <a:gd name="connsiteX25" fmla="*/ 1742536 w 3640347"/>
                <a:gd name="connsiteY25" fmla="*/ 17253 h 1299864"/>
                <a:gd name="connsiteX26" fmla="*/ 1794294 w 3640347"/>
                <a:gd name="connsiteY26" fmla="*/ 0 h 1299864"/>
                <a:gd name="connsiteX27" fmla="*/ 3200400 w 3640347"/>
                <a:gd name="connsiteY27" fmla="*/ 8627 h 1299864"/>
                <a:gd name="connsiteX28" fmla="*/ 3226279 w 3640347"/>
                <a:gd name="connsiteY28" fmla="*/ 17253 h 1299864"/>
                <a:gd name="connsiteX29" fmla="*/ 3243532 w 3640347"/>
                <a:gd name="connsiteY29" fmla="*/ 43132 h 1299864"/>
                <a:gd name="connsiteX30" fmla="*/ 3303917 w 3640347"/>
                <a:gd name="connsiteY30" fmla="*/ 94891 h 1299864"/>
                <a:gd name="connsiteX31" fmla="*/ 3338423 w 3640347"/>
                <a:gd name="connsiteY31" fmla="*/ 138023 h 1299864"/>
                <a:gd name="connsiteX32" fmla="*/ 3381555 w 3640347"/>
                <a:gd name="connsiteY32" fmla="*/ 181155 h 1299864"/>
                <a:gd name="connsiteX33" fmla="*/ 3390181 w 3640347"/>
                <a:gd name="connsiteY33" fmla="*/ 207034 h 1299864"/>
                <a:gd name="connsiteX34" fmla="*/ 3407434 w 3640347"/>
                <a:gd name="connsiteY34" fmla="*/ 232914 h 1299864"/>
                <a:gd name="connsiteX35" fmla="*/ 3441940 w 3640347"/>
                <a:gd name="connsiteY35" fmla="*/ 310551 h 1299864"/>
                <a:gd name="connsiteX36" fmla="*/ 3450566 w 3640347"/>
                <a:gd name="connsiteY36" fmla="*/ 345057 h 1299864"/>
                <a:gd name="connsiteX37" fmla="*/ 3502325 w 3640347"/>
                <a:gd name="connsiteY37" fmla="*/ 414068 h 1299864"/>
                <a:gd name="connsiteX38" fmla="*/ 3519577 w 3640347"/>
                <a:gd name="connsiteY38" fmla="*/ 439947 h 1299864"/>
                <a:gd name="connsiteX39" fmla="*/ 3545457 w 3640347"/>
                <a:gd name="connsiteY39" fmla="*/ 457200 h 1299864"/>
                <a:gd name="connsiteX40" fmla="*/ 3597215 w 3640347"/>
                <a:gd name="connsiteY40" fmla="*/ 569344 h 1299864"/>
                <a:gd name="connsiteX41" fmla="*/ 3614468 w 3640347"/>
                <a:gd name="connsiteY41" fmla="*/ 612476 h 1299864"/>
                <a:gd name="connsiteX42" fmla="*/ 3623094 w 3640347"/>
                <a:gd name="connsiteY42" fmla="*/ 646981 h 1299864"/>
                <a:gd name="connsiteX43" fmla="*/ 3640347 w 3640347"/>
                <a:gd name="connsiteY43" fmla="*/ 707366 h 1299864"/>
                <a:gd name="connsiteX44" fmla="*/ 3631721 w 3640347"/>
                <a:gd name="connsiteY44" fmla="*/ 1017917 h 1299864"/>
                <a:gd name="connsiteX45" fmla="*/ 3614468 w 3640347"/>
                <a:gd name="connsiteY45" fmla="*/ 1043797 h 1299864"/>
                <a:gd name="connsiteX46" fmla="*/ 3597215 w 3640347"/>
                <a:gd name="connsiteY46" fmla="*/ 1078302 h 1299864"/>
                <a:gd name="connsiteX47" fmla="*/ 3545457 w 3640347"/>
                <a:gd name="connsiteY47" fmla="*/ 1173193 h 1299864"/>
                <a:gd name="connsiteX48" fmla="*/ 3528204 w 3640347"/>
                <a:gd name="connsiteY48" fmla="*/ 1199072 h 1299864"/>
                <a:gd name="connsiteX49" fmla="*/ 3502325 w 3640347"/>
                <a:gd name="connsiteY49" fmla="*/ 1207698 h 1299864"/>
                <a:gd name="connsiteX50" fmla="*/ 3364302 w 3640347"/>
                <a:gd name="connsiteY50" fmla="*/ 1199072 h 1299864"/>
                <a:gd name="connsiteX51" fmla="*/ 3355676 w 3640347"/>
                <a:gd name="connsiteY51" fmla="*/ 1173193 h 1299864"/>
                <a:gd name="connsiteX52" fmla="*/ 3347049 w 3640347"/>
                <a:gd name="connsiteY52" fmla="*/ 871268 h 1299864"/>
                <a:gd name="connsiteX53" fmla="*/ 3286664 w 3640347"/>
                <a:gd name="connsiteY53" fmla="*/ 802257 h 1299864"/>
                <a:gd name="connsiteX54" fmla="*/ 3252159 w 3640347"/>
                <a:gd name="connsiteY54" fmla="*/ 776378 h 1299864"/>
                <a:gd name="connsiteX55" fmla="*/ 3217653 w 3640347"/>
                <a:gd name="connsiteY55" fmla="*/ 759125 h 1299864"/>
                <a:gd name="connsiteX56" fmla="*/ 3157268 w 3640347"/>
                <a:gd name="connsiteY56" fmla="*/ 750498 h 1299864"/>
                <a:gd name="connsiteX57" fmla="*/ 2777706 w 3640347"/>
                <a:gd name="connsiteY57" fmla="*/ 759125 h 1299864"/>
                <a:gd name="connsiteX58" fmla="*/ 2734574 w 3640347"/>
                <a:gd name="connsiteY58" fmla="*/ 802257 h 1299864"/>
                <a:gd name="connsiteX59" fmla="*/ 2717321 w 3640347"/>
                <a:gd name="connsiteY59" fmla="*/ 854015 h 1299864"/>
                <a:gd name="connsiteX60" fmla="*/ 2691442 w 3640347"/>
                <a:gd name="connsiteY60" fmla="*/ 940280 h 1299864"/>
                <a:gd name="connsiteX61" fmla="*/ 2665562 w 3640347"/>
                <a:gd name="connsiteY61" fmla="*/ 966159 h 1299864"/>
                <a:gd name="connsiteX62" fmla="*/ 2613804 w 3640347"/>
                <a:gd name="connsiteY62" fmla="*/ 1069676 h 1299864"/>
                <a:gd name="connsiteX63" fmla="*/ 2605177 w 3640347"/>
                <a:gd name="connsiteY63" fmla="*/ 1112808 h 1299864"/>
                <a:gd name="connsiteX64" fmla="*/ 2622430 w 3640347"/>
                <a:gd name="connsiteY64" fmla="*/ 1259457 h 1299864"/>
                <a:gd name="connsiteX65" fmla="*/ 2596551 w 3640347"/>
                <a:gd name="connsiteY65" fmla="*/ 1268083 h 1299864"/>
                <a:gd name="connsiteX66" fmla="*/ 2225615 w 3640347"/>
                <a:gd name="connsiteY66" fmla="*/ 1259457 h 1299864"/>
                <a:gd name="connsiteX67" fmla="*/ 1794294 w 3640347"/>
                <a:gd name="connsiteY67" fmla="*/ 1268083 h 1299864"/>
                <a:gd name="connsiteX68" fmla="*/ 1595887 w 3640347"/>
                <a:gd name="connsiteY68" fmla="*/ 1276710 h 1299864"/>
                <a:gd name="connsiteX69" fmla="*/ 1475117 w 3640347"/>
                <a:gd name="connsiteY69" fmla="*/ 1285336 h 1299864"/>
                <a:gd name="connsiteX70" fmla="*/ 1293962 w 3640347"/>
                <a:gd name="connsiteY70" fmla="*/ 1293963 h 1299864"/>
                <a:gd name="connsiteX71" fmla="*/ 1086928 w 3640347"/>
                <a:gd name="connsiteY71" fmla="*/ 1242204 h 1299864"/>
                <a:gd name="connsiteX72" fmla="*/ 1061049 w 3640347"/>
                <a:gd name="connsiteY72" fmla="*/ 1207698 h 1299864"/>
                <a:gd name="connsiteX73" fmla="*/ 1035170 w 3640347"/>
                <a:gd name="connsiteY73" fmla="*/ 1069676 h 1299864"/>
                <a:gd name="connsiteX74" fmla="*/ 1026544 w 3640347"/>
                <a:gd name="connsiteY74" fmla="*/ 1017917 h 1299864"/>
                <a:gd name="connsiteX75" fmla="*/ 1000664 w 3640347"/>
                <a:gd name="connsiteY75" fmla="*/ 923027 h 1299864"/>
                <a:gd name="connsiteX76" fmla="*/ 957532 w 3640347"/>
                <a:gd name="connsiteY76" fmla="*/ 871268 h 1299864"/>
                <a:gd name="connsiteX77" fmla="*/ 897147 w 3640347"/>
                <a:gd name="connsiteY77" fmla="*/ 819510 h 1299864"/>
                <a:gd name="connsiteX78" fmla="*/ 785004 w 3640347"/>
                <a:gd name="connsiteY78" fmla="*/ 759125 h 1299864"/>
                <a:gd name="connsiteX79" fmla="*/ 629728 w 3640347"/>
                <a:gd name="connsiteY79" fmla="*/ 750498 h 1299864"/>
                <a:gd name="connsiteX80" fmla="*/ 508959 w 3640347"/>
                <a:gd name="connsiteY80" fmla="*/ 776378 h 1299864"/>
                <a:gd name="connsiteX81" fmla="*/ 422694 w 3640347"/>
                <a:gd name="connsiteY81" fmla="*/ 879895 h 1299864"/>
                <a:gd name="connsiteX82" fmla="*/ 353683 w 3640347"/>
                <a:gd name="connsiteY82" fmla="*/ 957532 h 1299864"/>
                <a:gd name="connsiteX83" fmla="*/ 310551 w 3640347"/>
                <a:gd name="connsiteY83" fmla="*/ 1035170 h 1299864"/>
                <a:gd name="connsiteX84" fmla="*/ 301925 w 3640347"/>
                <a:gd name="connsiteY84" fmla="*/ 1078302 h 1299864"/>
                <a:gd name="connsiteX85" fmla="*/ 327804 w 3640347"/>
                <a:gd name="connsiteY85"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983411 w 3640347"/>
                <a:gd name="connsiteY12" fmla="*/ 552091 h 1299864"/>
                <a:gd name="connsiteX13" fmla="*/ 1112808 w 3640347"/>
                <a:gd name="connsiteY13" fmla="*/ 534838 h 1299864"/>
                <a:gd name="connsiteX14" fmla="*/ 1190445 w 3640347"/>
                <a:gd name="connsiteY14" fmla="*/ 474453 h 1299864"/>
                <a:gd name="connsiteX15" fmla="*/ 1268083 w 3640347"/>
                <a:gd name="connsiteY15" fmla="*/ 422695 h 1299864"/>
                <a:gd name="connsiteX16" fmla="*/ 1293962 w 3640347"/>
                <a:gd name="connsiteY16" fmla="*/ 396815 h 1299864"/>
                <a:gd name="connsiteX17" fmla="*/ 1328468 w 3640347"/>
                <a:gd name="connsiteY17" fmla="*/ 370936 h 1299864"/>
                <a:gd name="connsiteX18" fmla="*/ 1388853 w 3640347"/>
                <a:gd name="connsiteY18" fmla="*/ 301925 h 1299864"/>
                <a:gd name="connsiteX19" fmla="*/ 1466491 w 3640347"/>
                <a:gd name="connsiteY19" fmla="*/ 241540 h 1299864"/>
                <a:gd name="connsiteX20" fmla="*/ 1500996 w 3640347"/>
                <a:gd name="connsiteY20" fmla="*/ 189781 h 1299864"/>
                <a:gd name="connsiteX21" fmla="*/ 1535502 w 3640347"/>
                <a:gd name="connsiteY21" fmla="*/ 129397 h 1299864"/>
                <a:gd name="connsiteX22" fmla="*/ 1613140 w 3640347"/>
                <a:gd name="connsiteY22" fmla="*/ 77638 h 1299864"/>
                <a:gd name="connsiteX23" fmla="*/ 1647645 w 3640347"/>
                <a:gd name="connsiteY23" fmla="*/ 51759 h 1299864"/>
                <a:gd name="connsiteX24" fmla="*/ 1742536 w 3640347"/>
                <a:gd name="connsiteY24" fmla="*/ 17253 h 1299864"/>
                <a:gd name="connsiteX25" fmla="*/ 1794294 w 3640347"/>
                <a:gd name="connsiteY25" fmla="*/ 0 h 1299864"/>
                <a:gd name="connsiteX26" fmla="*/ 3200400 w 3640347"/>
                <a:gd name="connsiteY26" fmla="*/ 8627 h 1299864"/>
                <a:gd name="connsiteX27" fmla="*/ 3226279 w 3640347"/>
                <a:gd name="connsiteY27" fmla="*/ 17253 h 1299864"/>
                <a:gd name="connsiteX28" fmla="*/ 3243532 w 3640347"/>
                <a:gd name="connsiteY28" fmla="*/ 43132 h 1299864"/>
                <a:gd name="connsiteX29" fmla="*/ 3303917 w 3640347"/>
                <a:gd name="connsiteY29" fmla="*/ 94891 h 1299864"/>
                <a:gd name="connsiteX30" fmla="*/ 3338423 w 3640347"/>
                <a:gd name="connsiteY30" fmla="*/ 138023 h 1299864"/>
                <a:gd name="connsiteX31" fmla="*/ 3381555 w 3640347"/>
                <a:gd name="connsiteY31" fmla="*/ 181155 h 1299864"/>
                <a:gd name="connsiteX32" fmla="*/ 3390181 w 3640347"/>
                <a:gd name="connsiteY32" fmla="*/ 207034 h 1299864"/>
                <a:gd name="connsiteX33" fmla="*/ 3407434 w 3640347"/>
                <a:gd name="connsiteY33" fmla="*/ 232914 h 1299864"/>
                <a:gd name="connsiteX34" fmla="*/ 3441940 w 3640347"/>
                <a:gd name="connsiteY34" fmla="*/ 310551 h 1299864"/>
                <a:gd name="connsiteX35" fmla="*/ 3450566 w 3640347"/>
                <a:gd name="connsiteY35" fmla="*/ 345057 h 1299864"/>
                <a:gd name="connsiteX36" fmla="*/ 3502325 w 3640347"/>
                <a:gd name="connsiteY36" fmla="*/ 414068 h 1299864"/>
                <a:gd name="connsiteX37" fmla="*/ 3519577 w 3640347"/>
                <a:gd name="connsiteY37" fmla="*/ 439947 h 1299864"/>
                <a:gd name="connsiteX38" fmla="*/ 3545457 w 3640347"/>
                <a:gd name="connsiteY38" fmla="*/ 457200 h 1299864"/>
                <a:gd name="connsiteX39" fmla="*/ 3597215 w 3640347"/>
                <a:gd name="connsiteY39" fmla="*/ 569344 h 1299864"/>
                <a:gd name="connsiteX40" fmla="*/ 3614468 w 3640347"/>
                <a:gd name="connsiteY40" fmla="*/ 612476 h 1299864"/>
                <a:gd name="connsiteX41" fmla="*/ 3623094 w 3640347"/>
                <a:gd name="connsiteY41" fmla="*/ 646981 h 1299864"/>
                <a:gd name="connsiteX42" fmla="*/ 3640347 w 3640347"/>
                <a:gd name="connsiteY42" fmla="*/ 707366 h 1299864"/>
                <a:gd name="connsiteX43" fmla="*/ 3631721 w 3640347"/>
                <a:gd name="connsiteY43" fmla="*/ 1017917 h 1299864"/>
                <a:gd name="connsiteX44" fmla="*/ 3614468 w 3640347"/>
                <a:gd name="connsiteY44" fmla="*/ 1043797 h 1299864"/>
                <a:gd name="connsiteX45" fmla="*/ 3597215 w 3640347"/>
                <a:gd name="connsiteY45" fmla="*/ 1078302 h 1299864"/>
                <a:gd name="connsiteX46" fmla="*/ 3545457 w 3640347"/>
                <a:gd name="connsiteY46" fmla="*/ 1173193 h 1299864"/>
                <a:gd name="connsiteX47" fmla="*/ 3528204 w 3640347"/>
                <a:gd name="connsiteY47" fmla="*/ 1199072 h 1299864"/>
                <a:gd name="connsiteX48" fmla="*/ 3502325 w 3640347"/>
                <a:gd name="connsiteY48" fmla="*/ 1207698 h 1299864"/>
                <a:gd name="connsiteX49" fmla="*/ 3364302 w 3640347"/>
                <a:gd name="connsiteY49" fmla="*/ 1199072 h 1299864"/>
                <a:gd name="connsiteX50" fmla="*/ 3355676 w 3640347"/>
                <a:gd name="connsiteY50" fmla="*/ 1173193 h 1299864"/>
                <a:gd name="connsiteX51" fmla="*/ 3347049 w 3640347"/>
                <a:gd name="connsiteY51" fmla="*/ 871268 h 1299864"/>
                <a:gd name="connsiteX52" fmla="*/ 3286664 w 3640347"/>
                <a:gd name="connsiteY52" fmla="*/ 802257 h 1299864"/>
                <a:gd name="connsiteX53" fmla="*/ 3252159 w 3640347"/>
                <a:gd name="connsiteY53" fmla="*/ 776378 h 1299864"/>
                <a:gd name="connsiteX54" fmla="*/ 3217653 w 3640347"/>
                <a:gd name="connsiteY54" fmla="*/ 759125 h 1299864"/>
                <a:gd name="connsiteX55" fmla="*/ 3157268 w 3640347"/>
                <a:gd name="connsiteY55" fmla="*/ 750498 h 1299864"/>
                <a:gd name="connsiteX56" fmla="*/ 2777706 w 3640347"/>
                <a:gd name="connsiteY56" fmla="*/ 759125 h 1299864"/>
                <a:gd name="connsiteX57" fmla="*/ 2734574 w 3640347"/>
                <a:gd name="connsiteY57" fmla="*/ 802257 h 1299864"/>
                <a:gd name="connsiteX58" fmla="*/ 2717321 w 3640347"/>
                <a:gd name="connsiteY58" fmla="*/ 854015 h 1299864"/>
                <a:gd name="connsiteX59" fmla="*/ 2691442 w 3640347"/>
                <a:gd name="connsiteY59" fmla="*/ 940280 h 1299864"/>
                <a:gd name="connsiteX60" fmla="*/ 2665562 w 3640347"/>
                <a:gd name="connsiteY60" fmla="*/ 966159 h 1299864"/>
                <a:gd name="connsiteX61" fmla="*/ 2613804 w 3640347"/>
                <a:gd name="connsiteY61" fmla="*/ 1069676 h 1299864"/>
                <a:gd name="connsiteX62" fmla="*/ 2605177 w 3640347"/>
                <a:gd name="connsiteY62" fmla="*/ 1112808 h 1299864"/>
                <a:gd name="connsiteX63" fmla="*/ 2622430 w 3640347"/>
                <a:gd name="connsiteY63" fmla="*/ 1259457 h 1299864"/>
                <a:gd name="connsiteX64" fmla="*/ 2596551 w 3640347"/>
                <a:gd name="connsiteY64" fmla="*/ 1268083 h 1299864"/>
                <a:gd name="connsiteX65" fmla="*/ 2225615 w 3640347"/>
                <a:gd name="connsiteY65" fmla="*/ 1259457 h 1299864"/>
                <a:gd name="connsiteX66" fmla="*/ 1794294 w 3640347"/>
                <a:gd name="connsiteY66" fmla="*/ 1268083 h 1299864"/>
                <a:gd name="connsiteX67" fmla="*/ 1595887 w 3640347"/>
                <a:gd name="connsiteY67" fmla="*/ 1276710 h 1299864"/>
                <a:gd name="connsiteX68" fmla="*/ 1475117 w 3640347"/>
                <a:gd name="connsiteY68" fmla="*/ 1285336 h 1299864"/>
                <a:gd name="connsiteX69" fmla="*/ 1293962 w 3640347"/>
                <a:gd name="connsiteY69" fmla="*/ 1293963 h 1299864"/>
                <a:gd name="connsiteX70" fmla="*/ 1086928 w 3640347"/>
                <a:gd name="connsiteY70" fmla="*/ 1242204 h 1299864"/>
                <a:gd name="connsiteX71" fmla="*/ 1061049 w 3640347"/>
                <a:gd name="connsiteY71" fmla="*/ 1207698 h 1299864"/>
                <a:gd name="connsiteX72" fmla="*/ 1035170 w 3640347"/>
                <a:gd name="connsiteY72" fmla="*/ 1069676 h 1299864"/>
                <a:gd name="connsiteX73" fmla="*/ 1026544 w 3640347"/>
                <a:gd name="connsiteY73" fmla="*/ 1017917 h 1299864"/>
                <a:gd name="connsiteX74" fmla="*/ 1000664 w 3640347"/>
                <a:gd name="connsiteY74" fmla="*/ 923027 h 1299864"/>
                <a:gd name="connsiteX75" fmla="*/ 957532 w 3640347"/>
                <a:gd name="connsiteY75" fmla="*/ 871268 h 1299864"/>
                <a:gd name="connsiteX76" fmla="*/ 897147 w 3640347"/>
                <a:gd name="connsiteY76" fmla="*/ 819510 h 1299864"/>
                <a:gd name="connsiteX77" fmla="*/ 785004 w 3640347"/>
                <a:gd name="connsiteY77" fmla="*/ 759125 h 1299864"/>
                <a:gd name="connsiteX78" fmla="*/ 629728 w 3640347"/>
                <a:gd name="connsiteY78" fmla="*/ 750498 h 1299864"/>
                <a:gd name="connsiteX79" fmla="*/ 508959 w 3640347"/>
                <a:gd name="connsiteY79" fmla="*/ 776378 h 1299864"/>
                <a:gd name="connsiteX80" fmla="*/ 422694 w 3640347"/>
                <a:gd name="connsiteY80" fmla="*/ 879895 h 1299864"/>
                <a:gd name="connsiteX81" fmla="*/ 353683 w 3640347"/>
                <a:gd name="connsiteY81" fmla="*/ 957532 h 1299864"/>
                <a:gd name="connsiteX82" fmla="*/ 310551 w 3640347"/>
                <a:gd name="connsiteY82" fmla="*/ 1035170 h 1299864"/>
                <a:gd name="connsiteX83" fmla="*/ 301925 w 3640347"/>
                <a:gd name="connsiteY83" fmla="*/ 1078302 h 1299864"/>
                <a:gd name="connsiteX84" fmla="*/ 327804 w 3640347"/>
                <a:gd name="connsiteY84"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983411 w 3640347"/>
                <a:gd name="connsiteY12" fmla="*/ 552091 h 1299864"/>
                <a:gd name="connsiteX13" fmla="*/ 1112808 w 3640347"/>
                <a:gd name="connsiteY13" fmla="*/ 534838 h 1299864"/>
                <a:gd name="connsiteX14" fmla="*/ 1190445 w 3640347"/>
                <a:gd name="connsiteY14" fmla="*/ 474453 h 1299864"/>
                <a:gd name="connsiteX15" fmla="*/ 1268083 w 3640347"/>
                <a:gd name="connsiteY15" fmla="*/ 422695 h 1299864"/>
                <a:gd name="connsiteX16" fmla="*/ 1293962 w 3640347"/>
                <a:gd name="connsiteY16" fmla="*/ 396815 h 1299864"/>
                <a:gd name="connsiteX17" fmla="*/ 1328468 w 3640347"/>
                <a:gd name="connsiteY17" fmla="*/ 370936 h 1299864"/>
                <a:gd name="connsiteX18" fmla="*/ 1388853 w 3640347"/>
                <a:gd name="connsiteY18" fmla="*/ 301925 h 1299864"/>
                <a:gd name="connsiteX19" fmla="*/ 1466491 w 3640347"/>
                <a:gd name="connsiteY19" fmla="*/ 241540 h 1299864"/>
                <a:gd name="connsiteX20" fmla="*/ 1500996 w 3640347"/>
                <a:gd name="connsiteY20" fmla="*/ 189781 h 1299864"/>
                <a:gd name="connsiteX21" fmla="*/ 1535502 w 3640347"/>
                <a:gd name="connsiteY21" fmla="*/ 129397 h 1299864"/>
                <a:gd name="connsiteX22" fmla="*/ 1613140 w 3640347"/>
                <a:gd name="connsiteY22" fmla="*/ 77638 h 1299864"/>
                <a:gd name="connsiteX23" fmla="*/ 1742536 w 3640347"/>
                <a:gd name="connsiteY23" fmla="*/ 17253 h 1299864"/>
                <a:gd name="connsiteX24" fmla="*/ 1794294 w 3640347"/>
                <a:gd name="connsiteY24" fmla="*/ 0 h 1299864"/>
                <a:gd name="connsiteX25" fmla="*/ 3200400 w 3640347"/>
                <a:gd name="connsiteY25" fmla="*/ 8627 h 1299864"/>
                <a:gd name="connsiteX26" fmla="*/ 3226279 w 3640347"/>
                <a:gd name="connsiteY26" fmla="*/ 17253 h 1299864"/>
                <a:gd name="connsiteX27" fmla="*/ 3243532 w 3640347"/>
                <a:gd name="connsiteY27" fmla="*/ 43132 h 1299864"/>
                <a:gd name="connsiteX28" fmla="*/ 3303917 w 3640347"/>
                <a:gd name="connsiteY28" fmla="*/ 94891 h 1299864"/>
                <a:gd name="connsiteX29" fmla="*/ 3338423 w 3640347"/>
                <a:gd name="connsiteY29" fmla="*/ 138023 h 1299864"/>
                <a:gd name="connsiteX30" fmla="*/ 3381555 w 3640347"/>
                <a:gd name="connsiteY30" fmla="*/ 181155 h 1299864"/>
                <a:gd name="connsiteX31" fmla="*/ 3390181 w 3640347"/>
                <a:gd name="connsiteY31" fmla="*/ 207034 h 1299864"/>
                <a:gd name="connsiteX32" fmla="*/ 3407434 w 3640347"/>
                <a:gd name="connsiteY32" fmla="*/ 232914 h 1299864"/>
                <a:gd name="connsiteX33" fmla="*/ 3441940 w 3640347"/>
                <a:gd name="connsiteY33" fmla="*/ 310551 h 1299864"/>
                <a:gd name="connsiteX34" fmla="*/ 3450566 w 3640347"/>
                <a:gd name="connsiteY34" fmla="*/ 345057 h 1299864"/>
                <a:gd name="connsiteX35" fmla="*/ 3502325 w 3640347"/>
                <a:gd name="connsiteY35" fmla="*/ 414068 h 1299864"/>
                <a:gd name="connsiteX36" fmla="*/ 3519577 w 3640347"/>
                <a:gd name="connsiteY36" fmla="*/ 439947 h 1299864"/>
                <a:gd name="connsiteX37" fmla="*/ 3545457 w 3640347"/>
                <a:gd name="connsiteY37" fmla="*/ 457200 h 1299864"/>
                <a:gd name="connsiteX38" fmla="*/ 3597215 w 3640347"/>
                <a:gd name="connsiteY38" fmla="*/ 569344 h 1299864"/>
                <a:gd name="connsiteX39" fmla="*/ 3614468 w 3640347"/>
                <a:gd name="connsiteY39" fmla="*/ 612476 h 1299864"/>
                <a:gd name="connsiteX40" fmla="*/ 3623094 w 3640347"/>
                <a:gd name="connsiteY40" fmla="*/ 646981 h 1299864"/>
                <a:gd name="connsiteX41" fmla="*/ 3640347 w 3640347"/>
                <a:gd name="connsiteY41" fmla="*/ 707366 h 1299864"/>
                <a:gd name="connsiteX42" fmla="*/ 3631721 w 3640347"/>
                <a:gd name="connsiteY42" fmla="*/ 1017917 h 1299864"/>
                <a:gd name="connsiteX43" fmla="*/ 3614468 w 3640347"/>
                <a:gd name="connsiteY43" fmla="*/ 1043797 h 1299864"/>
                <a:gd name="connsiteX44" fmla="*/ 3597215 w 3640347"/>
                <a:gd name="connsiteY44" fmla="*/ 1078302 h 1299864"/>
                <a:gd name="connsiteX45" fmla="*/ 3545457 w 3640347"/>
                <a:gd name="connsiteY45" fmla="*/ 1173193 h 1299864"/>
                <a:gd name="connsiteX46" fmla="*/ 3528204 w 3640347"/>
                <a:gd name="connsiteY46" fmla="*/ 1199072 h 1299864"/>
                <a:gd name="connsiteX47" fmla="*/ 3502325 w 3640347"/>
                <a:gd name="connsiteY47" fmla="*/ 1207698 h 1299864"/>
                <a:gd name="connsiteX48" fmla="*/ 3364302 w 3640347"/>
                <a:gd name="connsiteY48" fmla="*/ 1199072 h 1299864"/>
                <a:gd name="connsiteX49" fmla="*/ 3355676 w 3640347"/>
                <a:gd name="connsiteY49" fmla="*/ 1173193 h 1299864"/>
                <a:gd name="connsiteX50" fmla="*/ 3347049 w 3640347"/>
                <a:gd name="connsiteY50" fmla="*/ 871268 h 1299864"/>
                <a:gd name="connsiteX51" fmla="*/ 3286664 w 3640347"/>
                <a:gd name="connsiteY51" fmla="*/ 802257 h 1299864"/>
                <a:gd name="connsiteX52" fmla="*/ 3252159 w 3640347"/>
                <a:gd name="connsiteY52" fmla="*/ 776378 h 1299864"/>
                <a:gd name="connsiteX53" fmla="*/ 3217653 w 3640347"/>
                <a:gd name="connsiteY53" fmla="*/ 759125 h 1299864"/>
                <a:gd name="connsiteX54" fmla="*/ 3157268 w 3640347"/>
                <a:gd name="connsiteY54" fmla="*/ 750498 h 1299864"/>
                <a:gd name="connsiteX55" fmla="*/ 2777706 w 3640347"/>
                <a:gd name="connsiteY55" fmla="*/ 759125 h 1299864"/>
                <a:gd name="connsiteX56" fmla="*/ 2734574 w 3640347"/>
                <a:gd name="connsiteY56" fmla="*/ 802257 h 1299864"/>
                <a:gd name="connsiteX57" fmla="*/ 2717321 w 3640347"/>
                <a:gd name="connsiteY57" fmla="*/ 854015 h 1299864"/>
                <a:gd name="connsiteX58" fmla="*/ 2691442 w 3640347"/>
                <a:gd name="connsiteY58" fmla="*/ 940280 h 1299864"/>
                <a:gd name="connsiteX59" fmla="*/ 2665562 w 3640347"/>
                <a:gd name="connsiteY59" fmla="*/ 966159 h 1299864"/>
                <a:gd name="connsiteX60" fmla="*/ 2613804 w 3640347"/>
                <a:gd name="connsiteY60" fmla="*/ 1069676 h 1299864"/>
                <a:gd name="connsiteX61" fmla="*/ 2605177 w 3640347"/>
                <a:gd name="connsiteY61" fmla="*/ 1112808 h 1299864"/>
                <a:gd name="connsiteX62" fmla="*/ 2622430 w 3640347"/>
                <a:gd name="connsiteY62" fmla="*/ 1259457 h 1299864"/>
                <a:gd name="connsiteX63" fmla="*/ 2596551 w 3640347"/>
                <a:gd name="connsiteY63" fmla="*/ 1268083 h 1299864"/>
                <a:gd name="connsiteX64" fmla="*/ 2225615 w 3640347"/>
                <a:gd name="connsiteY64" fmla="*/ 1259457 h 1299864"/>
                <a:gd name="connsiteX65" fmla="*/ 1794294 w 3640347"/>
                <a:gd name="connsiteY65" fmla="*/ 1268083 h 1299864"/>
                <a:gd name="connsiteX66" fmla="*/ 1595887 w 3640347"/>
                <a:gd name="connsiteY66" fmla="*/ 1276710 h 1299864"/>
                <a:gd name="connsiteX67" fmla="*/ 1475117 w 3640347"/>
                <a:gd name="connsiteY67" fmla="*/ 1285336 h 1299864"/>
                <a:gd name="connsiteX68" fmla="*/ 1293962 w 3640347"/>
                <a:gd name="connsiteY68" fmla="*/ 1293963 h 1299864"/>
                <a:gd name="connsiteX69" fmla="*/ 1086928 w 3640347"/>
                <a:gd name="connsiteY69" fmla="*/ 1242204 h 1299864"/>
                <a:gd name="connsiteX70" fmla="*/ 1061049 w 3640347"/>
                <a:gd name="connsiteY70" fmla="*/ 1207698 h 1299864"/>
                <a:gd name="connsiteX71" fmla="*/ 1035170 w 3640347"/>
                <a:gd name="connsiteY71" fmla="*/ 1069676 h 1299864"/>
                <a:gd name="connsiteX72" fmla="*/ 1026544 w 3640347"/>
                <a:gd name="connsiteY72" fmla="*/ 1017917 h 1299864"/>
                <a:gd name="connsiteX73" fmla="*/ 1000664 w 3640347"/>
                <a:gd name="connsiteY73" fmla="*/ 923027 h 1299864"/>
                <a:gd name="connsiteX74" fmla="*/ 957532 w 3640347"/>
                <a:gd name="connsiteY74" fmla="*/ 871268 h 1299864"/>
                <a:gd name="connsiteX75" fmla="*/ 897147 w 3640347"/>
                <a:gd name="connsiteY75" fmla="*/ 819510 h 1299864"/>
                <a:gd name="connsiteX76" fmla="*/ 785004 w 3640347"/>
                <a:gd name="connsiteY76" fmla="*/ 759125 h 1299864"/>
                <a:gd name="connsiteX77" fmla="*/ 629728 w 3640347"/>
                <a:gd name="connsiteY77" fmla="*/ 750498 h 1299864"/>
                <a:gd name="connsiteX78" fmla="*/ 508959 w 3640347"/>
                <a:gd name="connsiteY78" fmla="*/ 776378 h 1299864"/>
                <a:gd name="connsiteX79" fmla="*/ 422694 w 3640347"/>
                <a:gd name="connsiteY79" fmla="*/ 879895 h 1299864"/>
                <a:gd name="connsiteX80" fmla="*/ 353683 w 3640347"/>
                <a:gd name="connsiteY80" fmla="*/ 957532 h 1299864"/>
                <a:gd name="connsiteX81" fmla="*/ 310551 w 3640347"/>
                <a:gd name="connsiteY81" fmla="*/ 1035170 h 1299864"/>
                <a:gd name="connsiteX82" fmla="*/ 301925 w 3640347"/>
                <a:gd name="connsiteY82" fmla="*/ 1078302 h 1299864"/>
                <a:gd name="connsiteX83" fmla="*/ 327804 w 3640347"/>
                <a:gd name="connsiteY83"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983411 w 3640347"/>
                <a:gd name="connsiteY12" fmla="*/ 552091 h 1299864"/>
                <a:gd name="connsiteX13" fmla="*/ 1112808 w 3640347"/>
                <a:gd name="connsiteY13" fmla="*/ 534838 h 1299864"/>
                <a:gd name="connsiteX14" fmla="*/ 1190445 w 3640347"/>
                <a:gd name="connsiteY14" fmla="*/ 474453 h 1299864"/>
                <a:gd name="connsiteX15" fmla="*/ 1268083 w 3640347"/>
                <a:gd name="connsiteY15" fmla="*/ 422695 h 1299864"/>
                <a:gd name="connsiteX16" fmla="*/ 1293962 w 3640347"/>
                <a:gd name="connsiteY16" fmla="*/ 396815 h 1299864"/>
                <a:gd name="connsiteX17" fmla="*/ 1328468 w 3640347"/>
                <a:gd name="connsiteY17" fmla="*/ 370936 h 1299864"/>
                <a:gd name="connsiteX18" fmla="*/ 1388853 w 3640347"/>
                <a:gd name="connsiteY18" fmla="*/ 301925 h 1299864"/>
                <a:gd name="connsiteX19" fmla="*/ 1466491 w 3640347"/>
                <a:gd name="connsiteY19" fmla="*/ 241540 h 1299864"/>
                <a:gd name="connsiteX20" fmla="*/ 1535502 w 3640347"/>
                <a:gd name="connsiteY20" fmla="*/ 129397 h 1299864"/>
                <a:gd name="connsiteX21" fmla="*/ 1613140 w 3640347"/>
                <a:gd name="connsiteY21" fmla="*/ 77638 h 1299864"/>
                <a:gd name="connsiteX22" fmla="*/ 1742536 w 3640347"/>
                <a:gd name="connsiteY22" fmla="*/ 17253 h 1299864"/>
                <a:gd name="connsiteX23" fmla="*/ 1794294 w 3640347"/>
                <a:gd name="connsiteY23" fmla="*/ 0 h 1299864"/>
                <a:gd name="connsiteX24" fmla="*/ 3200400 w 3640347"/>
                <a:gd name="connsiteY24" fmla="*/ 8627 h 1299864"/>
                <a:gd name="connsiteX25" fmla="*/ 3226279 w 3640347"/>
                <a:gd name="connsiteY25" fmla="*/ 17253 h 1299864"/>
                <a:gd name="connsiteX26" fmla="*/ 3243532 w 3640347"/>
                <a:gd name="connsiteY26" fmla="*/ 43132 h 1299864"/>
                <a:gd name="connsiteX27" fmla="*/ 3303917 w 3640347"/>
                <a:gd name="connsiteY27" fmla="*/ 94891 h 1299864"/>
                <a:gd name="connsiteX28" fmla="*/ 3338423 w 3640347"/>
                <a:gd name="connsiteY28" fmla="*/ 138023 h 1299864"/>
                <a:gd name="connsiteX29" fmla="*/ 3381555 w 3640347"/>
                <a:gd name="connsiteY29" fmla="*/ 181155 h 1299864"/>
                <a:gd name="connsiteX30" fmla="*/ 3390181 w 3640347"/>
                <a:gd name="connsiteY30" fmla="*/ 207034 h 1299864"/>
                <a:gd name="connsiteX31" fmla="*/ 3407434 w 3640347"/>
                <a:gd name="connsiteY31" fmla="*/ 232914 h 1299864"/>
                <a:gd name="connsiteX32" fmla="*/ 3441940 w 3640347"/>
                <a:gd name="connsiteY32" fmla="*/ 310551 h 1299864"/>
                <a:gd name="connsiteX33" fmla="*/ 3450566 w 3640347"/>
                <a:gd name="connsiteY33" fmla="*/ 345057 h 1299864"/>
                <a:gd name="connsiteX34" fmla="*/ 3502325 w 3640347"/>
                <a:gd name="connsiteY34" fmla="*/ 414068 h 1299864"/>
                <a:gd name="connsiteX35" fmla="*/ 3519577 w 3640347"/>
                <a:gd name="connsiteY35" fmla="*/ 439947 h 1299864"/>
                <a:gd name="connsiteX36" fmla="*/ 3545457 w 3640347"/>
                <a:gd name="connsiteY36" fmla="*/ 457200 h 1299864"/>
                <a:gd name="connsiteX37" fmla="*/ 3597215 w 3640347"/>
                <a:gd name="connsiteY37" fmla="*/ 569344 h 1299864"/>
                <a:gd name="connsiteX38" fmla="*/ 3614468 w 3640347"/>
                <a:gd name="connsiteY38" fmla="*/ 612476 h 1299864"/>
                <a:gd name="connsiteX39" fmla="*/ 3623094 w 3640347"/>
                <a:gd name="connsiteY39" fmla="*/ 646981 h 1299864"/>
                <a:gd name="connsiteX40" fmla="*/ 3640347 w 3640347"/>
                <a:gd name="connsiteY40" fmla="*/ 707366 h 1299864"/>
                <a:gd name="connsiteX41" fmla="*/ 3631721 w 3640347"/>
                <a:gd name="connsiteY41" fmla="*/ 1017917 h 1299864"/>
                <a:gd name="connsiteX42" fmla="*/ 3614468 w 3640347"/>
                <a:gd name="connsiteY42" fmla="*/ 1043797 h 1299864"/>
                <a:gd name="connsiteX43" fmla="*/ 3597215 w 3640347"/>
                <a:gd name="connsiteY43" fmla="*/ 1078302 h 1299864"/>
                <a:gd name="connsiteX44" fmla="*/ 3545457 w 3640347"/>
                <a:gd name="connsiteY44" fmla="*/ 1173193 h 1299864"/>
                <a:gd name="connsiteX45" fmla="*/ 3528204 w 3640347"/>
                <a:gd name="connsiteY45" fmla="*/ 1199072 h 1299864"/>
                <a:gd name="connsiteX46" fmla="*/ 3502325 w 3640347"/>
                <a:gd name="connsiteY46" fmla="*/ 1207698 h 1299864"/>
                <a:gd name="connsiteX47" fmla="*/ 3364302 w 3640347"/>
                <a:gd name="connsiteY47" fmla="*/ 1199072 h 1299864"/>
                <a:gd name="connsiteX48" fmla="*/ 3355676 w 3640347"/>
                <a:gd name="connsiteY48" fmla="*/ 1173193 h 1299864"/>
                <a:gd name="connsiteX49" fmla="*/ 3347049 w 3640347"/>
                <a:gd name="connsiteY49" fmla="*/ 871268 h 1299864"/>
                <a:gd name="connsiteX50" fmla="*/ 3286664 w 3640347"/>
                <a:gd name="connsiteY50" fmla="*/ 802257 h 1299864"/>
                <a:gd name="connsiteX51" fmla="*/ 3252159 w 3640347"/>
                <a:gd name="connsiteY51" fmla="*/ 776378 h 1299864"/>
                <a:gd name="connsiteX52" fmla="*/ 3217653 w 3640347"/>
                <a:gd name="connsiteY52" fmla="*/ 759125 h 1299864"/>
                <a:gd name="connsiteX53" fmla="*/ 3157268 w 3640347"/>
                <a:gd name="connsiteY53" fmla="*/ 750498 h 1299864"/>
                <a:gd name="connsiteX54" fmla="*/ 2777706 w 3640347"/>
                <a:gd name="connsiteY54" fmla="*/ 759125 h 1299864"/>
                <a:gd name="connsiteX55" fmla="*/ 2734574 w 3640347"/>
                <a:gd name="connsiteY55" fmla="*/ 802257 h 1299864"/>
                <a:gd name="connsiteX56" fmla="*/ 2717321 w 3640347"/>
                <a:gd name="connsiteY56" fmla="*/ 854015 h 1299864"/>
                <a:gd name="connsiteX57" fmla="*/ 2691442 w 3640347"/>
                <a:gd name="connsiteY57" fmla="*/ 940280 h 1299864"/>
                <a:gd name="connsiteX58" fmla="*/ 2665562 w 3640347"/>
                <a:gd name="connsiteY58" fmla="*/ 966159 h 1299864"/>
                <a:gd name="connsiteX59" fmla="*/ 2613804 w 3640347"/>
                <a:gd name="connsiteY59" fmla="*/ 1069676 h 1299864"/>
                <a:gd name="connsiteX60" fmla="*/ 2605177 w 3640347"/>
                <a:gd name="connsiteY60" fmla="*/ 1112808 h 1299864"/>
                <a:gd name="connsiteX61" fmla="*/ 2622430 w 3640347"/>
                <a:gd name="connsiteY61" fmla="*/ 1259457 h 1299864"/>
                <a:gd name="connsiteX62" fmla="*/ 2596551 w 3640347"/>
                <a:gd name="connsiteY62" fmla="*/ 1268083 h 1299864"/>
                <a:gd name="connsiteX63" fmla="*/ 2225615 w 3640347"/>
                <a:gd name="connsiteY63" fmla="*/ 1259457 h 1299864"/>
                <a:gd name="connsiteX64" fmla="*/ 1794294 w 3640347"/>
                <a:gd name="connsiteY64" fmla="*/ 1268083 h 1299864"/>
                <a:gd name="connsiteX65" fmla="*/ 1595887 w 3640347"/>
                <a:gd name="connsiteY65" fmla="*/ 1276710 h 1299864"/>
                <a:gd name="connsiteX66" fmla="*/ 1475117 w 3640347"/>
                <a:gd name="connsiteY66" fmla="*/ 1285336 h 1299864"/>
                <a:gd name="connsiteX67" fmla="*/ 1293962 w 3640347"/>
                <a:gd name="connsiteY67" fmla="*/ 1293963 h 1299864"/>
                <a:gd name="connsiteX68" fmla="*/ 1086928 w 3640347"/>
                <a:gd name="connsiteY68" fmla="*/ 1242204 h 1299864"/>
                <a:gd name="connsiteX69" fmla="*/ 1061049 w 3640347"/>
                <a:gd name="connsiteY69" fmla="*/ 1207698 h 1299864"/>
                <a:gd name="connsiteX70" fmla="*/ 1035170 w 3640347"/>
                <a:gd name="connsiteY70" fmla="*/ 1069676 h 1299864"/>
                <a:gd name="connsiteX71" fmla="*/ 1026544 w 3640347"/>
                <a:gd name="connsiteY71" fmla="*/ 1017917 h 1299864"/>
                <a:gd name="connsiteX72" fmla="*/ 1000664 w 3640347"/>
                <a:gd name="connsiteY72" fmla="*/ 923027 h 1299864"/>
                <a:gd name="connsiteX73" fmla="*/ 957532 w 3640347"/>
                <a:gd name="connsiteY73" fmla="*/ 871268 h 1299864"/>
                <a:gd name="connsiteX74" fmla="*/ 897147 w 3640347"/>
                <a:gd name="connsiteY74" fmla="*/ 819510 h 1299864"/>
                <a:gd name="connsiteX75" fmla="*/ 785004 w 3640347"/>
                <a:gd name="connsiteY75" fmla="*/ 759125 h 1299864"/>
                <a:gd name="connsiteX76" fmla="*/ 629728 w 3640347"/>
                <a:gd name="connsiteY76" fmla="*/ 750498 h 1299864"/>
                <a:gd name="connsiteX77" fmla="*/ 508959 w 3640347"/>
                <a:gd name="connsiteY77" fmla="*/ 776378 h 1299864"/>
                <a:gd name="connsiteX78" fmla="*/ 422694 w 3640347"/>
                <a:gd name="connsiteY78" fmla="*/ 879895 h 1299864"/>
                <a:gd name="connsiteX79" fmla="*/ 353683 w 3640347"/>
                <a:gd name="connsiteY79" fmla="*/ 957532 h 1299864"/>
                <a:gd name="connsiteX80" fmla="*/ 310551 w 3640347"/>
                <a:gd name="connsiteY80" fmla="*/ 1035170 h 1299864"/>
                <a:gd name="connsiteX81" fmla="*/ 301925 w 3640347"/>
                <a:gd name="connsiteY81" fmla="*/ 1078302 h 1299864"/>
                <a:gd name="connsiteX82" fmla="*/ 327804 w 3640347"/>
                <a:gd name="connsiteY82"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983411 w 3640347"/>
                <a:gd name="connsiteY12" fmla="*/ 552091 h 1299864"/>
                <a:gd name="connsiteX13" fmla="*/ 1112808 w 3640347"/>
                <a:gd name="connsiteY13" fmla="*/ 534838 h 1299864"/>
                <a:gd name="connsiteX14" fmla="*/ 1190445 w 3640347"/>
                <a:gd name="connsiteY14" fmla="*/ 474453 h 1299864"/>
                <a:gd name="connsiteX15" fmla="*/ 1268083 w 3640347"/>
                <a:gd name="connsiteY15" fmla="*/ 422695 h 1299864"/>
                <a:gd name="connsiteX16" fmla="*/ 1293962 w 3640347"/>
                <a:gd name="connsiteY16" fmla="*/ 396815 h 1299864"/>
                <a:gd name="connsiteX17" fmla="*/ 1328468 w 3640347"/>
                <a:gd name="connsiteY17" fmla="*/ 370936 h 1299864"/>
                <a:gd name="connsiteX18" fmla="*/ 1388853 w 3640347"/>
                <a:gd name="connsiteY18" fmla="*/ 301925 h 1299864"/>
                <a:gd name="connsiteX19" fmla="*/ 1535502 w 3640347"/>
                <a:gd name="connsiteY19" fmla="*/ 129397 h 1299864"/>
                <a:gd name="connsiteX20" fmla="*/ 1613140 w 3640347"/>
                <a:gd name="connsiteY20" fmla="*/ 77638 h 1299864"/>
                <a:gd name="connsiteX21" fmla="*/ 1742536 w 3640347"/>
                <a:gd name="connsiteY21" fmla="*/ 17253 h 1299864"/>
                <a:gd name="connsiteX22" fmla="*/ 1794294 w 3640347"/>
                <a:gd name="connsiteY22" fmla="*/ 0 h 1299864"/>
                <a:gd name="connsiteX23" fmla="*/ 3200400 w 3640347"/>
                <a:gd name="connsiteY23" fmla="*/ 8627 h 1299864"/>
                <a:gd name="connsiteX24" fmla="*/ 3226279 w 3640347"/>
                <a:gd name="connsiteY24" fmla="*/ 17253 h 1299864"/>
                <a:gd name="connsiteX25" fmla="*/ 3243532 w 3640347"/>
                <a:gd name="connsiteY25" fmla="*/ 43132 h 1299864"/>
                <a:gd name="connsiteX26" fmla="*/ 3303917 w 3640347"/>
                <a:gd name="connsiteY26" fmla="*/ 94891 h 1299864"/>
                <a:gd name="connsiteX27" fmla="*/ 3338423 w 3640347"/>
                <a:gd name="connsiteY27" fmla="*/ 138023 h 1299864"/>
                <a:gd name="connsiteX28" fmla="*/ 3381555 w 3640347"/>
                <a:gd name="connsiteY28" fmla="*/ 181155 h 1299864"/>
                <a:gd name="connsiteX29" fmla="*/ 3390181 w 3640347"/>
                <a:gd name="connsiteY29" fmla="*/ 207034 h 1299864"/>
                <a:gd name="connsiteX30" fmla="*/ 3407434 w 3640347"/>
                <a:gd name="connsiteY30" fmla="*/ 232914 h 1299864"/>
                <a:gd name="connsiteX31" fmla="*/ 3441940 w 3640347"/>
                <a:gd name="connsiteY31" fmla="*/ 310551 h 1299864"/>
                <a:gd name="connsiteX32" fmla="*/ 3450566 w 3640347"/>
                <a:gd name="connsiteY32" fmla="*/ 345057 h 1299864"/>
                <a:gd name="connsiteX33" fmla="*/ 3502325 w 3640347"/>
                <a:gd name="connsiteY33" fmla="*/ 414068 h 1299864"/>
                <a:gd name="connsiteX34" fmla="*/ 3519577 w 3640347"/>
                <a:gd name="connsiteY34" fmla="*/ 439947 h 1299864"/>
                <a:gd name="connsiteX35" fmla="*/ 3545457 w 3640347"/>
                <a:gd name="connsiteY35" fmla="*/ 457200 h 1299864"/>
                <a:gd name="connsiteX36" fmla="*/ 3597215 w 3640347"/>
                <a:gd name="connsiteY36" fmla="*/ 569344 h 1299864"/>
                <a:gd name="connsiteX37" fmla="*/ 3614468 w 3640347"/>
                <a:gd name="connsiteY37" fmla="*/ 612476 h 1299864"/>
                <a:gd name="connsiteX38" fmla="*/ 3623094 w 3640347"/>
                <a:gd name="connsiteY38" fmla="*/ 646981 h 1299864"/>
                <a:gd name="connsiteX39" fmla="*/ 3640347 w 3640347"/>
                <a:gd name="connsiteY39" fmla="*/ 707366 h 1299864"/>
                <a:gd name="connsiteX40" fmla="*/ 3631721 w 3640347"/>
                <a:gd name="connsiteY40" fmla="*/ 1017917 h 1299864"/>
                <a:gd name="connsiteX41" fmla="*/ 3614468 w 3640347"/>
                <a:gd name="connsiteY41" fmla="*/ 1043797 h 1299864"/>
                <a:gd name="connsiteX42" fmla="*/ 3597215 w 3640347"/>
                <a:gd name="connsiteY42" fmla="*/ 1078302 h 1299864"/>
                <a:gd name="connsiteX43" fmla="*/ 3545457 w 3640347"/>
                <a:gd name="connsiteY43" fmla="*/ 1173193 h 1299864"/>
                <a:gd name="connsiteX44" fmla="*/ 3528204 w 3640347"/>
                <a:gd name="connsiteY44" fmla="*/ 1199072 h 1299864"/>
                <a:gd name="connsiteX45" fmla="*/ 3502325 w 3640347"/>
                <a:gd name="connsiteY45" fmla="*/ 1207698 h 1299864"/>
                <a:gd name="connsiteX46" fmla="*/ 3364302 w 3640347"/>
                <a:gd name="connsiteY46" fmla="*/ 1199072 h 1299864"/>
                <a:gd name="connsiteX47" fmla="*/ 3355676 w 3640347"/>
                <a:gd name="connsiteY47" fmla="*/ 1173193 h 1299864"/>
                <a:gd name="connsiteX48" fmla="*/ 3347049 w 3640347"/>
                <a:gd name="connsiteY48" fmla="*/ 871268 h 1299864"/>
                <a:gd name="connsiteX49" fmla="*/ 3286664 w 3640347"/>
                <a:gd name="connsiteY49" fmla="*/ 802257 h 1299864"/>
                <a:gd name="connsiteX50" fmla="*/ 3252159 w 3640347"/>
                <a:gd name="connsiteY50" fmla="*/ 776378 h 1299864"/>
                <a:gd name="connsiteX51" fmla="*/ 3217653 w 3640347"/>
                <a:gd name="connsiteY51" fmla="*/ 759125 h 1299864"/>
                <a:gd name="connsiteX52" fmla="*/ 3157268 w 3640347"/>
                <a:gd name="connsiteY52" fmla="*/ 750498 h 1299864"/>
                <a:gd name="connsiteX53" fmla="*/ 2777706 w 3640347"/>
                <a:gd name="connsiteY53" fmla="*/ 759125 h 1299864"/>
                <a:gd name="connsiteX54" fmla="*/ 2734574 w 3640347"/>
                <a:gd name="connsiteY54" fmla="*/ 802257 h 1299864"/>
                <a:gd name="connsiteX55" fmla="*/ 2717321 w 3640347"/>
                <a:gd name="connsiteY55" fmla="*/ 854015 h 1299864"/>
                <a:gd name="connsiteX56" fmla="*/ 2691442 w 3640347"/>
                <a:gd name="connsiteY56" fmla="*/ 940280 h 1299864"/>
                <a:gd name="connsiteX57" fmla="*/ 2665562 w 3640347"/>
                <a:gd name="connsiteY57" fmla="*/ 966159 h 1299864"/>
                <a:gd name="connsiteX58" fmla="*/ 2613804 w 3640347"/>
                <a:gd name="connsiteY58" fmla="*/ 1069676 h 1299864"/>
                <a:gd name="connsiteX59" fmla="*/ 2605177 w 3640347"/>
                <a:gd name="connsiteY59" fmla="*/ 1112808 h 1299864"/>
                <a:gd name="connsiteX60" fmla="*/ 2622430 w 3640347"/>
                <a:gd name="connsiteY60" fmla="*/ 1259457 h 1299864"/>
                <a:gd name="connsiteX61" fmla="*/ 2596551 w 3640347"/>
                <a:gd name="connsiteY61" fmla="*/ 1268083 h 1299864"/>
                <a:gd name="connsiteX62" fmla="*/ 2225615 w 3640347"/>
                <a:gd name="connsiteY62" fmla="*/ 1259457 h 1299864"/>
                <a:gd name="connsiteX63" fmla="*/ 1794294 w 3640347"/>
                <a:gd name="connsiteY63" fmla="*/ 1268083 h 1299864"/>
                <a:gd name="connsiteX64" fmla="*/ 1595887 w 3640347"/>
                <a:gd name="connsiteY64" fmla="*/ 1276710 h 1299864"/>
                <a:gd name="connsiteX65" fmla="*/ 1475117 w 3640347"/>
                <a:gd name="connsiteY65" fmla="*/ 1285336 h 1299864"/>
                <a:gd name="connsiteX66" fmla="*/ 1293962 w 3640347"/>
                <a:gd name="connsiteY66" fmla="*/ 1293963 h 1299864"/>
                <a:gd name="connsiteX67" fmla="*/ 1086928 w 3640347"/>
                <a:gd name="connsiteY67" fmla="*/ 1242204 h 1299864"/>
                <a:gd name="connsiteX68" fmla="*/ 1061049 w 3640347"/>
                <a:gd name="connsiteY68" fmla="*/ 1207698 h 1299864"/>
                <a:gd name="connsiteX69" fmla="*/ 1035170 w 3640347"/>
                <a:gd name="connsiteY69" fmla="*/ 1069676 h 1299864"/>
                <a:gd name="connsiteX70" fmla="*/ 1026544 w 3640347"/>
                <a:gd name="connsiteY70" fmla="*/ 1017917 h 1299864"/>
                <a:gd name="connsiteX71" fmla="*/ 1000664 w 3640347"/>
                <a:gd name="connsiteY71" fmla="*/ 923027 h 1299864"/>
                <a:gd name="connsiteX72" fmla="*/ 957532 w 3640347"/>
                <a:gd name="connsiteY72" fmla="*/ 871268 h 1299864"/>
                <a:gd name="connsiteX73" fmla="*/ 897147 w 3640347"/>
                <a:gd name="connsiteY73" fmla="*/ 819510 h 1299864"/>
                <a:gd name="connsiteX74" fmla="*/ 785004 w 3640347"/>
                <a:gd name="connsiteY74" fmla="*/ 759125 h 1299864"/>
                <a:gd name="connsiteX75" fmla="*/ 629728 w 3640347"/>
                <a:gd name="connsiteY75" fmla="*/ 750498 h 1299864"/>
                <a:gd name="connsiteX76" fmla="*/ 508959 w 3640347"/>
                <a:gd name="connsiteY76" fmla="*/ 776378 h 1299864"/>
                <a:gd name="connsiteX77" fmla="*/ 422694 w 3640347"/>
                <a:gd name="connsiteY77" fmla="*/ 879895 h 1299864"/>
                <a:gd name="connsiteX78" fmla="*/ 353683 w 3640347"/>
                <a:gd name="connsiteY78" fmla="*/ 957532 h 1299864"/>
                <a:gd name="connsiteX79" fmla="*/ 310551 w 3640347"/>
                <a:gd name="connsiteY79" fmla="*/ 1035170 h 1299864"/>
                <a:gd name="connsiteX80" fmla="*/ 301925 w 3640347"/>
                <a:gd name="connsiteY80" fmla="*/ 1078302 h 1299864"/>
                <a:gd name="connsiteX81" fmla="*/ 327804 w 3640347"/>
                <a:gd name="connsiteY81"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983411 w 3640347"/>
                <a:gd name="connsiteY12" fmla="*/ 552091 h 1299864"/>
                <a:gd name="connsiteX13" fmla="*/ 1112808 w 3640347"/>
                <a:gd name="connsiteY13" fmla="*/ 534838 h 1299864"/>
                <a:gd name="connsiteX14" fmla="*/ 1190445 w 3640347"/>
                <a:gd name="connsiteY14" fmla="*/ 474453 h 1299864"/>
                <a:gd name="connsiteX15" fmla="*/ 1268083 w 3640347"/>
                <a:gd name="connsiteY15" fmla="*/ 422695 h 1299864"/>
                <a:gd name="connsiteX16" fmla="*/ 1293962 w 3640347"/>
                <a:gd name="connsiteY16" fmla="*/ 396815 h 1299864"/>
                <a:gd name="connsiteX17" fmla="*/ 1388853 w 3640347"/>
                <a:gd name="connsiteY17" fmla="*/ 301925 h 1299864"/>
                <a:gd name="connsiteX18" fmla="*/ 1535502 w 3640347"/>
                <a:gd name="connsiteY18" fmla="*/ 129397 h 1299864"/>
                <a:gd name="connsiteX19" fmla="*/ 1613140 w 3640347"/>
                <a:gd name="connsiteY19" fmla="*/ 77638 h 1299864"/>
                <a:gd name="connsiteX20" fmla="*/ 1742536 w 3640347"/>
                <a:gd name="connsiteY20" fmla="*/ 17253 h 1299864"/>
                <a:gd name="connsiteX21" fmla="*/ 1794294 w 3640347"/>
                <a:gd name="connsiteY21" fmla="*/ 0 h 1299864"/>
                <a:gd name="connsiteX22" fmla="*/ 3200400 w 3640347"/>
                <a:gd name="connsiteY22" fmla="*/ 8627 h 1299864"/>
                <a:gd name="connsiteX23" fmla="*/ 3226279 w 3640347"/>
                <a:gd name="connsiteY23" fmla="*/ 17253 h 1299864"/>
                <a:gd name="connsiteX24" fmla="*/ 3243532 w 3640347"/>
                <a:gd name="connsiteY24" fmla="*/ 43132 h 1299864"/>
                <a:gd name="connsiteX25" fmla="*/ 3303917 w 3640347"/>
                <a:gd name="connsiteY25" fmla="*/ 94891 h 1299864"/>
                <a:gd name="connsiteX26" fmla="*/ 3338423 w 3640347"/>
                <a:gd name="connsiteY26" fmla="*/ 138023 h 1299864"/>
                <a:gd name="connsiteX27" fmla="*/ 3381555 w 3640347"/>
                <a:gd name="connsiteY27" fmla="*/ 181155 h 1299864"/>
                <a:gd name="connsiteX28" fmla="*/ 3390181 w 3640347"/>
                <a:gd name="connsiteY28" fmla="*/ 207034 h 1299864"/>
                <a:gd name="connsiteX29" fmla="*/ 3407434 w 3640347"/>
                <a:gd name="connsiteY29" fmla="*/ 232914 h 1299864"/>
                <a:gd name="connsiteX30" fmla="*/ 3441940 w 3640347"/>
                <a:gd name="connsiteY30" fmla="*/ 310551 h 1299864"/>
                <a:gd name="connsiteX31" fmla="*/ 3450566 w 3640347"/>
                <a:gd name="connsiteY31" fmla="*/ 345057 h 1299864"/>
                <a:gd name="connsiteX32" fmla="*/ 3502325 w 3640347"/>
                <a:gd name="connsiteY32" fmla="*/ 414068 h 1299864"/>
                <a:gd name="connsiteX33" fmla="*/ 3519577 w 3640347"/>
                <a:gd name="connsiteY33" fmla="*/ 439947 h 1299864"/>
                <a:gd name="connsiteX34" fmla="*/ 3545457 w 3640347"/>
                <a:gd name="connsiteY34" fmla="*/ 457200 h 1299864"/>
                <a:gd name="connsiteX35" fmla="*/ 3597215 w 3640347"/>
                <a:gd name="connsiteY35" fmla="*/ 569344 h 1299864"/>
                <a:gd name="connsiteX36" fmla="*/ 3614468 w 3640347"/>
                <a:gd name="connsiteY36" fmla="*/ 612476 h 1299864"/>
                <a:gd name="connsiteX37" fmla="*/ 3623094 w 3640347"/>
                <a:gd name="connsiteY37" fmla="*/ 646981 h 1299864"/>
                <a:gd name="connsiteX38" fmla="*/ 3640347 w 3640347"/>
                <a:gd name="connsiteY38" fmla="*/ 707366 h 1299864"/>
                <a:gd name="connsiteX39" fmla="*/ 3631721 w 3640347"/>
                <a:gd name="connsiteY39" fmla="*/ 1017917 h 1299864"/>
                <a:gd name="connsiteX40" fmla="*/ 3614468 w 3640347"/>
                <a:gd name="connsiteY40" fmla="*/ 1043797 h 1299864"/>
                <a:gd name="connsiteX41" fmla="*/ 3597215 w 3640347"/>
                <a:gd name="connsiteY41" fmla="*/ 1078302 h 1299864"/>
                <a:gd name="connsiteX42" fmla="*/ 3545457 w 3640347"/>
                <a:gd name="connsiteY42" fmla="*/ 1173193 h 1299864"/>
                <a:gd name="connsiteX43" fmla="*/ 3528204 w 3640347"/>
                <a:gd name="connsiteY43" fmla="*/ 1199072 h 1299864"/>
                <a:gd name="connsiteX44" fmla="*/ 3502325 w 3640347"/>
                <a:gd name="connsiteY44" fmla="*/ 1207698 h 1299864"/>
                <a:gd name="connsiteX45" fmla="*/ 3364302 w 3640347"/>
                <a:gd name="connsiteY45" fmla="*/ 1199072 h 1299864"/>
                <a:gd name="connsiteX46" fmla="*/ 3355676 w 3640347"/>
                <a:gd name="connsiteY46" fmla="*/ 1173193 h 1299864"/>
                <a:gd name="connsiteX47" fmla="*/ 3347049 w 3640347"/>
                <a:gd name="connsiteY47" fmla="*/ 871268 h 1299864"/>
                <a:gd name="connsiteX48" fmla="*/ 3286664 w 3640347"/>
                <a:gd name="connsiteY48" fmla="*/ 802257 h 1299864"/>
                <a:gd name="connsiteX49" fmla="*/ 3252159 w 3640347"/>
                <a:gd name="connsiteY49" fmla="*/ 776378 h 1299864"/>
                <a:gd name="connsiteX50" fmla="*/ 3217653 w 3640347"/>
                <a:gd name="connsiteY50" fmla="*/ 759125 h 1299864"/>
                <a:gd name="connsiteX51" fmla="*/ 3157268 w 3640347"/>
                <a:gd name="connsiteY51" fmla="*/ 750498 h 1299864"/>
                <a:gd name="connsiteX52" fmla="*/ 2777706 w 3640347"/>
                <a:gd name="connsiteY52" fmla="*/ 759125 h 1299864"/>
                <a:gd name="connsiteX53" fmla="*/ 2734574 w 3640347"/>
                <a:gd name="connsiteY53" fmla="*/ 802257 h 1299864"/>
                <a:gd name="connsiteX54" fmla="*/ 2717321 w 3640347"/>
                <a:gd name="connsiteY54" fmla="*/ 854015 h 1299864"/>
                <a:gd name="connsiteX55" fmla="*/ 2691442 w 3640347"/>
                <a:gd name="connsiteY55" fmla="*/ 940280 h 1299864"/>
                <a:gd name="connsiteX56" fmla="*/ 2665562 w 3640347"/>
                <a:gd name="connsiteY56" fmla="*/ 966159 h 1299864"/>
                <a:gd name="connsiteX57" fmla="*/ 2613804 w 3640347"/>
                <a:gd name="connsiteY57" fmla="*/ 1069676 h 1299864"/>
                <a:gd name="connsiteX58" fmla="*/ 2605177 w 3640347"/>
                <a:gd name="connsiteY58" fmla="*/ 1112808 h 1299864"/>
                <a:gd name="connsiteX59" fmla="*/ 2622430 w 3640347"/>
                <a:gd name="connsiteY59" fmla="*/ 1259457 h 1299864"/>
                <a:gd name="connsiteX60" fmla="*/ 2596551 w 3640347"/>
                <a:gd name="connsiteY60" fmla="*/ 1268083 h 1299864"/>
                <a:gd name="connsiteX61" fmla="*/ 2225615 w 3640347"/>
                <a:gd name="connsiteY61" fmla="*/ 1259457 h 1299864"/>
                <a:gd name="connsiteX62" fmla="*/ 1794294 w 3640347"/>
                <a:gd name="connsiteY62" fmla="*/ 1268083 h 1299864"/>
                <a:gd name="connsiteX63" fmla="*/ 1595887 w 3640347"/>
                <a:gd name="connsiteY63" fmla="*/ 1276710 h 1299864"/>
                <a:gd name="connsiteX64" fmla="*/ 1475117 w 3640347"/>
                <a:gd name="connsiteY64" fmla="*/ 1285336 h 1299864"/>
                <a:gd name="connsiteX65" fmla="*/ 1293962 w 3640347"/>
                <a:gd name="connsiteY65" fmla="*/ 1293963 h 1299864"/>
                <a:gd name="connsiteX66" fmla="*/ 1086928 w 3640347"/>
                <a:gd name="connsiteY66" fmla="*/ 1242204 h 1299864"/>
                <a:gd name="connsiteX67" fmla="*/ 1061049 w 3640347"/>
                <a:gd name="connsiteY67" fmla="*/ 1207698 h 1299864"/>
                <a:gd name="connsiteX68" fmla="*/ 1035170 w 3640347"/>
                <a:gd name="connsiteY68" fmla="*/ 1069676 h 1299864"/>
                <a:gd name="connsiteX69" fmla="*/ 1026544 w 3640347"/>
                <a:gd name="connsiteY69" fmla="*/ 1017917 h 1299864"/>
                <a:gd name="connsiteX70" fmla="*/ 1000664 w 3640347"/>
                <a:gd name="connsiteY70" fmla="*/ 923027 h 1299864"/>
                <a:gd name="connsiteX71" fmla="*/ 957532 w 3640347"/>
                <a:gd name="connsiteY71" fmla="*/ 871268 h 1299864"/>
                <a:gd name="connsiteX72" fmla="*/ 897147 w 3640347"/>
                <a:gd name="connsiteY72" fmla="*/ 819510 h 1299864"/>
                <a:gd name="connsiteX73" fmla="*/ 785004 w 3640347"/>
                <a:gd name="connsiteY73" fmla="*/ 759125 h 1299864"/>
                <a:gd name="connsiteX74" fmla="*/ 629728 w 3640347"/>
                <a:gd name="connsiteY74" fmla="*/ 750498 h 1299864"/>
                <a:gd name="connsiteX75" fmla="*/ 508959 w 3640347"/>
                <a:gd name="connsiteY75" fmla="*/ 776378 h 1299864"/>
                <a:gd name="connsiteX76" fmla="*/ 422694 w 3640347"/>
                <a:gd name="connsiteY76" fmla="*/ 879895 h 1299864"/>
                <a:gd name="connsiteX77" fmla="*/ 353683 w 3640347"/>
                <a:gd name="connsiteY77" fmla="*/ 957532 h 1299864"/>
                <a:gd name="connsiteX78" fmla="*/ 310551 w 3640347"/>
                <a:gd name="connsiteY78" fmla="*/ 1035170 h 1299864"/>
                <a:gd name="connsiteX79" fmla="*/ 301925 w 3640347"/>
                <a:gd name="connsiteY79" fmla="*/ 1078302 h 1299864"/>
                <a:gd name="connsiteX80" fmla="*/ 327804 w 3640347"/>
                <a:gd name="connsiteY80"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983411 w 3640347"/>
                <a:gd name="connsiteY12" fmla="*/ 552091 h 1299864"/>
                <a:gd name="connsiteX13" fmla="*/ 1112808 w 3640347"/>
                <a:gd name="connsiteY13" fmla="*/ 534838 h 1299864"/>
                <a:gd name="connsiteX14" fmla="*/ 1190445 w 3640347"/>
                <a:gd name="connsiteY14" fmla="*/ 474453 h 1299864"/>
                <a:gd name="connsiteX15" fmla="*/ 1268083 w 3640347"/>
                <a:gd name="connsiteY15" fmla="*/ 422695 h 1299864"/>
                <a:gd name="connsiteX16" fmla="*/ 1388853 w 3640347"/>
                <a:gd name="connsiteY16" fmla="*/ 301925 h 1299864"/>
                <a:gd name="connsiteX17" fmla="*/ 1535502 w 3640347"/>
                <a:gd name="connsiteY17" fmla="*/ 129397 h 1299864"/>
                <a:gd name="connsiteX18" fmla="*/ 1613140 w 3640347"/>
                <a:gd name="connsiteY18" fmla="*/ 77638 h 1299864"/>
                <a:gd name="connsiteX19" fmla="*/ 1742536 w 3640347"/>
                <a:gd name="connsiteY19" fmla="*/ 17253 h 1299864"/>
                <a:gd name="connsiteX20" fmla="*/ 1794294 w 3640347"/>
                <a:gd name="connsiteY20" fmla="*/ 0 h 1299864"/>
                <a:gd name="connsiteX21" fmla="*/ 3200400 w 3640347"/>
                <a:gd name="connsiteY21" fmla="*/ 8627 h 1299864"/>
                <a:gd name="connsiteX22" fmla="*/ 3226279 w 3640347"/>
                <a:gd name="connsiteY22" fmla="*/ 17253 h 1299864"/>
                <a:gd name="connsiteX23" fmla="*/ 3243532 w 3640347"/>
                <a:gd name="connsiteY23" fmla="*/ 43132 h 1299864"/>
                <a:gd name="connsiteX24" fmla="*/ 3303917 w 3640347"/>
                <a:gd name="connsiteY24" fmla="*/ 94891 h 1299864"/>
                <a:gd name="connsiteX25" fmla="*/ 3338423 w 3640347"/>
                <a:gd name="connsiteY25" fmla="*/ 138023 h 1299864"/>
                <a:gd name="connsiteX26" fmla="*/ 3381555 w 3640347"/>
                <a:gd name="connsiteY26" fmla="*/ 181155 h 1299864"/>
                <a:gd name="connsiteX27" fmla="*/ 3390181 w 3640347"/>
                <a:gd name="connsiteY27" fmla="*/ 207034 h 1299864"/>
                <a:gd name="connsiteX28" fmla="*/ 3407434 w 3640347"/>
                <a:gd name="connsiteY28" fmla="*/ 232914 h 1299864"/>
                <a:gd name="connsiteX29" fmla="*/ 3441940 w 3640347"/>
                <a:gd name="connsiteY29" fmla="*/ 310551 h 1299864"/>
                <a:gd name="connsiteX30" fmla="*/ 3450566 w 3640347"/>
                <a:gd name="connsiteY30" fmla="*/ 345057 h 1299864"/>
                <a:gd name="connsiteX31" fmla="*/ 3502325 w 3640347"/>
                <a:gd name="connsiteY31" fmla="*/ 414068 h 1299864"/>
                <a:gd name="connsiteX32" fmla="*/ 3519577 w 3640347"/>
                <a:gd name="connsiteY32" fmla="*/ 439947 h 1299864"/>
                <a:gd name="connsiteX33" fmla="*/ 3545457 w 3640347"/>
                <a:gd name="connsiteY33" fmla="*/ 457200 h 1299864"/>
                <a:gd name="connsiteX34" fmla="*/ 3597215 w 3640347"/>
                <a:gd name="connsiteY34" fmla="*/ 569344 h 1299864"/>
                <a:gd name="connsiteX35" fmla="*/ 3614468 w 3640347"/>
                <a:gd name="connsiteY35" fmla="*/ 612476 h 1299864"/>
                <a:gd name="connsiteX36" fmla="*/ 3623094 w 3640347"/>
                <a:gd name="connsiteY36" fmla="*/ 646981 h 1299864"/>
                <a:gd name="connsiteX37" fmla="*/ 3640347 w 3640347"/>
                <a:gd name="connsiteY37" fmla="*/ 707366 h 1299864"/>
                <a:gd name="connsiteX38" fmla="*/ 3631721 w 3640347"/>
                <a:gd name="connsiteY38" fmla="*/ 1017917 h 1299864"/>
                <a:gd name="connsiteX39" fmla="*/ 3614468 w 3640347"/>
                <a:gd name="connsiteY39" fmla="*/ 1043797 h 1299864"/>
                <a:gd name="connsiteX40" fmla="*/ 3597215 w 3640347"/>
                <a:gd name="connsiteY40" fmla="*/ 1078302 h 1299864"/>
                <a:gd name="connsiteX41" fmla="*/ 3545457 w 3640347"/>
                <a:gd name="connsiteY41" fmla="*/ 1173193 h 1299864"/>
                <a:gd name="connsiteX42" fmla="*/ 3528204 w 3640347"/>
                <a:gd name="connsiteY42" fmla="*/ 1199072 h 1299864"/>
                <a:gd name="connsiteX43" fmla="*/ 3502325 w 3640347"/>
                <a:gd name="connsiteY43" fmla="*/ 1207698 h 1299864"/>
                <a:gd name="connsiteX44" fmla="*/ 3364302 w 3640347"/>
                <a:gd name="connsiteY44" fmla="*/ 1199072 h 1299864"/>
                <a:gd name="connsiteX45" fmla="*/ 3355676 w 3640347"/>
                <a:gd name="connsiteY45" fmla="*/ 1173193 h 1299864"/>
                <a:gd name="connsiteX46" fmla="*/ 3347049 w 3640347"/>
                <a:gd name="connsiteY46" fmla="*/ 871268 h 1299864"/>
                <a:gd name="connsiteX47" fmla="*/ 3286664 w 3640347"/>
                <a:gd name="connsiteY47" fmla="*/ 802257 h 1299864"/>
                <a:gd name="connsiteX48" fmla="*/ 3252159 w 3640347"/>
                <a:gd name="connsiteY48" fmla="*/ 776378 h 1299864"/>
                <a:gd name="connsiteX49" fmla="*/ 3217653 w 3640347"/>
                <a:gd name="connsiteY49" fmla="*/ 759125 h 1299864"/>
                <a:gd name="connsiteX50" fmla="*/ 3157268 w 3640347"/>
                <a:gd name="connsiteY50" fmla="*/ 750498 h 1299864"/>
                <a:gd name="connsiteX51" fmla="*/ 2777706 w 3640347"/>
                <a:gd name="connsiteY51" fmla="*/ 759125 h 1299864"/>
                <a:gd name="connsiteX52" fmla="*/ 2734574 w 3640347"/>
                <a:gd name="connsiteY52" fmla="*/ 802257 h 1299864"/>
                <a:gd name="connsiteX53" fmla="*/ 2717321 w 3640347"/>
                <a:gd name="connsiteY53" fmla="*/ 854015 h 1299864"/>
                <a:gd name="connsiteX54" fmla="*/ 2691442 w 3640347"/>
                <a:gd name="connsiteY54" fmla="*/ 940280 h 1299864"/>
                <a:gd name="connsiteX55" fmla="*/ 2665562 w 3640347"/>
                <a:gd name="connsiteY55" fmla="*/ 966159 h 1299864"/>
                <a:gd name="connsiteX56" fmla="*/ 2613804 w 3640347"/>
                <a:gd name="connsiteY56" fmla="*/ 1069676 h 1299864"/>
                <a:gd name="connsiteX57" fmla="*/ 2605177 w 3640347"/>
                <a:gd name="connsiteY57" fmla="*/ 1112808 h 1299864"/>
                <a:gd name="connsiteX58" fmla="*/ 2622430 w 3640347"/>
                <a:gd name="connsiteY58" fmla="*/ 1259457 h 1299864"/>
                <a:gd name="connsiteX59" fmla="*/ 2596551 w 3640347"/>
                <a:gd name="connsiteY59" fmla="*/ 1268083 h 1299864"/>
                <a:gd name="connsiteX60" fmla="*/ 2225615 w 3640347"/>
                <a:gd name="connsiteY60" fmla="*/ 1259457 h 1299864"/>
                <a:gd name="connsiteX61" fmla="*/ 1794294 w 3640347"/>
                <a:gd name="connsiteY61" fmla="*/ 1268083 h 1299864"/>
                <a:gd name="connsiteX62" fmla="*/ 1595887 w 3640347"/>
                <a:gd name="connsiteY62" fmla="*/ 1276710 h 1299864"/>
                <a:gd name="connsiteX63" fmla="*/ 1475117 w 3640347"/>
                <a:gd name="connsiteY63" fmla="*/ 1285336 h 1299864"/>
                <a:gd name="connsiteX64" fmla="*/ 1293962 w 3640347"/>
                <a:gd name="connsiteY64" fmla="*/ 1293963 h 1299864"/>
                <a:gd name="connsiteX65" fmla="*/ 1086928 w 3640347"/>
                <a:gd name="connsiteY65" fmla="*/ 1242204 h 1299864"/>
                <a:gd name="connsiteX66" fmla="*/ 1061049 w 3640347"/>
                <a:gd name="connsiteY66" fmla="*/ 1207698 h 1299864"/>
                <a:gd name="connsiteX67" fmla="*/ 1035170 w 3640347"/>
                <a:gd name="connsiteY67" fmla="*/ 1069676 h 1299864"/>
                <a:gd name="connsiteX68" fmla="*/ 1026544 w 3640347"/>
                <a:gd name="connsiteY68" fmla="*/ 1017917 h 1299864"/>
                <a:gd name="connsiteX69" fmla="*/ 1000664 w 3640347"/>
                <a:gd name="connsiteY69" fmla="*/ 923027 h 1299864"/>
                <a:gd name="connsiteX70" fmla="*/ 957532 w 3640347"/>
                <a:gd name="connsiteY70" fmla="*/ 871268 h 1299864"/>
                <a:gd name="connsiteX71" fmla="*/ 897147 w 3640347"/>
                <a:gd name="connsiteY71" fmla="*/ 819510 h 1299864"/>
                <a:gd name="connsiteX72" fmla="*/ 785004 w 3640347"/>
                <a:gd name="connsiteY72" fmla="*/ 759125 h 1299864"/>
                <a:gd name="connsiteX73" fmla="*/ 629728 w 3640347"/>
                <a:gd name="connsiteY73" fmla="*/ 750498 h 1299864"/>
                <a:gd name="connsiteX74" fmla="*/ 508959 w 3640347"/>
                <a:gd name="connsiteY74" fmla="*/ 776378 h 1299864"/>
                <a:gd name="connsiteX75" fmla="*/ 422694 w 3640347"/>
                <a:gd name="connsiteY75" fmla="*/ 879895 h 1299864"/>
                <a:gd name="connsiteX76" fmla="*/ 353683 w 3640347"/>
                <a:gd name="connsiteY76" fmla="*/ 957532 h 1299864"/>
                <a:gd name="connsiteX77" fmla="*/ 310551 w 3640347"/>
                <a:gd name="connsiteY77" fmla="*/ 1035170 h 1299864"/>
                <a:gd name="connsiteX78" fmla="*/ 301925 w 3640347"/>
                <a:gd name="connsiteY78" fmla="*/ 1078302 h 1299864"/>
                <a:gd name="connsiteX79" fmla="*/ 327804 w 3640347"/>
                <a:gd name="connsiteY79"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983411 w 3640347"/>
                <a:gd name="connsiteY12" fmla="*/ 552091 h 1299864"/>
                <a:gd name="connsiteX13" fmla="*/ 1112808 w 3640347"/>
                <a:gd name="connsiteY13" fmla="*/ 534838 h 1299864"/>
                <a:gd name="connsiteX14" fmla="*/ 1190445 w 3640347"/>
                <a:gd name="connsiteY14" fmla="*/ 474453 h 1299864"/>
                <a:gd name="connsiteX15" fmla="*/ 1268083 w 3640347"/>
                <a:gd name="connsiteY15" fmla="*/ 422695 h 1299864"/>
                <a:gd name="connsiteX16" fmla="*/ 1388853 w 3640347"/>
                <a:gd name="connsiteY16" fmla="*/ 301925 h 1299864"/>
                <a:gd name="connsiteX17" fmla="*/ 1535502 w 3640347"/>
                <a:gd name="connsiteY17" fmla="*/ 129397 h 1299864"/>
                <a:gd name="connsiteX18" fmla="*/ 1613140 w 3640347"/>
                <a:gd name="connsiteY18" fmla="*/ 77638 h 1299864"/>
                <a:gd name="connsiteX19" fmla="*/ 1742536 w 3640347"/>
                <a:gd name="connsiteY19" fmla="*/ 17253 h 1299864"/>
                <a:gd name="connsiteX20" fmla="*/ 1794294 w 3640347"/>
                <a:gd name="connsiteY20" fmla="*/ 0 h 1299864"/>
                <a:gd name="connsiteX21" fmla="*/ 3200400 w 3640347"/>
                <a:gd name="connsiteY21" fmla="*/ 8627 h 1299864"/>
                <a:gd name="connsiteX22" fmla="*/ 3226279 w 3640347"/>
                <a:gd name="connsiteY22" fmla="*/ 17253 h 1299864"/>
                <a:gd name="connsiteX23" fmla="*/ 3243532 w 3640347"/>
                <a:gd name="connsiteY23" fmla="*/ 43132 h 1299864"/>
                <a:gd name="connsiteX24" fmla="*/ 3303917 w 3640347"/>
                <a:gd name="connsiteY24" fmla="*/ 94891 h 1299864"/>
                <a:gd name="connsiteX25" fmla="*/ 3338423 w 3640347"/>
                <a:gd name="connsiteY25" fmla="*/ 138023 h 1299864"/>
                <a:gd name="connsiteX26" fmla="*/ 3390181 w 3640347"/>
                <a:gd name="connsiteY26" fmla="*/ 207034 h 1299864"/>
                <a:gd name="connsiteX27" fmla="*/ 3407434 w 3640347"/>
                <a:gd name="connsiteY27" fmla="*/ 232914 h 1299864"/>
                <a:gd name="connsiteX28" fmla="*/ 3441940 w 3640347"/>
                <a:gd name="connsiteY28" fmla="*/ 310551 h 1299864"/>
                <a:gd name="connsiteX29" fmla="*/ 3450566 w 3640347"/>
                <a:gd name="connsiteY29" fmla="*/ 345057 h 1299864"/>
                <a:gd name="connsiteX30" fmla="*/ 3502325 w 3640347"/>
                <a:gd name="connsiteY30" fmla="*/ 414068 h 1299864"/>
                <a:gd name="connsiteX31" fmla="*/ 3519577 w 3640347"/>
                <a:gd name="connsiteY31" fmla="*/ 439947 h 1299864"/>
                <a:gd name="connsiteX32" fmla="*/ 3545457 w 3640347"/>
                <a:gd name="connsiteY32" fmla="*/ 457200 h 1299864"/>
                <a:gd name="connsiteX33" fmla="*/ 3597215 w 3640347"/>
                <a:gd name="connsiteY33" fmla="*/ 569344 h 1299864"/>
                <a:gd name="connsiteX34" fmla="*/ 3614468 w 3640347"/>
                <a:gd name="connsiteY34" fmla="*/ 612476 h 1299864"/>
                <a:gd name="connsiteX35" fmla="*/ 3623094 w 3640347"/>
                <a:gd name="connsiteY35" fmla="*/ 646981 h 1299864"/>
                <a:gd name="connsiteX36" fmla="*/ 3640347 w 3640347"/>
                <a:gd name="connsiteY36" fmla="*/ 707366 h 1299864"/>
                <a:gd name="connsiteX37" fmla="*/ 3631721 w 3640347"/>
                <a:gd name="connsiteY37" fmla="*/ 1017917 h 1299864"/>
                <a:gd name="connsiteX38" fmla="*/ 3614468 w 3640347"/>
                <a:gd name="connsiteY38" fmla="*/ 1043797 h 1299864"/>
                <a:gd name="connsiteX39" fmla="*/ 3597215 w 3640347"/>
                <a:gd name="connsiteY39" fmla="*/ 1078302 h 1299864"/>
                <a:gd name="connsiteX40" fmla="*/ 3545457 w 3640347"/>
                <a:gd name="connsiteY40" fmla="*/ 1173193 h 1299864"/>
                <a:gd name="connsiteX41" fmla="*/ 3528204 w 3640347"/>
                <a:gd name="connsiteY41" fmla="*/ 1199072 h 1299864"/>
                <a:gd name="connsiteX42" fmla="*/ 3502325 w 3640347"/>
                <a:gd name="connsiteY42" fmla="*/ 1207698 h 1299864"/>
                <a:gd name="connsiteX43" fmla="*/ 3364302 w 3640347"/>
                <a:gd name="connsiteY43" fmla="*/ 1199072 h 1299864"/>
                <a:gd name="connsiteX44" fmla="*/ 3355676 w 3640347"/>
                <a:gd name="connsiteY44" fmla="*/ 1173193 h 1299864"/>
                <a:gd name="connsiteX45" fmla="*/ 3347049 w 3640347"/>
                <a:gd name="connsiteY45" fmla="*/ 871268 h 1299864"/>
                <a:gd name="connsiteX46" fmla="*/ 3286664 w 3640347"/>
                <a:gd name="connsiteY46" fmla="*/ 802257 h 1299864"/>
                <a:gd name="connsiteX47" fmla="*/ 3252159 w 3640347"/>
                <a:gd name="connsiteY47" fmla="*/ 776378 h 1299864"/>
                <a:gd name="connsiteX48" fmla="*/ 3217653 w 3640347"/>
                <a:gd name="connsiteY48" fmla="*/ 759125 h 1299864"/>
                <a:gd name="connsiteX49" fmla="*/ 3157268 w 3640347"/>
                <a:gd name="connsiteY49" fmla="*/ 750498 h 1299864"/>
                <a:gd name="connsiteX50" fmla="*/ 2777706 w 3640347"/>
                <a:gd name="connsiteY50" fmla="*/ 759125 h 1299864"/>
                <a:gd name="connsiteX51" fmla="*/ 2734574 w 3640347"/>
                <a:gd name="connsiteY51" fmla="*/ 802257 h 1299864"/>
                <a:gd name="connsiteX52" fmla="*/ 2717321 w 3640347"/>
                <a:gd name="connsiteY52" fmla="*/ 854015 h 1299864"/>
                <a:gd name="connsiteX53" fmla="*/ 2691442 w 3640347"/>
                <a:gd name="connsiteY53" fmla="*/ 940280 h 1299864"/>
                <a:gd name="connsiteX54" fmla="*/ 2665562 w 3640347"/>
                <a:gd name="connsiteY54" fmla="*/ 966159 h 1299864"/>
                <a:gd name="connsiteX55" fmla="*/ 2613804 w 3640347"/>
                <a:gd name="connsiteY55" fmla="*/ 1069676 h 1299864"/>
                <a:gd name="connsiteX56" fmla="*/ 2605177 w 3640347"/>
                <a:gd name="connsiteY56" fmla="*/ 1112808 h 1299864"/>
                <a:gd name="connsiteX57" fmla="*/ 2622430 w 3640347"/>
                <a:gd name="connsiteY57" fmla="*/ 1259457 h 1299864"/>
                <a:gd name="connsiteX58" fmla="*/ 2596551 w 3640347"/>
                <a:gd name="connsiteY58" fmla="*/ 1268083 h 1299864"/>
                <a:gd name="connsiteX59" fmla="*/ 2225615 w 3640347"/>
                <a:gd name="connsiteY59" fmla="*/ 1259457 h 1299864"/>
                <a:gd name="connsiteX60" fmla="*/ 1794294 w 3640347"/>
                <a:gd name="connsiteY60" fmla="*/ 1268083 h 1299864"/>
                <a:gd name="connsiteX61" fmla="*/ 1595887 w 3640347"/>
                <a:gd name="connsiteY61" fmla="*/ 1276710 h 1299864"/>
                <a:gd name="connsiteX62" fmla="*/ 1475117 w 3640347"/>
                <a:gd name="connsiteY62" fmla="*/ 1285336 h 1299864"/>
                <a:gd name="connsiteX63" fmla="*/ 1293962 w 3640347"/>
                <a:gd name="connsiteY63" fmla="*/ 1293963 h 1299864"/>
                <a:gd name="connsiteX64" fmla="*/ 1086928 w 3640347"/>
                <a:gd name="connsiteY64" fmla="*/ 1242204 h 1299864"/>
                <a:gd name="connsiteX65" fmla="*/ 1061049 w 3640347"/>
                <a:gd name="connsiteY65" fmla="*/ 1207698 h 1299864"/>
                <a:gd name="connsiteX66" fmla="*/ 1035170 w 3640347"/>
                <a:gd name="connsiteY66" fmla="*/ 1069676 h 1299864"/>
                <a:gd name="connsiteX67" fmla="*/ 1026544 w 3640347"/>
                <a:gd name="connsiteY67" fmla="*/ 1017917 h 1299864"/>
                <a:gd name="connsiteX68" fmla="*/ 1000664 w 3640347"/>
                <a:gd name="connsiteY68" fmla="*/ 923027 h 1299864"/>
                <a:gd name="connsiteX69" fmla="*/ 957532 w 3640347"/>
                <a:gd name="connsiteY69" fmla="*/ 871268 h 1299864"/>
                <a:gd name="connsiteX70" fmla="*/ 897147 w 3640347"/>
                <a:gd name="connsiteY70" fmla="*/ 819510 h 1299864"/>
                <a:gd name="connsiteX71" fmla="*/ 785004 w 3640347"/>
                <a:gd name="connsiteY71" fmla="*/ 759125 h 1299864"/>
                <a:gd name="connsiteX72" fmla="*/ 629728 w 3640347"/>
                <a:gd name="connsiteY72" fmla="*/ 750498 h 1299864"/>
                <a:gd name="connsiteX73" fmla="*/ 508959 w 3640347"/>
                <a:gd name="connsiteY73" fmla="*/ 776378 h 1299864"/>
                <a:gd name="connsiteX74" fmla="*/ 422694 w 3640347"/>
                <a:gd name="connsiteY74" fmla="*/ 879895 h 1299864"/>
                <a:gd name="connsiteX75" fmla="*/ 353683 w 3640347"/>
                <a:gd name="connsiteY75" fmla="*/ 957532 h 1299864"/>
                <a:gd name="connsiteX76" fmla="*/ 310551 w 3640347"/>
                <a:gd name="connsiteY76" fmla="*/ 1035170 h 1299864"/>
                <a:gd name="connsiteX77" fmla="*/ 301925 w 3640347"/>
                <a:gd name="connsiteY77" fmla="*/ 1078302 h 1299864"/>
                <a:gd name="connsiteX78" fmla="*/ 327804 w 3640347"/>
                <a:gd name="connsiteY78"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983411 w 3640347"/>
                <a:gd name="connsiteY12" fmla="*/ 552091 h 1299864"/>
                <a:gd name="connsiteX13" fmla="*/ 1112808 w 3640347"/>
                <a:gd name="connsiteY13" fmla="*/ 534838 h 1299864"/>
                <a:gd name="connsiteX14" fmla="*/ 1190445 w 3640347"/>
                <a:gd name="connsiteY14" fmla="*/ 474453 h 1299864"/>
                <a:gd name="connsiteX15" fmla="*/ 1268083 w 3640347"/>
                <a:gd name="connsiteY15" fmla="*/ 422695 h 1299864"/>
                <a:gd name="connsiteX16" fmla="*/ 1388853 w 3640347"/>
                <a:gd name="connsiteY16" fmla="*/ 301925 h 1299864"/>
                <a:gd name="connsiteX17" fmla="*/ 1535502 w 3640347"/>
                <a:gd name="connsiteY17" fmla="*/ 129397 h 1299864"/>
                <a:gd name="connsiteX18" fmla="*/ 1613140 w 3640347"/>
                <a:gd name="connsiteY18" fmla="*/ 77638 h 1299864"/>
                <a:gd name="connsiteX19" fmla="*/ 1742536 w 3640347"/>
                <a:gd name="connsiteY19" fmla="*/ 17253 h 1299864"/>
                <a:gd name="connsiteX20" fmla="*/ 1794294 w 3640347"/>
                <a:gd name="connsiteY20" fmla="*/ 0 h 1299864"/>
                <a:gd name="connsiteX21" fmla="*/ 3200400 w 3640347"/>
                <a:gd name="connsiteY21" fmla="*/ 8627 h 1299864"/>
                <a:gd name="connsiteX22" fmla="*/ 3226279 w 3640347"/>
                <a:gd name="connsiteY22" fmla="*/ 17253 h 1299864"/>
                <a:gd name="connsiteX23" fmla="*/ 3303917 w 3640347"/>
                <a:gd name="connsiteY23" fmla="*/ 94891 h 1299864"/>
                <a:gd name="connsiteX24" fmla="*/ 3338423 w 3640347"/>
                <a:gd name="connsiteY24" fmla="*/ 138023 h 1299864"/>
                <a:gd name="connsiteX25" fmla="*/ 3390181 w 3640347"/>
                <a:gd name="connsiteY25" fmla="*/ 207034 h 1299864"/>
                <a:gd name="connsiteX26" fmla="*/ 3407434 w 3640347"/>
                <a:gd name="connsiteY26" fmla="*/ 232914 h 1299864"/>
                <a:gd name="connsiteX27" fmla="*/ 3441940 w 3640347"/>
                <a:gd name="connsiteY27" fmla="*/ 310551 h 1299864"/>
                <a:gd name="connsiteX28" fmla="*/ 3450566 w 3640347"/>
                <a:gd name="connsiteY28" fmla="*/ 345057 h 1299864"/>
                <a:gd name="connsiteX29" fmla="*/ 3502325 w 3640347"/>
                <a:gd name="connsiteY29" fmla="*/ 414068 h 1299864"/>
                <a:gd name="connsiteX30" fmla="*/ 3519577 w 3640347"/>
                <a:gd name="connsiteY30" fmla="*/ 439947 h 1299864"/>
                <a:gd name="connsiteX31" fmla="*/ 3545457 w 3640347"/>
                <a:gd name="connsiteY31" fmla="*/ 457200 h 1299864"/>
                <a:gd name="connsiteX32" fmla="*/ 3597215 w 3640347"/>
                <a:gd name="connsiteY32" fmla="*/ 569344 h 1299864"/>
                <a:gd name="connsiteX33" fmla="*/ 3614468 w 3640347"/>
                <a:gd name="connsiteY33" fmla="*/ 612476 h 1299864"/>
                <a:gd name="connsiteX34" fmla="*/ 3623094 w 3640347"/>
                <a:gd name="connsiteY34" fmla="*/ 646981 h 1299864"/>
                <a:gd name="connsiteX35" fmla="*/ 3640347 w 3640347"/>
                <a:gd name="connsiteY35" fmla="*/ 707366 h 1299864"/>
                <a:gd name="connsiteX36" fmla="*/ 3631721 w 3640347"/>
                <a:gd name="connsiteY36" fmla="*/ 1017917 h 1299864"/>
                <a:gd name="connsiteX37" fmla="*/ 3614468 w 3640347"/>
                <a:gd name="connsiteY37" fmla="*/ 1043797 h 1299864"/>
                <a:gd name="connsiteX38" fmla="*/ 3597215 w 3640347"/>
                <a:gd name="connsiteY38" fmla="*/ 1078302 h 1299864"/>
                <a:gd name="connsiteX39" fmla="*/ 3545457 w 3640347"/>
                <a:gd name="connsiteY39" fmla="*/ 1173193 h 1299864"/>
                <a:gd name="connsiteX40" fmla="*/ 3528204 w 3640347"/>
                <a:gd name="connsiteY40" fmla="*/ 1199072 h 1299864"/>
                <a:gd name="connsiteX41" fmla="*/ 3502325 w 3640347"/>
                <a:gd name="connsiteY41" fmla="*/ 1207698 h 1299864"/>
                <a:gd name="connsiteX42" fmla="*/ 3364302 w 3640347"/>
                <a:gd name="connsiteY42" fmla="*/ 1199072 h 1299864"/>
                <a:gd name="connsiteX43" fmla="*/ 3355676 w 3640347"/>
                <a:gd name="connsiteY43" fmla="*/ 1173193 h 1299864"/>
                <a:gd name="connsiteX44" fmla="*/ 3347049 w 3640347"/>
                <a:gd name="connsiteY44" fmla="*/ 871268 h 1299864"/>
                <a:gd name="connsiteX45" fmla="*/ 3286664 w 3640347"/>
                <a:gd name="connsiteY45" fmla="*/ 802257 h 1299864"/>
                <a:gd name="connsiteX46" fmla="*/ 3252159 w 3640347"/>
                <a:gd name="connsiteY46" fmla="*/ 776378 h 1299864"/>
                <a:gd name="connsiteX47" fmla="*/ 3217653 w 3640347"/>
                <a:gd name="connsiteY47" fmla="*/ 759125 h 1299864"/>
                <a:gd name="connsiteX48" fmla="*/ 3157268 w 3640347"/>
                <a:gd name="connsiteY48" fmla="*/ 750498 h 1299864"/>
                <a:gd name="connsiteX49" fmla="*/ 2777706 w 3640347"/>
                <a:gd name="connsiteY49" fmla="*/ 759125 h 1299864"/>
                <a:gd name="connsiteX50" fmla="*/ 2734574 w 3640347"/>
                <a:gd name="connsiteY50" fmla="*/ 802257 h 1299864"/>
                <a:gd name="connsiteX51" fmla="*/ 2717321 w 3640347"/>
                <a:gd name="connsiteY51" fmla="*/ 854015 h 1299864"/>
                <a:gd name="connsiteX52" fmla="*/ 2691442 w 3640347"/>
                <a:gd name="connsiteY52" fmla="*/ 940280 h 1299864"/>
                <a:gd name="connsiteX53" fmla="*/ 2665562 w 3640347"/>
                <a:gd name="connsiteY53" fmla="*/ 966159 h 1299864"/>
                <a:gd name="connsiteX54" fmla="*/ 2613804 w 3640347"/>
                <a:gd name="connsiteY54" fmla="*/ 1069676 h 1299864"/>
                <a:gd name="connsiteX55" fmla="*/ 2605177 w 3640347"/>
                <a:gd name="connsiteY55" fmla="*/ 1112808 h 1299864"/>
                <a:gd name="connsiteX56" fmla="*/ 2622430 w 3640347"/>
                <a:gd name="connsiteY56" fmla="*/ 1259457 h 1299864"/>
                <a:gd name="connsiteX57" fmla="*/ 2596551 w 3640347"/>
                <a:gd name="connsiteY57" fmla="*/ 1268083 h 1299864"/>
                <a:gd name="connsiteX58" fmla="*/ 2225615 w 3640347"/>
                <a:gd name="connsiteY58" fmla="*/ 1259457 h 1299864"/>
                <a:gd name="connsiteX59" fmla="*/ 1794294 w 3640347"/>
                <a:gd name="connsiteY59" fmla="*/ 1268083 h 1299864"/>
                <a:gd name="connsiteX60" fmla="*/ 1595887 w 3640347"/>
                <a:gd name="connsiteY60" fmla="*/ 1276710 h 1299864"/>
                <a:gd name="connsiteX61" fmla="*/ 1475117 w 3640347"/>
                <a:gd name="connsiteY61" fmla="*/ 1285336 h 1299864"/>
                <a:gd name="connsiteX62" fmla="*/ 1293962 w 3640347"/>
                <a:gd name="connsiteY62" fmla="*/ 1293963 h 1299864"/>
                <a:gd name="connsiteX63" fmla="*/ 1086928 w 3640347"/>
                <a:gd name="connsiteY63" fmla="*/ 1242204 h 1299864"/>
                <a:gd name="connsiteX64" fmla="*/ 1061049 w 3640347"/>
                <a:gd name="connsiteY64" fmla="*/ 1207698 h 1299864"/>
                <a:gd name="connsiteX65" fmla="*/ 1035170 w 3640347"/>
                <a:gd name="connsiteY65" fmla="*/ 1069676 h 1299864"/>
                <a:gd name="connsiteX66" fmla="*/ 1026544 w 3640347"/>
                <a:gd name="connsiteY66" fmla="*/ 1017917 h 1299864"/>
                <a:gd name="connsiteX67" fmla="*/ 1000664 w 3640347"/>
                <a:gd name="connsiteY67" fmla="*/ 923027 h 1299864"/>
                <a:gd name="connsiteX68" fmla="*/ 957532 w 3640347"/>
                <a:gd name="connsiteY68" fmla="*/ 871268 h 1299864"/>
                <a:gd name="connsiteX69" fmla="*/ 897147 w 3640347"/>
                <a:gd name="connsiteY69" fmla="*/ 819510 h 1299864"/>
                <a:gd name="connsiteX70" fmla="*/ 785004 w 3640347"/>
                <a:gd name="connsiteY70" fmla="*/ 759125 h 1299864"/>
                <a:gd name="connsiteX71" fmla="*/ 629728 w 3640347"/>
                <a:gd name="connsiteY71" fmla="*/ 750498 h 1299864"/>
                <a:gd name="connsiteX72" fmla="*/ 508959 w 3640347"/>
                <a:gd name="connsiteY72" fmla="*/ 776378 h 1299864"/>
                <a:gd name="connsiteX73" fmla="*/ 422694 w 3640347"/>
                <a:gd name="connsiteY73" fmla="*/ 879895 h 1299864"/>
                <a:gd name="connsiteX74" fmla="*/ 353683 w 3640347"/>
                <a:gd name="connsiteY74" fmla="*/ 957532 h 1299864"/>
                <a:gd name="connsiteX75" fmla="*/ 310551 w 3640347"/>
                <a:gd name="connsiteY75" fmla="*/ 1035170 h 1299864"/>
                <a:gd name="connsiteX76" fmla="*/ 301925 w 3640347"/>
                <a:gd name="connsiteY76" fmla="*/ 1078302 h 1299864"/>
                <a:gd name="connsiteX77" fmla="*/ 327804 w 3640347"/>
                <a:gd name="connsiteY77"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983411 w 3640347"/>
                <a:gd name="connsiteY12" fmla="*/ 552091 h 1299864"/>
                <a:gd name="connsiteX13" fmla="*/ 1112808 w 3640347"/>
                <a:gd name="connsiteY13" fmla="*/ 534838 h 1299864"/>
                <a:gd name="connsiteX14" fmla="*/ 1190445 w 3640347"/>
                <a:gd name="connsiteY14" fmla="*/ 474453 h 1299864"/>
                <a:gd name="connsiteX15" fmla="*/ 1268083 w 3640347"/>
                <a:gd name="connsiteY15" fmla="*/ 422695 h 1299864"/>
                <a:gd name="connsiteX16" fmla="*/ 1388853 w 3640347"/>
                <a:gd name="connsiteY16" fmla="*/ 301925 h 1299864"/>
                <a:gd name="connsiteX17" fmla="*/ 1535502 w 3640347"/>
                <a:gd name="connsiteY17" fmla="*/ 129397 h 1299864"/>
                <a:gd name="connsiteX18" fmla="*/ 1613140 w 3640347"/>
                <a:gd name="connsiteY18" fmla="*/ 77638 h 1299864"/>
                <a:gd name="connsiteX19" fmla="*/ 1742536 w 3640347"/>
                <a:gd name="connsiteY19" fmla="*/ 17253 h 1299864"/>
                <a:gd name="connsiteX20" fmla="*/ 1794294 w 3640347"/>
                <a:gd name="connsiteY20" fmla="*/ 0 h 1299864"/>
                <a:gd name="connsiteX21" fmla="*/ 3200400 w 3640347"/>
                <a:gd name="connsiteY21" fmla="*/ 8627 h 1299864"/>
                <a:gd name="connsiteX22" fmla="*/ 3226279 w 3640347"/>
                <a:gd name="connsiteY22" fmla="*/ 17253 h 1299864"/>
                <a:gd name="connsiteX23" fmla="*/ 3303917 w 3640347"/>
                <a:gd name="connsiteY23" fmla="*/ 94891 h 1299864"/>
                <a:gd name="connsiteX24" fmla="*/ 3390181 w 3640347"/>
                <a:gd name="connsiteY24" fmla="*/ 207034 h 1299864"/>
                <a:gd name="connsiteX25" fmla="*/ 3407434 w 3640347"/>
                <a:gd name="connsiteY25" fmla="*/ 232914 h 1299864"/>
                <a:gd name="connsiteX26" fmla="*/ 3441940 w 3640347"/>
                <a:gd name="connsiteY26" fmla="*/ 310551 h 1299864"/>
                <a:gd name="connsiteX27" fmla="*/ 3450566 w 3640347"/>
                <a:gd name="connsiteY27" fmla="*/ 345057 h 1299864"/>
                <a:gd name="connsiteX28" fmla="*/ 3502325 w 3640347"/>
                <a:gd name="connsiteY28" fmla="*/ 414068 h 1299864"/>
                <a:gd name="connsiteX29" fmla="*/ 3519577 w 3640347"/>
                <a:gd name="connsiteY29" fmla="*/ 439947 h 1299864"/>
                <a:gd name="connsiteX30" fmla="*/ 3545457 w 3640347"/>
                <a:gd name="connsiteY30" fmla="*/ 457200 h 1299864"/>
                <a:gd name="connsiteX31" fmla="*/ 3597215 w 3640347"/>
                <a:gd name="connsiteY31" fmla="*/ 569344 h 1299864"/>
                <a:gd name="connsiteX32" fmla="*/ 3614468 w 3640347"/>
                <a:gd name="connsiteY32" fmla="*/ 612476 h 1299864"/>
                <a:gd name="connsiteX33" fmla="*/ 3623094 w 3640347"/>
                <a:gd name="connsiteY33" fmla="*/ 646981 h 1299864"/>
                <a:gd name="connsiteX34" fmla="*/ 3640347 w 3640347"/>
                <a:gd name="connsiteY34" fmla="*/ 707366 h 1299864"/>
                <a:gd name="connsiteX35" fmla="*/ 3631721 w 3640347"/>
                <a:gd name="connsiteY35" fmla="*/ 1017917 h 1299864"/>
                <a:gd name="connsiteX36" fmla="*/ 3614468 w 3640347"/>
                <a:gd name="connsiteY36" fmla="*/ 1043797 h 1299864"/>
                <a:gd name="connsiteX37" fmla="*/ 3597215 w 3640347"/>
                <a:gd name="connsiteY37" fmla="*/ 1078302 h 1299864"/>
                <a:gd name="connsiteX38" fmla="*/ 3545457 w 3640347"/>
                <a:gd name="connsiteY38" fmla="*/ 1173193 h 1299864"/>
                <a:gd name="connsiteX39" fmla="*/ 3528204 w 3640347"/>
                <a:gd name="connsiteY39" fmla="*/ 1199072 h 1299864"/>
                <a:gd name="connsiteX40" fmla="*/ 3502325 w 3640347"/>
                <a:gd name="connsiteY40" fmla="*/ 1207698 h 1299864"/>
                <a:gd name="connsiteX41" fmla="*/ 3364302 w 3640347"/>
                <a:gd name="connsiteY41" fmla="*/ 1199072 h 1299864"/>
                <a:gd name="connsiteX42" fmla="*/ 3355676 w 3640347"/>
                <a:gd name="connsiteY42" fmla="*/ 1173193 h 1299864"/>
                <a:gd name="connsiteX43" fmla="*/ 3347049 w 3640347"/>
                <a:gd name="connsiteY43" fmla="*/ 871268 h 1299864"/>
                <a:gd name="connsiteX44" fmla="*/ 3286664 w 3640347"/>
                <a:gd name="connsiteY44" fmla="*/ 802257 h 1299864"/>
                <a:gd name="connsiteX45" fmla="*/ 3252159 w 3640347"/>
                <a:gd name="connsiteY45" fmla="*/ 776378 h 1299864"/>
                <a:gd name="connsiteX46" fmla="*/ 3217653 w 3640347"/>
                <a:gd name="connsiteY46" fmla="*/ 759125 h 1299864"/>
                <a:gd name="connsiteX47" fmla="*/ 3157268 w 3640347"/>
                <a:gd name="connsiteY47" fmla="*/ 750498 h 1299864"/>
                <a:gd name="connsiteX48" fmla="*/ 2777706 w 3640347"/>
                <a:gd name="connsiteY48" fmla="*/ 759125 h 1299864"/>
                <a:gd name="connsiteX49" fmla="*/ 2734574 w 3640347"/>
                <a:gd name="connsiteY49" fmla="*/ 802257 h 1299864"/>
                <a:gd name="connsiteX50" fmla="*/ 2717321 w 3640347"/>
                <a:gd name="connsiteY50" fmla="*/ 854015 h 1299864"/>
                <a:gd name="connsiteX51" fmla="*/ 2691442 w 3640347"/>
                <a:gd name="connsiteY51" fmla="*/ 940280 h 1299864"/>
                <a:gd name="connsiteX52" fmla="*/ 2665562 w 3640347"/>
                <a:gd name="connsiteY52" fmla="*/ 966159 h 1299864"/>
                <a:gd name="connsiteX53" fmla="*/ 2613804 w 3640347"/>
                <a:gd name="connsiteY53" fmla="*/ 1069676 h 1299864"/>
                <a:gd name="connsiteX54" fmla="*/ 2605177 w 3640347"/>
                <a:gd name="connsiteY54" fmla="*/ 1112808 h 1299864"/>
                <a:gd name="connsiteX55" fmla="*/ 2622430 w 3640347"/>
                <a:gd name="connsiteY55" fmla="*/ 1259457 h 1299864"/>
                <a:gd name="connsiteX56" fmla="*/ 2596551 w 3640347"/>
                <a:gd name="connsiteY56" fmla="*/ 1268083 h 1299864"/>
                <a:gd name="connsiteX57" fmla="*/ 2225615 w 3640347"/>
                <a:gd name="connsiteY57" fmla="*/ 1259457 h 1299864"/>
                <a:gd name="connsiteX58" fmla="*/ 1794294 w 3640347"/>
                <a:gd name="connsiteY58" fmla="*/ 1268083 h 1299864"/>
                <a:gd name="connsiteX59" fmla="*/ 1595887 w 3640347"/>
                <a:gd name="connsiteY59" fmla="*/ 1276710 h 1299864"/>
                <a:gd name="connsiteX60" fmla="*/ 1475117 w 3640347"/>
                <a:gd name="connsiteY60" fmla="*/ 1285336 h 1299864"/>
                <a:gd name="connsiteX61" fmla="*/ 1293962 w 3640347"/>
                <a:gd name="connsiteY61" fmla="*/ 1293963 h 1299864"/>
                <a:gd name="connsiteX62" fmla="*/ 1086928 w 3640347"/>
                <a:gd name="connsiteY62" fmla="*/ 1242204 h 1299864"/>
                <a:gd name="connsiteX63" fmla="*/ 1061049 w 3640347"/>
                <a:gd name="connsiteY63" fmla="*/ 1207698 h 1299864"/>
                <a:gd name="connsiteX64" fmla="*/ 1035170 w 3640347"/>
                <a:gd name="connsiteY64" fmla="*/ 1069676 h 1299864"/>
                <a:gd name="connsiteX65" fmla="*/ 1026544 w 3640347"/>
                <a:gd name="connsiteY65" fmla="*/ 1017917 h 1299864"/>
                <a:gd name="connsiteX66" fmla="*/ 1000664 w 3640347"/>
                <a:gd name="connsiteY66" fmla="*/ 923027 h 1299864"/>
                <a:gd name="connsiteX67" fmla="*/ 957532 w 3640347"/>
                <a:gd name="connsiteY67" fmla="*/ 871268 h 1299864"/>
                <a:gd name="connsiteX68" fmla="*/ 897147 w 3640347"/>
                <a:gd name="connsiteY68" fmla="*/ 819510 h 1299864"/>
                <a:gd name="connsiteX69" fmla="*/ 785004 w 3640347"/>
                <a:gd name="connsiteY69" fmla="*/ 759125 h 1299864"/>
                <a:gd name="connsiteX70" fmla="*/ 629728 w 3640347"/>
                <a:gd name="connsiteY70" fmla="*/ 750498 h 1299864"/>
                <a:gd name="connsiteX71" fmla="*/ 508959 w 3640347"/>
                <a:gd name="connsiteY71" fmla="*/ 776378 h 1299864"/>
                <a:gd name="connsiteX72" fmla="*/ 422694 w 3640347"/>
                <a:gd name="connsiteY72" fmla="*/ 879895 h 1299864"/>
                <a:gd name="connsiteX73" fmla="*/ 353683 w 3640347"/>
                <a:gd name="connsiteY73" fmla="*/ 957532 h 1299864"/>
                <a:gd name="connsiteX74" fmla="*/ 310551 w 3640347"/>
                <a:gd name="connsiteY74" fmla="*/ 1035170 h 1299864"/>
                <a:gd name="connsiteX75" fmla="*/ 301925 w 3640347"/>
                <a:gd name="connsiteY75" fmla="*/ 1078302 h 1299864"/>
                <a:gd name="connsiteX76" fmla="*/ 327804 w 3640347"/>
                <a:gd name="connsiteY76"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983411 w 3640347"/>
                <a:gd name="connsiteY12" fmla="*/ 552091 h 1299864"/>
                <a:gd name="connsiteX13" fmla="*/ 1112808 w 3640347"/>
                <a:gd name="connsiteY13" fmla="*/ 534838 h 1299864"/>
                <a:gd name="connsiteX14" fmla="*/ 1190445 w 3640347"/>
                <a:gd name="connsiteY14" fmla="*/ 474453 h 1299864"/>
                <a:gd name="connsiteX15" fmla="*/ 1268083 w 3640347"/>
                <a:gd name="connsiteY15" fmla="*/ 422695 h 1299864"/>
                <a:gd name="connsiteX16" fmla="*/ 1388853 w 3640347"/>
                <a:gd name="connsiteY16" fmla="*/ 301925 h 1299864"/>
                <a:gd name="connsiteX17" fmla="*/ 1535502 w 3640347"/>
                <a:gd name="connsiteY17" fmla="*/ 129397 h 1299864"/>
                <a:gd name="connsiteX18" fmla="*/ 1613140 w 3640347"/>
                <a:gd name="connsiteY18" fmla="*/ 77638 h 1299864"/>
                <a:gd name="connsiteX19" fmla="*/ 1742536 w 3640347"/>
                <a:gd name="connsiteY19" fmla="*/ 17253 h 1299864"/>
                <a:gd name="connsiteX20" fmla="*/ 1794294 w 3640347"/>
                <a:gd name="connsiteY20" fmla="*/ 0 h 1299864"/>
                <a:gd name="connsiteX21" fmla="*/ 3200400 w 3640347"/>
                <a:gd name="connsiteY21" fmla="*/ 8627 h 1299864"/>
                <a:gd name="connsiteX22" fmla="*/ 3226279 w 3640347"/>
                <a:gd name="connsiteY22" fmla="*/ 17253 h 1299864"/>
                <a:gd name="connsiteX23" fmla="*/ 3303917 w 3640347"/>
                <a:gd name="connsiteY23" fmla="*/ 94891 h 1299864"/>
                <a:gd name="connsiteX24" fmla="*/ 3390181 w 3640347"/>
                <a:gd name="connsiteY24" fmla="*/ 207034 h 1299864"/>
                <a:gd name="connsiteX25" fmla="*/ 3441940 w 3640347"/>
                <a:gd name="connsiteY25" fmla="*/ 310551 h 1299864"/>
                <a:gd name="connsiteX26" fmla="*/ 3450566 w 3640347"/>
                <a:gd name="connsiteY26" fmla="*/ 345057 h 1299864"/>
                <a:gd name="connsiteX27" fmla="*/ 3502325 w 3640347"/>
                <a:gd name="connsiteY27" fmla="*/ 414068 h 1299864"/>
                <a:gd name="connsiteX28" fmla="*/ 3519577 w 3640347"/>
                <a:gd name="connsiteY28" fmla="*/ 439947 h 1299864"/>
                <a:gd name="connsiteX29" fmla="*/ 3545457 w 3640347"/>
                <a:gd name="connsiteY29" fmla="*/ 457200 h 1299864"/>
                <a:gd name="connsiteX30" fmla="*/ 3597215 w 3640347"/>
                <a:gd name="connsiteY30" fmla="*/ 569344 h 1299864"/>
                <a:gd name="connsiteX31" fmla="*/ 3614468 w 3640347"/>
                <a:gd name="connsiteY31" fmla="*/ 612476 h 1299864"/>
                <a:gd name="connsiteX32" fmla="*/ 3623094 w 3640347"/>
                <a:gd name="connsiteY32" fmla="*/ 646981 h 1299864"/>
                <a:gd name="connsiteX33" fmla="*/ 3640347 w 3640347"/>
                <a:gd name="connsiteY33" fmla="*/ 707366 h 1299864"/>
                <a:gd name="connsiteX34" fmla="*/ 3631721 w 3640347"/>
                <a:gd name="connsiteY34" fmla="*/ 1017917 h 1299864"/>
                <a:gd name="connsiteX35" fmla="*/ 3614468 w 3640347"/>
                <a:gd name="connsiteY35" fmla="*/ 1043797 h 1299864"/>
                <a:gd name="connsiteX36" fmla="*/ 3597215 w 3640347"/>
                <a:gd name="connsiteY36" fmla="*/ 1078302 h 1299864"/>
                <a:gd name="connsiteX37" fmla="*/ 3545457 w 3640347"/>
                <a:gd name="connsiteY37" fmla="*/ 1173193 h 1299864"/>
                <a:gd name="connsiteX38" fmla="*/ 3528204 w 3640347"/>
                <a:gd name="connsiteY38" fmla="*/ 1199072 h 1299864"/>
                <a:gd name="connsiteX39" fmla="*/ 3502325 w 3640347"/>
                <a:gd name="connsiteY39" fmla="*/ 1207698 h 1299864"/>
                <a:gd name="connsiteX40" fmla="*/ 3364302 w 3640347"/>
                <a:gd name="connsiteY40" fmla="*/ 1199072 h 1299864"/>
                <a:gd name="connsiteX41" fmla="*/ 3355676 w 3640347"/>
                <a:gd name="connsiteY41" fmla="*/ 1173193 h 1299864"/>
                <a:gd name="connsiteX42" fmla="*/ 3347049 w 3640347"/>
                <a:gd name="connsiteY42" fmla="*/ 871268 h 1299864"/>
                <a:gd name="connsiteX43" fmla="*/ 3286664 w 3640347"/>
                <a:gd name="connsiteY43" fmla="*/ 802257 h 1299864"/>
                <a:gd name="connsiteX44" fmla="*/ 3252159 w 3640347"/>
                <a:gd name="connsiteY44" fmla="*/ 776378 h 1299864"/>
                <a:gd name="connsiteX45" fmla="*/ 3217653 w 3640347"/>
                <a:gd name="connsiteY45" fmla="*/ 759125 h 1299864"/>
                <a:gd name="connsiteX46" fmla="*/ 3157268 w 3640347"/>
                <a:gd name="connsiteY46" fmla="*/ 750498 h 1299864"/>
                <a:gd name="connsiteX47" fmla="*/ 2777706 w 3640347"/>
                <a:gd name="connsiteY47" fmla="*/ 759125 h 1299864"/>
                <a:gd name="connsiteX48" fmla="*/ 2734574 w 3640347"/>
                <a:gd name="connsiteY48" fmla="*/ 802257 h 1299864"/>
                <a:gd name="connsiteX49" fmla="*/ 2717321 w 3640347"/>
                <a:gd name="connsiteY49" fmla="*/ 854015 h 1299864"/>
                <a:gd name="connsiteX50" fmla="*/ 2691442 w 3640347"/>
                <a:gd name="connsiteY50" fmla="*/ 940280 h 1299864"/>
                <a:gd name="connsiteX51" fmla="*/ 2665562 w 3640347"/>
                <a:gd name="connsiteY51" fmla="*/ 966159 h 1299864"/>
                <a:gd name="connsiteX52" fmla="*/ 2613804 w 3640347"/>
                <a:gd name="connsiteY52" fmla="*/ 1069676 h 1299864"/>
                <a:gd name="connsiteX53" fmla="*/ 2605177 w 3640347"/>
                <a:gd name="connsiteY53" fmla="*/ 1112808 h 1299864"/>
                <a:gd name="connsiteX54" fmla="*/ 2622430 w 3640347"/>
                <a:gd name="connsiteY54" fmla="*/ 1259457 h 1299864"/>
                <a:gd name="connsiteX55" fmla="*/ 2596551 w 3640347"/>
                <a:gd name="connsiteY55" fmla="*/ 1268083 h 1299864"/>
                <a:gd name="connsiteX56" fmla="*/ 2225615 w 3640347"/>
                <a:gd name="connsiteY56" fmla="*/ 1259457 h 1299864"/>
                <a:gd name="connsiteX57" fmla="*/ 1794294 w 3640347"/>
                <a:gd name="connsiteY57" fmla="*/ 1268083 h 1299864"/>
                <a:gd name="connsiteX58" fmla="*/ 1595887 w 3640347"/>
                <a:gd name="connsiteY58" fmla="*/ 1276710 h 1299864"/>
                <a:gd name="connsiteX59" fmla="*/ 1475117 w 3640347"/>
                <a:gd name="connsiteY59" fmla="*/ 1285336 h 1299864"/>
                <a:gd name="connsiteX60" fmla="*/ 1293962 w 3640347"/>
                <a:gd name="connsiteY60" fmla="*/ 1293963 h 1299864"/>
                <a:gd name="connsiteX61" fmla="*/ 1086928 w 3640347"/>
                <a:gd name="connsiteY61" fmla="*/ 1242204 h 1299864"/>
                <a:gd name="connsiteX62" fmla="*/ 1061049 w 3640347"/>
                <a:gd name="connsiteY62" fmla="*/ 1207698 h 1299864"/>
                <a:gd name="connsiteX63" fmla="*/ 1035170 w 3640347"/>
                <a:gd name="connsiteY63" fmla="*/ 1069676 h 1299864"/>
                <a:gd name="connsiteX64" fmla="*/ 1026544 w 3640347"/>
                <a:gd name="connsiteY64" fmla="*/ 1017917 h 1299864"/>
                <a:gd name="connsiteX65" fmla="*/ 1000664 w 3640347"/>
                <a:gd name="connsiteY65" fmla="*/ 923027 h 1299864"/>
                <a:gd name="connsiteX66" fmla="*/ 957532 w 3640347"/>
                <a:gd name="connsiteY66" fmla="*/ 871268 h 1299864"/>
                <a:gd name="connsiteX67" fmla="*/ 897147 w 3640347"/>
                <a:gd name="connsiteY67" fmla="*/ 819510 h 1299864"/>
                <a:gd name="connsiteX68" fmla="*/ 785004 w 3640347"/>
                <a:gd name="connsiteY68" fmla="*/ 759125 h 1299864"/>
                <a:gd name="connsiteX69" fmla="*/ 629728 w 3640347"/>
                <a:gd name="connsiteY69" fmla="*/ 750498 h 1299864"/>
                <a:gd name="connsiteX70" fmla="*/ 508959 w 3640347"/>
                <a:gd name="connsiteY70" fmla="*/ 776378 h 1299864"/>
                <a:gd name="connsiteX71" fmla="*/ 422694 w 3640347"/>
                <a:gd name="connsiteY71" fmla="*/ 879895 h 1299864"/>
                <a:gd name="connsiteX72" fmla="*/ 353683 w 3640347"/>
                <a:gd name="connsiteY72" fmla="*/ 957532 h 1299864"/>
                <a:gd name="connsiteX73" fmla="*/ 310551 w 3640347"/>
                <a:gd name="connsiteY73" fmla="*/ 1035170 h 1299864"/>
                <a:gd name="connsiteX74" fmla="*/ 301925 w 3640347"/>
                <a:gd name="connsiteY74" fmla="*/ 1078302 h 1299864"/>
                <a:gd name="connsiteX75" fmla="*/ 327804 w 3640347"/>
                <a:gd name="connsiteY75"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983411 w 3640347"/>
                <a:gd name="connsiteY12" fmla="*/ 552091 h 1299864"/>
                <a:gd name="connsiteX13" fmla="*/ 1112808 w 3640347"/>
                <a:gd name="connsiteY13" fmla="*/ 534838 h 1299864"/>
                <a:gd name="connsiteX14" fmla="*/ 1190445 w 3640347"/>
                <a:gd name="connsiteY14" fmla="*/ 474453 h 1299864"/>
                <a:gd name="connsiteX15" fmla="*/ 1268083 w 3640347"/>
                <a:gd name="connsiteY15" fmla="*/ 422695 h 1299864"/>
                <a:gd name="connsiteX16" fmla="*/ 1388853 w 3640347"/>
                <a:gd name="connsiteY16" fmla="*/ 301925 h 1299864"/>
                <a:gd name="connsiteX17" fmla="*/ 1535502 w 3640347"/>
                <a:gd name="connsiteY17" fmla="*/ 129397 h 1299864"/>
                <a:gd name="connsiteX18" fmla="*/ 1613140 w 3640347"/>
                <a:gd name="connsiteY18" fmla="*/ 77638 h 1299864"/>
                <a:gd name="connsiteX19" fmla="*/ 1742536 w 3640347"/>
                <a:gd name="connsiteY19" fmla="*/ 17253 h 1299864"/>
                <a:gd name="connsiteX20" fmla="*/ 1794294 w 3640347"/>
                <a:gd name="connsiteY20" fmla="*/ 0 h 1299864"/>
                <a:gd name="connsiteX21" fmla="*/ 3200400 w 3640347"/>
                <a:gd name="connsiteY21" fmla="*/ 8627 h 1299864"/>
                <a:gd name="connsiteX22" fmla="*/ 3226279 w 3640347"/>
                <a:gd name="connsiteY22" fmla="*/ 17253 h 1299864"/>
                <a:gd name="connsiteX23" fmla="*/ 3303917 w 3640347"/>
                <a:gd name="connsiteY23" fmla="*/ 94891 h 1299864"/>
                <a:gd name="connsiteX24" fmla="*/ 3390181 w 3640347"/>
                <a:gd name="connsiteY24" fmla="*/ 207034 h 1299864"/>
                <a:gd name="connsiteX25" fmla="*/ 3441940 w 3640347"/>
                <a:gd name="connsiteY25" fmla="*/ 310551 h 1299864"/>
                <a:gd name="connsiteX26" fmla="*/ 3450566 w 3640347"/>
                <a:gd name="connsiteY26" fmla="*/ 345057 h 1299864"/>
                <a:gd name="connsiteX27" fmla="*/ 3519577 w 3640347"/>
                <a:gd name="connsiteY27" fmla="*/ 439947 h 1299864"/>
                <a:gd name="connsiteX28" fmla="*/ 3545457 w 3640347"/>
                <a:gd name="connsiteY28" fmla="*/ 457200 h 1299864"/>
                <a:gd name="connsiteX29" fmla="*/ 3597215 w 3640347"/>
                <a:gd name="connsiteY29" fmla="*/ 569344 h 1299864"/>
                <a:gd name="connsiteX30" fmla="*/ 3614468 w 3640347"/>
                <a:gd name="connsiteY30" fmla="*/ 612476 h 1299864"/>
                <a:gd name="connsiteX31" fmla="*/ 3623094 w 3640347"/>
                <a:gd name="connsiteY31" fmla="*/ 646981 h 1299864"/>
                <a:gd name="connsiteX32" fmla="*/ 3640347 w 3640347"/>
                <a:gd name="connsiteY32" fmla="*/ 707366 h 1299864"/>
                <a:gd name="connsiteX33" fmla="*/ 3631721 w 3640347"/>
                <a:gd name="connsiteY33" fmla="*/ 1017917 h 1299864"/>
                <a:gd name="connsiteX34" fmla="*/ 3614468 w 3640347"/>
                <a:gd name="connsiteY34" fmla="*/ 1043797 h 1299864"/>
                <a:gd name="connsiteX35" fmla="*/ 3597215 w 3640347"/>
                <a:gd name="connsiteY35" fmla="*/ 1078302 h 1299864"/>
                <a:gd name="connsiteX36" fmla="*/ 3545457 w 3640347"/>
                <a:gd name="connsiteY36" fmla="*/ 1173193 h 1299864"/>
                <a:gd name="connsiteX37" fmla="*/ 3528204 w 3640347"/>
                <a:gd name="connsiteY37" fmla="*/ 1199072 h 1299864"/>
                <a:gd name="connsiteX38" fmla="*/ 3502325 w 3640347"/>
                <a:gd name="connsiteY38" fmla="*/ 1207698 h 1299864"/>
                <a:gd name="connsiteX39" fmla="*/ 3364302 w 3640347"/>
                <a:gd name="connsiteY39" fmla="*/ 1199072 h 1299864"/>
                <a:gd name="connsiteX40" fmla="*/ 3355676 w 3640347"/>
                <a:gd name="connsiteY40" fmla="*/ 1173193 h 1299864"/>
                <a:gd name="connsiteX41" fmla="*/ 3347049 w 3640347"/>
                <a:gd name="connsiteY41" fmla="*/ 871268 h 1299864"/>
                <a:gd name="connsiteX42" fmla="*/ 3286664 w 3640347"/>
                <a:gd name="connsiteY42" fmla="*/ 802257 h 1299864"/>
                <a:gd name="connsiteX43" fmla="*/ 3252159 w 3640347"/>
                <a:gd name="connsiteY43" fmla="*/ 776378 h 1299864"/>
                <a:gd name="connsiteX44" fmla="*/ 3217653 w 3640347"/>
                <a:gd name="connsiteY44" fmla="*/ 759125 h 1299864"/>
                <a:gd name="connsiteX45" fmla="*/ 3157268 w 3640347"/>
                <a:gd name="connsiteY45" fmla="*/ 750498 h 1299864"/>
                <a:gd name="connsiteX46" fmla="*/ 2777706 w 3640347"/>
                <a:gd name="connsiteY46" fmla="*/ 759125 h 1299864"/>
                <a:gd name="connsiteX47" fmla="*/ 2734574 w 3640347"/>
                <a:gd name="connsiteY47" fmla="*/ 802257 h 1299864"/>
                <a:gd name="connsiteX48" fmla="*/ 2717321 w 3640347"/>
                <a:gd name="connsiteY48" fmla="*/ 854015 h 1299864"/>
                <a:gd name="connsiteX49" fmla="*/ 2691442 w 3640347"/>
                <a:gd name="connsiteY49" fmla="*/ 940280 h 1299864"/>
                <a:gd name="connsiteX50" fmla="*/ 2665562 w 3640347"/>
                <a:gd name="connsiteY50" fmla="*/ 966159 h 1299864"/>
                <a:gd name="connsiteX51" fmla="*/ 2613804 w 3640347"/>
                <a:gd name="connsiteY51" fmla="*/ 1069676 h 1299864"/>
                <a:gd name="connsiteX52" fmla="*/ 2605177 w 3640347"/>
                <a:gd name="connsiteY52" fmla="*/ 1112808 h 1299864"/>
                <a:gd name="connsiteX53" fmla="*/ 2622430 w 3640347"/>
                <a:gd name="connsiteY53" fmla="*/ 1259457 h 1299864"/>
                <a:gd name="connsiteX54" fmla="*/ 2596551 w 3640347"/>
                <a:gd name="connsiteY54" fmla="*/ 1268083 h 1299864"/>
                <a:gd name="connsiteX55" fmla="*/ 2225615 w 3640347"/>
                <a:gd name="connsiteY55" fmla="*/ 1259457 h 1299864"/>
                <a:gd name="connsiteX56" fmla="*/ 1794294 w 3640347"/>
                <a:gd name="connsiteY56" fmla="*/ 1268083 h 1299864"/>
                <a:gd name="connsiteX57" fmla="*/ 1595887 w 3640347"/>
                <a:gd name="connsiteY57" fmla="*/ 1276710 h 1299864"/>
                <a:gd name="connsiteX58" fmla="*/ 1475117 w 3640347"/>
                <a:gd name="connsiteY58" fmla="*/ 1285336 h 1299864"/>
                <a:gd name="connsiteX59" fmla="*/ 1293962 w 3640347"/>
                <a:gd name="connsiteY59" fmla="*/ 1293963 h 1299864"/>
                <a:gd name="connsiteX60" fmla="*/ 1086928 w 3640347"/>
                <a:gd name="connsiteY60" fmla="*/ 1242204 h 1299864"/>
                <a:gd name="connsiteX61" fmla="*/ 1061049 w 3640347"/>
                <a:gd name="connsiteY61" fmla="*/ 1207698 h 1299864"/>
                <a:gd name="connsiteX62" fmla="*/ 1035170 w 3640347"/>
                <a:gd name="connsiteY62" fmla="*/ 1069676 h 1299864"/>
                <a:gd name="connsiteX63" fmla="*/ 1026544 w 3640347"/>
                <a:gd name="connsiteY63" fmla="*/ 1017917 h 1299864"/>
                <a:gd name="connsiteX64" fmla="*/ 1000664 w 3640347"/>
                <a:gd name="connsiteY64" fmla="*/ 923027 h 1299864"/>
                <a:gd name="connsiteX65" fmla="*/ 957532 w 3640347"/>
                <a:gd name="connsiteY65" fmla="*/ 871268 h 1299864"/>
                <a:gd name="connsiteX66" fmla="*/ 897147 w 3640347"/>
                <a:gd name="connsiteY66" fmla="*/ 819510 h 1299864"/>
                <a:gd name="connsiteX67" fmla="*/ 785004 w 3640347"/>
                <a:gd name="connsiteY67" fmla="*/ 759125 h 1299864"/>
                <a:gd name="connsiteX68" fmla="*/ 629728 w 3640347"/>
                <a:gd name="connsiteY68" fmla="*/ 750498 h 1299864"/>
                <a:gd name="connsiteX69" fmla="*/ 508959 w 3640347"/>
                <a:gd name="connsiteY69" fmla="*/ 776378 h 1299864"/>
                <a:gd name="connsiteX70" fmla="*/ 422694 w 3640347"/>
                <a:gd name="connsiteY70" fmla="*/ 879895 h 1299864"/>
                <a:gd name="connsiteX71" fmla="*/ 353683 w 3640347"/>
                <a:gd name="connsiteY71" fmla="*/ 957532 h 1299864"/>
                <a:gd name="connsiteX72" fmla="*/ 310551 w 3640347"/>
                <a:gd name="connsiteY72" fmla="*/ 1035170 h 1299864"/>
                <a:gd name="connsiteX73" fmla="*/ 301925 w 3640347"/>
                <a:gd name="connsiteY73" fmla="*/ 1078302 h 1299864"/>
                <a:gd name="connsiteX74" fmla="*/ 327804 w 3640347"/>
                <a:gd name="connsiteY74"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983411 w 3640347"/>
                <a:gd name="connsiteY12" fmla="*/ 552091 h 1299864"/>
                <a:gd name="connsiteX13" fmla="*/ 1112808 w 3640347"/>
                <a:gd name="connsiteY13" fmla="*/ 534838 h 1299864"/>
                <a:gd name="connsiteX14" fmla="*/ 1190445 w 3640347"/>
                <a:gd name="connsiteY14" fmla="*/ 474453 h 1299864"/>
                <a:gd name="connsiteX15" fmla="*/ 1268083 w 3640347"/>
                <a:gd name="connsiteY15" fmla="*/ 422695 h 1299864"/>
                <a:gd name="connsiteX16" fmla="*/ 1388853 w 3640347"/>
                <a:gd name="connsiteY16" fmla="*/ 301925 h 1299864"/>
                <a:gd name="connsiteX17" fmla="*/ 1535502 w 3640347"/>
                <a:gd name="connsiteY17" fmla="*/ 129397 h 1299864"/>
                <a:gd name="connsiteX18" fmla="*/ 1613140 w 3640347"/>
                <a:gd name="connsiteY18" fmla="*/ 77638 h 1299864"/>
                <a:gd name="connsiteX19" fmla="*/ 1742536 w 3640347"/>
                <a:gd name="connsiteY19" fmla="*/ 17253 h 1299864"/>
                <a:gd name="connsiteX20" fmla="*/ 1794294 w 3640347"/>
                <a:gd name="connsiteY20" fmla="*/ 0 h 1299864"/>
                <a:gd name="connsiteX21" fmla="*/ 3200400 w 3640347"/>
                <a:gd name="connsiteY21" fmla="*/ 8627 h 1299864"/>
                <a:gd name="connsiteX22" fmla="*/ 3226279 w 3640347"/>
                <a:gd name="connsiteY22" fmla="*/ 17253 h 1299864"/>
                <a:gd name="connsiteX23" fmla="*/ 3303917 w 3640347"/>
                <a:gd name="connsiteY23" fmla="*/ 94891 h 1299864"/>
                <a:gd name="connsiteX24" fmla="*/ 3390181 w 3640347"/>
                <a:gd name="connsiteY24" fmla="*/ 207034 h 1299864"/>
                <a:gd name="connsiteX25" fmla="*/ 3441940 w 3640347"/>
                <a:gd name="connsiteY25" fmla="*/ 310551 h 1299864"/>
                <a:gd name="connsiteX26" fmla="*/ 3519577 w 3640347"/>
                <a:gd name="connsiteY26" fmla="*/ 439947 h 1299864"/>
                <a:gd name="connsiteX27" fmla="*/ 3545457 w 3640347"/>
                <a:gd name="connsiteY27" fmla="*/ 457200 h 1299864"/>
                <a:gd name="connsiteX28" fmla="*/ 3597215 w 3640347"/>
                <a:gd name="connsiteY28" fmla="*/ 569344 h 1299864"/>
                <a:gd name="connsiteX29" fmla="*/ 3614468 w 3640347"/>
                <a:gd name="connsiteY29" fmla="*/ 612476 h 1299864"/>
                <a:gd name="connsiteX30" fmla="*/ 3623094 w 3640347"/>
                <a:gd name="connsiteY30" fmla="*/ 646981 h 1299864"/>
                <a:gd name="connsiteX31" fmla="*/ 3640347 w 3640347"/>
                <a:gd name="connsiteY31" fmla="*/ 707366 h 1299864"/>
                <a:gd name="connsiteX32" fmla="*/ 3631721 w 3640347"/>
                <a:gd name="connsiteY32" fmla="*/ 1017917 h 1299864"/>
                <a:gd name="connsiteX33" fmla="*/ 3614468 w 3640347"/>
                <a:gd name="connsiteY33" fmla="*/ 1043797 h 1299864"/>
                <a:gd name="connsiteX34" fmla="*/ 3597215 w 3640347"/>
                <a:gd name="connsiteY34" fmla="*/ 1078302 h 1299864"/>
                <a:gd name="connsiteX35" fmla="*/ 3545457 w 3640347"/>
                <a:gd name="connsiteY35" fmla="*/ 1173193 h 1299864"/>
                <a:gd name="connsiteX36" fmla="*/ 3528204 w 3640347"/>
                <a:gd name="connsiteY36" fmla="*/ 1199072 h 1299864"/>
                <a:gd name="connsiteX37" fmla="*/ 3502325 w 3640347"/>
                <a:gd name="connsiteY37" fmla="*/ 1207698 h 1299864"/>
                <a:gd name="connsiteX38" fmla="*/ 3364302 w 3640347"/>
                <a:gd name="connsiteY38" fmla="*/ 1199072 h 1299864"/>
                <a:gd name="connsiteX39" fmla="*/ 3355676 w 3640347"/>
                <a:gd name="connsiteY39" fmla="*/ 1173193 h 1299864"/>
                <a:gd name="connsiteX40" fmla="*/ 3347049 w 3640347"/>
                <a:gd name="connsiteY40" fmla="*/ 871268 h 1299864"/>
                <a:gd name="connsiteX41" fmla="*/ 3286664 w 3640347"/>
                <a:gd name="connsiteY41" fmla="*/ 802257 h 1299864"/>
                <a:gd name="connsiteX42" fmla="*/ 3252159 w 3640347"/>
                <a:gd name="connsiteY42" fmla="*/ 776378 h 1299864"/>
                <a:gd name="connsiteX43" fmla="*/ 3217653 w 3640347"/>
                <a:gd name="connsiteY43" fmla="*/ 759125 h 1299864"/>
                <a:gd name="connsiteX44" fmla="*/ 3157268 w 3640347"/>
                <a:gd name="connsiteY44" fmla="*/ 750498 h 1299864"/>
                <a:gd name="connsiteX45" fmla="*/ 2777706 w 3640347"/>
                <a:gd name="connsiteY45" fmla="*/ 759125 h 1299864"/>
                <a:gd name="connsiteX46" fmla="*/ 2734574 w 3640347"/>
                <a:gd name="connsiteY46" fmla="*/ 802257 h 1299864"/>
                <a:gd name="connsiteX47" fmla="*/ 2717321 w 3640347"/>
                <a:gd name="connsiteY47" fmla="*/ 854015 h 1299864"/>
                <a:gd name="connsiteX48" fmla="*/ 2691442 w 3640347"/>
                <a:gd name="connsiteY48" fmla="*/ 940280 h 1299864"/>
                <a:gd name="connsiteX49" fmla="*/ 2665562 w 3640347"/>
                <a:gd name="connsiteY49" fmla="*/ 966159 h 1299864"/>
                <a:gd name="connsiteX50" fmla="*/ 2613804 w 3640347"/>
                <a:gd name="connsiteY50" fmla="*/ 1069676 h 1299864"/>
                <a:gd name="connsiteX51" fmla="*/ 2605177 w 3640347"/>
                <a:gd name="connsiteY51" fmla="*/ 1112808 h 1299864"/>
                <a:gd name="connsiteX52" fmla="*/ 2622430 w 3640347"/>
                <a:gd name="connsiteY52" fmla="*/ 1259457 h 1299864"/>
                <a:gd name="connsiteX53" fmla="*/ 2596551 w 3640347"/>
                <a:gd name="connsiteY53" fmla="*/ 1268083 h 1299864"/>
                <a:gd name="connsiteX54" fmla="*/ 2225615 w 3640347"/>
                <a:gd name="connsiteY54" fmla="*/ 1259457 h 1299864"/>
                <a:gd name="connsiteX55" fmla="*/ 1794294 w 3640347"/>
                <a:gd name="connsiteY55" fmla="*/ 1268083 h 1299864"/>
                <a:gd name="connsiteX56" fmla="*/ 1595887 w 3640347"/>
                <a:gd name="connsiteY56" fmla="*/ 1276710 h 1299864"/>
                <a:gd name="connsiteX57" fmla="*/ 1475117 w 3640347"/>
                <a:gd name="connsiteY57" fmla="*/ 1285336 h 1299864"/>
                <a:gd name="connsiteX58" fmla="*/ 1293962 w 3640347"/>
                <a:gd name="connsiteY58" fmla="*/ 1293963 h 1299864"/>
                <a:gd name="connsiteX59" fmla="*/ 1086928 w 3640347"/>
                <a:gd name="connsiteY59" fmla="*/ 1242204 h 1299864"/>
                <a:gd name="connsiteX60" fmla="*/ 1061049 w 3640347"/>
                <a:gd name="connsiteY60" fmla="*/ 1207698 h 1299864"/>
                <a:gd name="connsiteX61" fmla="*/ 1035170 w 3640347"/>
                <a:gd name="connsiteY61" fmla="*/ 1069676 h 1299864"/>
                <a:gd name="connsiteX62" fmla="*/ 1026544 w 3640347"/>
                <a:gd name="connsiteY62" fmla="*/ 1017917 h 1299864"/>
                <a:gd name="connsiteX63" fmla="*/ 1000664 w 3640347"/>
                <a:gd name="connsiteY63" fmla="*/ 923027 h 1299864"/>
                <a:gd name="connsiteX64" fmla="*/ 957532 w 3640347"/>
                <a:gd name="connsiteY64" fmla="*/ 871268 h 1299864"/>
                <a:gd name="connsiteX65" fmla="*/ 897147 w 3640347"/>
                <a:gd name="connsiteY65" fmla="*/ 819510 h 1299864"/>
                <a:gd name="connsiteX66" fmla="*/ 785004 w 3640347"/>
                <a:gd name="connsiteY66" fmla="*/ 759125 h 1299864"/>
                <a:gd name="connsiteX67" fmla="*/ 629728 w 3640347"/>
                <a:gd name="connsiteY67" fmla="*/ 750498 h 1299864"/>
                <a:gd name="connsiteX68" fmla="*/ 508959 w 3640347"/>
                <a:gd name="connsiteY68" fmla="*/ 776378 h 1299864"/>
                <a:gd name="connsiteX69" fmla="*/ 422694 w 3640347"/>
                <a:gd name="connsiteY69" fmla="*/ 879895 h 1299864"/>
                <a:gd name="connsiteX70" fmla="*/ 353683 w 3640347"/>
                <a:gd name="connsiteY70" fmla="*/ 957532 h 1299864"/>
                <a:gd name="connsiteX71" fmla="*/ 310551 w 3640347"/>
                <a:gd name="connsiteY71" fmla="*/ 1035170 h 1299864"/>
                <a:gd name="connsiteX72" fmla="*/ 301925 w 3640347"/>
                <a:gd name="connsiteY72" fmla="*/ 1078302 h 1299864"/>
                <a:gd name="connsiteX73" fmla="*/ 327804 w 3640347"/>
                <a:gd name="connsiteY73"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983411 w 3640347"/>
                <a:gd name="connsiteY12" fmla="*/ 552091 h 1299864"/>
                <a:gd name="connsiteX13" fmla="*/ 1112808 w 3640347"/>
                <a:gd name="connsiteY13" fmla="*/ 534838 h 1299864"/>
                <a:gd name="connsiteX14" fmla="*/ 1190445 w 3640347"/>
                <a:gd name="connsiteY14" fmla="*/ 474453 h 1299864"/>
                <a:gd name="connsiteX15" fmla="*/ 1268083 w 3640347"/>
                <a:gd name="connsiteY15" fmla="*/ 422695 h 1299864"/>
                <a:gd name="connsiteX16" fmla="*/ 1388853 w 3640347"/>
                <a:gd name="connsiteY16" fmla="*/ 301925 h 1299864"/>
                <a:gd name="connsiteX17" fmla="*/ 1535502 w 3640347"/>
                <a:gd name="connsiteY17" fmla="*/ 129397 h 1299864"/>
                <a:gd name="connsiteX18" fmla="*/ 1613140 w 3640347"/>
                <a:gd name="connsiteY18" fmla="*/ 77638 h 1299864"/>
                <a:gd name="connsiteX19" fmla="*/ 1742536 w 3640347"/>
                <a:gd name="connsiteY19" fmla="*/ 17253 h 1299864"/>
                <a:gd name="connsiteX20" fmla="*/ 1794294 w 3640347"/>
                <a:gd name="connsiteY20" fmla="*/ 0 h 1299864"/>
                <a:gd name="connsiteX21" fmla="*/ 3200400 w 3640347"/>
                <a:gd name="connsiteY21" fmla="*/ 8627 h 1299864"/>
                <a:gd name="connsiteX22" fmla="*/ 3226279 w 3640347"/>
                <a:gd name="connsiteY22" fmla="*/ 17253 h 1299864"/>
                <a:gd name="connsiteX23" fmla="*/ 3303917 w 3640347"/>
                <a:gd name="connsiteY23" fmla="*/ 94891 h 1299864"/>
                <a:gd name="connsiteX24" fmla="*/ 3390181 w 3640347"/>
                <a:gd name="connsiteY24" fmla="*/ 207034 h 1299864"/>
                <a:gd name="connsiteX25" fmla="*/ 3441940 w 3640347"/>
                <a:gd name="connsiteY25" fmla="*/ 310551 h 1299864"/>
                <a:gd name="connsiteX26" fmla="*/ 3519577 w 3640347"/>
                <a:gd name="connsiteY26" fmla="*/ 439947 h 1299864"/>
                <a:gd name="connsiteX27" fmla="*/ 3597215 w 3640347"/>
                <a:gd name="connsiteY27" fmla="*/ 569344 h 1299864"/>
                <a:gd name="connsiteX28" fmla="*/ 3614468 w 3640347"/>
                <a:gd name="connsiteY28" fmla="*/ 612476 h 1299864"/>
                <a:gd name="connsiteX29" fmla="*/ 3623094 w 3640347"/>
                <a:gd name="connsiteY29" fmla="*/ 646981 h 1299864"/>
                <a:gd name="connsiteX30" fmla="*/ 3640347 w 3640347"/>
                <a:gd name="connsiteY30" fmla="*/ 707366 h 1299864"/>
                <a:gd name="connsiteX31" fmla="*/ 3631721 w 3640347"/>
                <a:gd name="connsiteY31" fmla="*/ 1017917 h 1299864"/>
                <a:gd name="connsiteX32" fmla="*/ 3614468 w 3640347"/>
                <a:gd name="connsiteY32" fmla="*/ 1043797 h 1299864"/>
                <a:gd name="connsiteX33" fmla="*/ 3597215 w 3640347"/>
                <a:gd name="connsiteY33" fmla="*/ 1078302 h 1299864"/>
                <a:gd name="connsiteX34" fmla="*/ 3545457 w 3640347"/>
                <a:gd name="connsiteY34" fmla="*/ 1173193 h 1299864"/>
                <a:gd name="connsiteX35" fmla="*/ 3528204 w 3640347"/>
                <a:gd name="connsiteY35" fmla="*/ 1199072 h 1299864"/>
                <a:gd name="connsiteX36" fmla="*/ 3502325 w 3640347"/>
                <a:gd name="connsiteY36" fmla="*/ 1207698 h 1299864"/>
                <a:gd name="connsiteX37" fmla="*/ 3364302 w 3640347"/>
                <a:gd name="connsiteY37" fmla="*/ 1199072 h 1299864"/>
                <a:gd name="connsiteX38" fmla="*/ 3355676 w 3640347"/>
                <a:gd name="connsiteY38" fmla="*/ 1173193 h 1299864"/>
                <a:gd name="connsiteX39" fmla="*/ 3347049 w 3640347"/>
                <a:gd name="connsiteY39" fmla="*/ 871268 h 1299864"/>
                <a:gd name="connsiteX40" fmla="*/ 3286664 w 3640347"/>
                <a:gd name="connsiteY40" fmla="*/ 802257 h 1299864"/>
                <a:gd name="connsiteX41" fmla="*/ 3252159 w 3640347"/>
                <a:gd name="connsiteY41" fmla="*/ 776378 h 1299864"/>
                <a:gd name="connsiteX42" fmla="*/ 3217653 w 3640347"/>
                <a:gd name="connsiteY42" fmla="*/ 759125 h 1299864"/>
                <a:gd name="connsiteX43" fmla="*/ 3157268 w 3640347"/>
                <a:gd name="connsiteY43" fmla="*/ 750498 h 1299864"/>
                <a:gd name="connsiteX44" fmla="*/ 2777706 w 3640347"/>
                <a:gd name="connsiteY44" fmla="*/ 759125 h 1299864"/>
                <a:gd name="connsiteX45" fmla="*/ 2734574 w 3640347"/>
                <a:gd name="connsiteY45" fmla="*/ 802257 h 1299864"/>
                <a:gd name="connsiteX46" fmla="*/ 2717321 w 3640347"/>
                <a:gd name="connsiteY46" fmla="*/ 854015 h 1299864"/>
                <a:gd name="connsiteX47" fmla="*/ 2691442 w 3640347"/>
                <a:gd name="connsiteY47" fmla="*/ 940280 h 1299864"/>
                <a:gd name="connsiteX48" fmla="*/ 2665562 w 3640347"/>
                <a:gd name="connsiteY48" fmla="*/ 966159 h 1299864"/>
                <a:gd name="connsiteX49" fmla="*/ 2613804 w 3640347"/>
                <a:gd name="connsiteY49" fmla="*/ 1069676 h 1299864"/>
                <a:gd name="connsiteX50" fmla="*/ 2605177 w 3640347"/>
                <a:gd name="connsiteY50" fmla="*/ 1112808 h 1299864"/>
                <a:gd name="connsiteX51" fmla="*/ 2622430 w 3640347"/>
                <a:gd name="connsiteY51" fmla="*/ 1259457 h 1299864"/>
                <a:gd name="connsiteX52" fmla="*/ 2596551 w 3640347"/>
                <a:gd name="connsiteY52" fmla="*/ 1268083 h 1299864"/>
                <a:gd name="connsiteX53" fmla="*/ 2225615 w 3640347"/>
                <a:gd name="connsiteY53" fmla="*/ 1259457 h 1299864"/>
                <a:gd name="connsiteX54" fmla="*/ 1794294 w 3640347"/>
                <a:gd name="connsiteY54" fmla="*/ 1268083 h 1299864"/>
                <a:gd name="connsiteX55" fmla="*/ 1595887 w 3640347"/>
                <a:gd name="connsiteY55" fmla="*/ 1276710 h 1299864"/>
                <a:gd name="connsiteX56" fmla="*/ 1475117 w 3640347"/>
                <a:gd name="connsiteY56" fmla="*/ 1285336 h 1299864"/>
                <a:gd name="connsiteX57" fmla="*/ 1293962 w 3640347"/>
                <a:gd name="connsiteY57" fmla="*/ 1293963 h 1299864"/>
                <a:gd name="connsiteX58" fmla="*/ 1086928 w 3640347"/>
                <a:gd name="connsiteY58" fmla="*/ 1242204 h 1299864"/>
                <a:gd name="connsiteX59" fmla="*/ 1061049 w 3640347"/>
                <a:gd name="connsiteY59" fmla="*/ 1207698 h 1299864"/>
                <a:gd name="connsiteX60" fmla="*/ 1035170 w 3640347"/>
                <a:gd name="connsiteY60" fmla="*/ 1069676 h 1299864"/>
                <a:gd name="connsiteX61" fmla="*/ 1026544 w 3640347"/>
                <a:gd name="connsiteY61" fmla="*/ 1017917 h 1299864"/>
                <a:gd name="connsiteX62" fmla="*/ 1000664 w 3640347"/>
                <a:gd name="connsiteY62" fmla="*/ 923027 h 1299864"/>
                <a:gd name="connsiteX63" fmla="*/ 957532 w 3640347"/>
                <a:gd name="connsiteY63" fmla="*/ 871268 h 1299864"/>
                <a:gd name="connsiteX64" fmla="*/ 897147 w 3640347"/>
                <a:gd name="connsiteY64" fmla="*/ 819510 h 1299864"/>
                <a:gd name="connsiteX65" fmla="*/ 785004 w 3640347"/>
                <a:gd name="connsiteY65" fmla="*/ 759125 h 1299864"/>
                <a:gd name="connsiteX66" fmla="*/ 629728 w 3640347"/>
                <a:gd name="connsiteY66" fmla="*/ 750498 h 1299864"/>
                <a:gd name="connsiteX67" fmla="*/ 508959 w 3640347"/>
                <a:gd name="connsiteY67" fmla="*/ 776378 h 1299864"/>
                <a:gd name="connsiteX68" fmla="*/ 422694 w 3640347"/>
                <a:gd name="connsiteY68" fmla="*/ 879895 h 1299864"/>
                <a:gd name="connsiteX69" fmla="*/ 353683 w 3640347"/>
                <a:gd name="connsiteY69" fmla="*/ 957532 h 1299864"/>
                <a:gd name="connsiteX70" fmla="*/ 310551 w 3640347"/>
                <a:gd name="connsiteY70" fmla="*/ 1035170 h 1299864"/>
                <a:gd name="connsiteX71" fmla="*/ 301925 w 3640347"/>
                <a:gd name="connsiteY71" fmla="*/ 1078302 h 1299864"/>
                <a:gd name="connsiteX72" fmla="*/ 327804 w 3640347"/>
                <a:gd name="connsiteY72"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983411 w 3640347"/>
                <a:gd name="connsiteY12" fmla="*/ 552091 h 1299864"/>
                <a:gd name="connsiteX13" fmla="*/ 1112808 w 3640347"/>
                <a:gd name="connsiteY13" fmla="*/ 534838 h 1299864"/>
                <a:gd name="connsiteX14" fmla="*/ 1190445 w 3640347"/>
                <a:gd name="connsiteY14" fmla="*/ 474453 h 1299864"/>
                <a:gd name="connsiteX15" fmla="*/ 1268083 w 3640347"/>
                <a:gd name="connsiteY15" fmla="*/ 422695 h 1299864"/>
                <a:gd name="connsiteX16" fmla="*/ 1388853 w 3640347"/>
                <a:gd name="connsiteY16" fmla="*/ 301925 h 1299864"/>
                <a:gd name="connsiteX17" fmla="*/ 1535502 w 3640347"/>
                <a:gd name="connsiteY17" fmla="*/ 129397 h 1299864"/>
                <a:gd name="connsiteX18" fmla="*/ 1613140 w 3640347"/>
                <a:gd name="connsiteY18" fmla="*/ 77638 h 1299864"/>
                <a:gd name="connsiteX19" fmla="*/ 1742536 w 3640347"/>
                <a:gd name="connsiteY19" fmla="*/ 17253 h 1299864"/>
                <a:gd name="connsiteX20" fmla="*/ 1794294 w 3640347"/>
                <a:gd name="connsiteY20" fmla="*/ 0 h 1299864"/>
                <a:gd name="connsiteX21" fmla="*/ 3200400 w 3640347"/>
                <a:gd name="connsiteY21" fmla="*/ 8627 h 1299864"/>
                <a:gd name="connsiteX22" fmla="*/ 3226279 w 3640347"/>
                <a:gd name="connsiteY22" fmla="*/ 17253 h 1299864"/>
                <a:gd name="connsiteX23" fmla="*/ 3303917 w 3640347"/>
                <a:gd name="connsiteY23" fmla="*/ 94891 h 1299864"/>
                <a:gd name="connsiteX24" fmla="*/ 3390181 w 3640347"/>
                <a:gd name="connsiteY24" fmla="*/ 207034 h 1299864"/>
                <a:gd name="connsiteX25" fmla="*/ 3441940 w 3640347"/>
                <a:gd name="connsiteY25" fmla="*/ 310551 h 1299864"/>
                <a:gd name="connsiteX26" fmla="*/ 3519577 w 3640347"/>
                <a:gd name="connsiteY26" fmla="*/ 439947 h 1299864"/>
                <a:gd name="connsiteX27" fmla="*/ 3597215 w 3640347"/>
                <a:gd name="connsiteY27" fmla="*/ 569344 h 1299864"/>
                <a:gd name="connsiteX28" fmla="*/ 3614468 w 3640347"/>
                <a:gd name="connsiteY28" fmla="*/ 612476 h 1299864"/>
                <a:gd name="connsiteX29" fmla="*/ 3640347 w 3640347"/>
                <a:gd name="connsiteY29" fmla="*/ 707366 h 1299864"/>
                <a:gd name="connsiteX30" fmla="*/ 3631721 w 3640347"/>
                <a:gd name="connsiteY30" fmla="*/ 1017917 h 1299864"/>
                <a:gd name="connsiteX31" fmla="*/ 3614468 w 3640347"/>
                <a:gd name="connsiteY31" fmla="*/ 1043797 h 1299864"/>
                <a:gd name="connsiteX32" fmla="*/ 3597215 w 3640347"/>
                <a:gd name="connsiteY32" fmla="*/ 1078302 h 1299864"/>
                <a:gd name="connsiteX33" fmla="*/ 3545457 w 3640347"/>
                <a:gd name="connsiteY33" fmla="*/ 1173193 h 1299864"/>
                <a:gd name="connsiteX34" fmla="*/ 3528204 w 3640347"/>
                <a:gd name="connsiteY34" fmla="*/ 1199072 h 1299864"/>
                <a:gd name="connsiteX35" fmla="*/ 3502325 w 3640347"/>
                <a:gd name="connsiteY35" fmla="*/ 1207698 h 1299864"/>
                <a:gd name="connsiteX36" fmla="*/ 3364302 w 3640347"/>
                <a:gd name="connsiteY36" fmla="*/ 1199072 h 1299864"/>
                <a:gd name="connsiteX37" fmla="*/ 3355676 w 3640347"/>
                <a:gd name="connsiteY37" fmla="*/ 1173193 h 1299864"/>
                <a:gd name="connsiteX38" fmla="*/ 3347049 w 3640347"/>
                <a:gd name="connsiteY38" fmla="*/ 871268 h 1299864"/>
                <a:gd name="connsiteX39" fmla="*/ 3286664 w 3640347"/>
                <a:gd name="connsiteY39" fmla="*/ 802257 h 1299864"/>
                <a:gd name="connsiteX40" fmla="*/ 3252159 w 3640347"/>
                <a:gd name="connsiteY40" fmla="*/ 776378 h 1299864"/>
                <a:gd name="connsiteX41" fmla="*/ 3217653 w 3640347"/>
                <a:gd name="connsiteY41" fmla="*/ 759125 h 1299864"/>
                <a:gd name="connsiteX42" fmla="*/ 3157268 w 3640347"/>
                <a:gd name="connsiteY42" fmla="*/ 750498 h 1299864"/>
                <a:gd name="connsiteX43" fmla="*/ 2777706 w 3640347"/>
                <a:gd name="connsiteY43" fmla="*/ 759125 h 1299864"/>
                <a:gd name="connsiteX44" fmla="*/ 2734574 w 3640347"/>
                <a:gd name="connsiteY44" fmla="*/ 802257 h 1299864"/>
                <a:gd name="connsiteX45" fmla="*/ 2717321 w 3640347"/>
                <a:gd name="connsiteY45" fmla="*/ 854015 h 1299864"/>
                <a:gd name="connsiteX46" fmla="*/ 2691442 w 3640347"/>
                <a:gd name="connsiteY46" fmla="*/ 940280 h 1299864"/>
                <a:gd name="connsiteX47" fmla="*/ 2665562 w 3640347"/>
                <a:gd name="connsiteY47" fmla="*/ 966159 h 1299864"/>
                <a:gd name="connsiteX48" fmla="*/ 2613804 w 3640347"/>
                <a:gd name="connsiteY48" fmla="*/ 1069676 h 1299864"/>
                <a:gd name="connsiteX49" fmla="*/ 2605177 w 3640347"/>
                <a:gd name="connsiteY49" fmla="*/ 1112808 h 1299864"/>
                <a:gd name="connsiteX50" fmla="*/ 2622430 w 3640347"/>
                <a:gd name="connsiteY50" fmla="*/ 1259457 h 1299864"/>
                <a:gd name="connsiteX51" fmla="*/ 2596551 w 3640347"/>
                <a:gd name="connsiteY51" fmla="*/ 1268083 h 1299864"/>
                <a:gd name="connsiteX52" fmla="*/ 2225615 w 3640347"/>
                <a:gd name="connsiteY52" fmla="*/ 1259457 h 1299864"/>
                <a:gd name="connsiteX53" fmla="*/ 1794294 w 3640347"/>
                <a:gd name="connsiteY53" fmla="*/ 1268083 h 1299864"/>
                <a:gd name="connsiteX54" fmla="*/ 1595887 w 3640347"/>
                <a:gd name="connsiteY54" fmla="*/ 1276710 h 1299864"/>
                <a:gd name="connsiteX55" fmla="*/ 1475117 w 3640347"/>
                <a:gd name="connsiteY55" fmla="*/ 1285336 h 1299864"/>
                <a:gd name="connsiteX56" fmla="*/ 1293962 w 3640347"/>
                <a:gd name="connsiteY56" fmla="*/ 1293963 h 1299864"/>
                <a:gd name="connsiteX57" fmla="*/ 1086928 w 3640347"/>
                <a:gd name="connsiteY57" fmla="*/ 1242204 h 1299864"/>
                <a:gd name="connsiteX58" fmla="*/ 1061049 w 3640347"/>
                <a:gd name="connsiteY58" fmla="*/ 1207698 h 1299864"/>
                <a:gd name="connsiteX59" fmla="*/ 1035170 w 3640347"/>
                <a:gd name="connsiteY59" fmla="*/ 1069676 h 1299864"/>
                <a:gd name="connsiteX60" fmla="*/ 1026544 w 3640347"/>
                <a:gd name="connsiteY60" fmla="*/ 1017917 h 1299864"/>
                <a:gd name="connsiteX61" fmla="*/ 1000664 w 3640347"/>
                <a:gd name="connsiteY61" fmla="*/ 923027 h 1299864"/>
                <a:gd name="connsiteX62" fmla="*/ 957532 w 3640347"/>
                <a:gd name="connsiteY62" fmla="*/ 871268 h 1299864"/>
                <a:gd name="connsiteX63" fmla="*/ 897147 w 3640347"/>
                <a:gd name="connsiteY63" fmla="*/ 819510 h 1299864"/>
                <a:gd name="connsiteX64" fmla="*/ 785004 w 3640347"/>
                <a:gd name="connsiteY64" fmla="*/ 759125 h 1299864"/>
                <a:gd name="connsiteX65" fmla="*/ 629728 w 3640347"/>
                <a:gd name="connsiteY65" fmla="*/ 750498 h 1299864"/>
                <a:gd name="connsiteX66" fmla="*/ 508959 w 3640347"/>
                <a:gd name="connsiteY66" fmla="*/ 776378 h 1299864"/>
                <a:gd name="connsiteX67" fmla="*/ 422694 w 3640347"/>
                <a:gd name="connsiteY67" fmla="*/ 879895 h 1299864"/>
                <a:gd name="connsiteX68" fmla="*/ 353683 w 3640347"/>
                <a:gd name="connsiteY68" fmla="*/ 957532 h 1299864"/>
                <a:gd name="connsiteX69" fmla="*/ 310551 w 3640347"/>
                <a:gd name="connsiteY69" fmla="*/ 1035170 h 1299864"/>
                <a:gd name="connsiteX70" fmla="*/ 301925 w 3640347"/>
                <a:gd name="connsiteY70" fmla="*/ 1078302 h 1299864"/>
                <a:gd name="connsiteX71" fmla="*/ 327804 w 3640347"/>
                <a:gd name="connsiteY71"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983411 w 3640347"/>
                <a:gd name="connsiteY12" fmla="*/ 552091 h 1299864"/>
                <a:gd name="connsiteX13" fmla="*/ 1112808 w 3640347"/>
                <a:gd name="connsiteY13" fmla="*/ 534838 h 1299864"/>
                <a:gd name="connsiteX14" fmla="*/ 1190445 w 3640347"/>
                <a:gd name="connsiteY14" fmla="*/ 474453 h 1299864"/>
                <a:gd name="connsiteX15" fmla="*/ 1268083 w 3640347"/>
                <a:gd name="connsiteY15" fmla="*/ 422695 h 1299864"/>
                <a:gd name="connsiteX16" fmla="*/ 1388853 w 3640347"/>
                <a:gd name="connsiteY16" fmla="*/ 301925 h 1299864"/>
                <a:gd name="connsiteX17" fmla="*/ 1535502 w 3640347"/>
                <a:gd name="connsiteY17" fmla="*/ 129397 h 1299864"/>
                <a:gd name="connsiteX18" fmla="*/ 1613140 w 3640347"/>
                <a:gd name="connsiteY18" fmla="*/ 77638 h 1299864"/>
                <a:gd name="connsiteX19" fmla="*/ 1742536 w 3640347"/>
                <a:gd name="connsiteY19" fmla="*/ 17253 h 1299864"/>
                <a:gd name="connsiteX20" fmla="*/ 1794294 w 3640347"/>
                <a:gd name="connsiteY20" fmla="*/ 0 h 1299864"/>
                <a:gd name="connsiteX21" fmla="*/ 3200400 w 3640347"/>
                <a:gd name="connsiteY21" fmla="*/ 8627 h 1299864"/>
                <a:gd name="connsiteX22" fmla="*/ 3226279 w 3640347"/>
                <a:gd name="connsiteY22" fmla="*/ 17253 h 1299864"/>
                <a:gd name="connsiteX23" fmla="*/ 3303917 w 3640347"/>
                <a:gd name="connsiteY23" fmla="*/ 94891 h 1299864"/>
                <a:gd name="connsiteX24" fmla="*/ 3390181 w 3640347"/>
                <a:gd name="connsiteY24" fmla="*/ 207034 h 1299864"/>
                <a:gd name="connsiteX25" fmla="*/ 3441940 w 3640347"/>
                <a:gd name="connsiteY25" fmla="*/ 310551 h 1299864"/>
                <a:gd name="connsiteX26" fmla="*/ 3519577 w 3640347"/>
                <a:gd name="connsiteY26" fmla="*/ 439947 h 1299864"/>
                <a:gd name="connsiteX27" fmla="*/ 3597215 w 3640347"/>
                <a:gd name="connsiteY27" fmla="*/ 569344 h 1299864"/>
                <a:gd name="connsiteX28" fmla="*/ 3640347 w 3640347"/>
                <a:gd name="connsiteY28" fmla="*/ 707366 h 1299864"/>
                <a:gd name="connsiteX29" fmla="*/ 3631721 w 3640347"/>
                <a:gd name="connsiteY29" fmla="*/ 1017917 h 1299864"/>
                <a:gd name="connsiteX30" fmla="*/ 3614468 w 3640347"/>
                <a:gd name="connsiteY30" fmla="*/ 1043797 h 1299864"/>
                <a:gd name="connsiteX31" fmla="*/ 3597215 w 3640347"/>
                <a:gd name="connsiteY31" fmla="*/ 1078302 h 1299864"/>
                <a:gd name="connsiteX32" fmla="*/ 3545457 w 3640347"/>
                <a:gd name="connsiteY32" fmla="*/ 1173193 h 1299864"/>
                <a:gd name="connsiteX33" fmla="*/ 3528204 w 3640347"/>
                <a:gd name="connsiteY33" fmla="*/ 1199072 h 1299864"/>
                <a:gd name="connsiteX34" fmla="*/ 3502325 w 3640347"/>
                <a:gd name="connsiteY34" fmla="*/ 1207698 h 1299864"/>
                <a:gd name="connsiteX35" fmla="*/ 3364302 w 3640347"/>
                <a:gd name="connsiteY35" fmla="*/ 1199072 h 1299864"/>
                <a:gd name="connsiteX36" fmla="*/ 3355676 w 3640347"/>
                <a:gd name="connsiteY36" fmla="*/ 1173193 h 1299864"/>
                <a:gd name="connsiteX37" fmla="*/ 3347049 w 3640347"/>
                <a:gd name="connsiteY37" fmla="*/ 871268 h 1299864"/>
                <a:gd name="connsiteX38" fmla="*/ 3286664 w 3640347"/>
                <a:gd name="connsiteY38" fmla="*/ 802257 h 1299864"/>
                <a:gd name="connsiteX39" fmla="*/ 3252159 w 3640347"/>
                <a:gd name="connsiteY39" fmla="*/ 776378 h 1299864"/>
                <a:gd name="connsiteX40" fmla="*/ 3217653 w 3640347"/>
                <a:gd name="connsiteY40" fmla="*/ 759125 h 1299864"/>
                <a:gd name="connsiteX41" fmla="*/ 3157268 w 3640347"/>
                <a:gd name="connsiteY41" fmla="*/ 750498 h 1299864"/>
                <a:gd name="connsiteX42" fmla="*/ 2777706 w 3640347"/>
                <a:gd name="connsiteY42" fmla="*/ 759125 h 1299864"/>
                <a:gd name="connsiteX43" fmla="*/ 2734574 w 3640347"/>
                <a:gd name="connsiteY43" fmla="*/ 802257 h 1299864"/>
                <a:gd name="connsiteX44" fmla="*/ 2717321 w 3640347"/>
                <a:gd name="connsiteY44" fmla="*/ 854015 h 1299864"/>
                <a:gd name="connsiteX45" fmla="*/ 2691442 w 3640347"/>
                <a:gd name="connsiteY45" fmla="*/ 940280 h 1299864"/>
                <a:gd name="connsiteX46" fmla="*/ 2665562 w 3640347"/>
                <a:gd name="connsiteY46" fmla="*/ 966159 h 1299864"/>
                <a:gd name="connsiteX47" fmla="*/ 2613804 w 3640347"/>
                <a:gd name="connsiteY47" fmla="*/ 1069676 h 1299864"/>
                <a:gd name="connsiteX48" fmla="*/ 2605177 w 3640347"/>
                <a:gd name="connsiteY48" fmla="*/ 1112808 h 1299864"/>
                <a:gd name="connsiteX49" fmla="*/ 2622430 w 3640347"/>
                <a:gd name="connsiteY49" fmla="*/ 1259457 h 1299864"/>
                <a:gd name="connsiteX50" fmla="*/ 2596551 w 3640347"/>
                <a:gd name="connsiteY50" fmla="*/ 1268083 h 1299864"/>
                <a:gd name="connsiteX51" fmla="*/ 2225615 w 3640347"/>
                <a:gd name="connsiteY51" fmla="*/ 1259457 h 1299864"/>
                <a:gd name="connsiteX52" fmla="*/ 1794294 w 3640347"/>
                <a:gd name="connsiteY52" fmla="*/ 1268083 h 1299864"/>
                <a:gd name="connsiteX53" fmla="*/ 1595887 w 3640347"/>
                <a:gd name="connsiteY53" fmla="*/ 1276710 h 1299864"/>
                <a:gd name="connsiteX54" fmla="*/ 1475117 w 3640347"/>
                <a:gd name="connsiteY54" fmla="*/ 1285336 h 1299864"/>
                <a:gd name="connsiteX55" fmla="*/ 1293962 w 3640347"/>
                <a:gd name="connsiteY55" fmla="*/ 1293963 h 1299864"/>
                <a:gd name="connsiteX56" fmla="*/ 1086928 w 3640347"/>
                <a:gd name="connsiteY56" fmla="*/ 1242204 h 1299864"/>
                <a:gd name="connsiteX57" fmla="*/ 1061049 w 3640347"/>
                <a:gd name="connsiteY57" fmla="*/ 1207698 h 1299864"/>
                <a:gd name="connsiteX58" fmla="*/ 1035170 w 3640347"/>
                <a:gd name="connsiteY58" fmla="*/ 1069676 h 1299864"/>
                <a:gd name="connsiteX59" fmla="*/ 1026544 w 3640347"/>
                <a:gd name="connsiteY59" fmla="*/ 1017917 h 1299864"/>
                <a:gd name="connsiteX60" fmla="*/ 1000664 w 3640347"/>
                <a:gd name="connsiteY60" fmla="*/ 923027 h 1299864"/>
                <a:gd name="connsiteX61" fmla="*/ 957532 w 3640347"/>
                <a:gd name="connsiteY61" fmla="*/ 871268 h 1299864"/>
                <a:gd name="connsiteX62" fmla="*/ 897147 w 3640347"/>
                <a:gd name="connsiteY62" fmla="*/ 819510 h 1299864"/>
                <a:gd name="connsiteX63" fmla="*/ 785004 w 3640347"/>
                <a:gd name="connsiteY63" fmla="*/ 759125 h 1299864"/>
                <a:gd name="connsiteX64" fmla="*/ 629728 w 3640347"/>
                <a:gd name="connsiteY64" fmla="*/ 750498 h 1299864"/>
                <a:gd name="connsiteX65" fmla="*/ 508959 w 3640347"/>
                <a:gd name="connsiteY65" fmla="*/ 776378 h 1299864"/>
                <a:gd name="connsiteX66" fmla="*/ 422694 w 3640347"/>
                <a:gd name="connsiteY66" fmla="*/ 879895 h 1299864"/>
                <a:gd name="connsiteX67" fmla="*/ 353683 w 3640347"/>
                <a:gd name="connsiteY67" fmla="*/ 957532 h 1299864"/>
                <a:gd name="connsiteX68" fmla="*/ 310551 w 3640347"/>
                <a:gd name="connsiteY68" fmla="*/ 1035170 h 1299864"/>
                <a:gd name="connsiteX69" fmla="*/ 301925 w 3640347"/>
                <a:gd name="connsiteY69" fmla="*/ 1078302 h 1299864"/>
                <a:gd name="connsiteX70" fmla="*/ 327804 w 3640347"/>
                <a:gd name="connsiteY70"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983411 w 3640347"/>
                <a:gd name="connsiteY12" fmla="*/ 552091 h 1299864"/>
                <a:gd name="connsiteX13" fmla="*/ 1112808 w 3640347"/>
                <a:gd name="connsiteY13" fmla="*/ 534838 h 1299864"/>
                <a:gd name="connsiteX14" fmla="*/ 1190445 w 3640347"/>
                <a:gd name="connsiteY14" fmla="*/ 474453 h 1299864"/>
                <a:gd name="connsiteX15" fmla="*/ 1268083 w 3640347"/>
                <a:gd name="connsiteY15" fmla="*/ 422695 h 1299864"/>
                <a:gd name="connsiteX16" fmla="*/ 1388853 w 3640347"/>
                <a:gd name="connsiteY16" fmla="*/ 301925 h 1299864"/>
                <a:gd name="connsiteX17" fmla="*/ 1535502 w 3640347"/>
                <a:gd name="connsiteY17" fmla="*/ 129397 h 1299864"/>
                <a:gd name="connsiteX18" fmla="*/ 1613140 w 3640347"/>
                <a:gd name="connsiteY18" fmla="*/ 77638 h 1299864"/>
                <a:gd name="connsiteX19" fmla="*/ 1742536 w 3640347"/>
                <a:gd name="connsiteY19" fmla="*/ 17253 h 1299864"/>
                <a:gd name="connsiteX20" fmla="*/ 1794294 w 3640347"/>
                <a:gd name="connsiteY20" fmla="*/ 0 h 1299864"/>
                <a:gd name="connsiteX21" fmla="*/ 3200400 w 3640347"/>
                <a:gd name="connsiteY21" fmla="*/ 8627 h 1299864"/>
                <a:gd name="connsiteX22" fmla="*/ 3226279 w 3640347"/>
                <a:gd name="connsiteY22" fmla="*/ 17253 h 1299864"/>
                <a:gd name="connsiteX23" fmla="*/ 3303917 w 3640347"/>
                <a:gd name="connsiteY23" fmla="*/ 94891 h 1299864"/>
                <a:gd name="connsiteX24" fmla="*/ 3390181 w 3640347"/>
                <a:gd name="connsiteY24" fmla="*/ 207034 h 1299864"/>
                <a:gd name="connsiteX25" fmla="*/ 3441940 w 3640347"/>
                <a:gd name="connsiteY25" fmla="*/ 310551 h 1299864"/>
                <a:gd name="connsiteX26" fmla="*/ 3519577 w 3640347"/>
                <a:gd name="connsiteY26" fmla="*/ 439947 h 1299864"/>
                <a:gd name="connsiteX27" fmla="*/ 3597215 w 3640347"/>
                <a:gd name="connsiteY27" fmla="*/ 569344 h 1299864"/>
                <a:gd name="connsiteX28" fmla="*/ 3640347 w 3640347"/>
                <a:gd name="connsiteY28" fmla="*/ 707366 h 1299864"/>
                <a:gd name="connsiteX29" fmla="*/ 3631721 w 3640347"/>
                <a:gd name="connsiteY29" fmla="*/ 1017917 h 1299864"/>
                <a:gd name="connsiteX30" fmla="*/ 3614468 w 3640347"/>
                <a:gd name="connsiteY30" fmla="*/ 1043797 h 1299864"/>
                <a:gd name="connsiteX31" fmla="*/ 3545457 w 3640347"/>
                <a:gd name="connsiteY31" fmla="*/ 1173193 h 1299864"/>
                <a:gd name="connsiteX32" fmla="*/ 3528204 w 3640347"/>
                <a:gd name="connsiteY32" fmla="*/ 1199072 h 1299864"/>
                <a:gd name="connsiteX33" fmla="*/ 3502325 w 3640347"/>
                <a:gd name="connsiteY33" fmla="*/ 1207698 h 1299864"/>
                <a:gd name="connsiteX34" fmla="*/ 3364302 w 3640347"/>
                <a:gd name="connsiteY34" fmla="*/ 1199072 h 1299864"/>
                <a:gd name="connsiteX35" fmla="*/ 3355676 w 3640347"/>
                <a:gd name="connsiteY35" fmla="*/ 1173193 h 1299864"/>
                <a:gd name="connsiteX36" fmla="*/ 3347049 w 3640347"/>
                <a:gd name="connsiteY36" fmla="*/ 871268 h 1299864"/>
                <a:gd name="connsiteX37" fmla="*/ 3286664 w 3640347"/>
                <a:gd name="connsiteY37" fmla="*/ 802257 h 1299864"/>
                <a:gd name="connsiteX38" fmla="*/ 3252159 w 3640347"/>
                <a:gd name="connsiteY38" fmla="*/ 776378 h 1299864"/>
                <a:gd name="connsiteX39" fmla="*/ 3217653 w 3640347"/>
                <a:gd name="connsiteY39" fmla="*/ 759125 h 1299864"/>
                <a:gd name="connsiteX40" fmla="*/ 3157268 w 3640347"/>
                <a:gd name="connsiteY40" fmla="*/ 750498 h 1299864"/>
                <a:gd name="connsiteX41" fmla="*/ 2777706 w 3640347"/>
                <a:gd name="connsiteY41" fmla="*/ 759125 h 1299864"/>
                <a:gd name="connsiteX42" fmla="*/ 2734574 w 3640347"/>
                <a:gd name="connsiteY42" fmla="*/ 802257 h 1299864"/>
                <a:gd name="connsiteX43" fmla="*/ 2717321 w 3640347"/>
                <a:gd name="connsiteY43" fmla="*/ 854015 h 1299864"/>
                <a:gd name="connsiteX44" fmla="*/ 2691442 w 3640347"/>
                <a:gd name="connsiteY44" fmla="*/ 940280 h 1299864"/>
                <a:gd name="connsiteX45" fmla="*/ 2665562 w 3640347"/>
                <a:gd name="connsiteY45" fmla="*/ 966159 h 1299864"/>
                <a:gd name="connsiteX46" fmla="*/ 2613804 w 3640347"/>
                <a:gd name="connsiteY46" fmla="*/ 1069676 h 1299864"/>
                <a:gd name="connsiteX47" fmla="*/ 2605177 w 3640347"/>
                <a:gd name="connsiteY47" fmla="*/ 1112808 h 1299864"/>
                <a:gd name="connsiteX48" fmla="*/ 2622430 w 3640347"/>
                <a:gd name="connsiteY48" fmla="*/ 1259457 h 1299864"/>
                <a:gd name="connsiteX49" fmla="*/ 2596551 w 3640347"/>
                <a:gd name="connsiteY49" fmla="*/ 1268083 h 1299864"/>
                <a:gd name="connsiteX50" fmla="*/ 2225615 w 3640347"/>
                <a:gd name="connsiteY50" fmla="*/ 1259457 h 1299864"/>
                <a:gd name="connsiteX51" fmla="*/ 1794294 w 3640347"/>
                <a:gd name="connsiteY51" fmla="*/ 1268083 h 1299864"/>
                <a:gd name="connsiteX52" fmla="*/ 1595887 w 3640347"/>
                <a:gd name="connsiteY52" fmla="*/ 1276710 h 1299864"/>
                <a:gd name="connsiteX53" fmla="*/ 1475117 w 3640347"/>
                <a:gd name="connsiteY53" fmla="*/ 1285336 h 1299864"/>
                <a:gd name="connsiteX54" fmla="*/ 1293962 w 3640347"/>
                <a:gd name="connsiteY54" fmla="*/ 1293963 h 1299864"/>
                <a:gd name="connsiteX55" fmla="*/ 1086928 w 3640347"/>
                <a:gd name="connsiteY55" fmla="*/ 1242204 h 1299864"/>
                <a:gd name="connsiteX56" fmla="*/ 1061049 w 3640347"/>
                <a:gd name="connsiteY56" fmla="*/ 1207698 h 1299864"/>
                <a:gd name="connsiteX57" fmla="*/ 1035170 w 3640347"/>
                <a:gd name="connsiteY57" fmla="*/ 1069676 h 1299864"/>
                <a:gd name="connsiteX58" fmla="*/ 1026544 w 3640347"/>
                <a:gd name="connsiteY58" fmla="*/ 1017917 h 1299864"/>
                <a:gd name="connsiteX59" fmla="*/ 1000664 w 3640347"/>
                <a:gd name="connsiteY59" fmla="*/ 923027 h 1299864"/>
                <a:gd name="connsiteX60" fmla="*/ 957532 w 3640347"/>
                <a:gd name="connsiteY60" fmla="*/ 871268 h 1299864"/>
                <a:gd name="connsiteX61" fmla="*/ 897147 w 3640347"/>
                <a:gd name="connsiteY61" fmla="*/ 819510 h 1299864"/>
                <a:gd name="connsiteX62" fmla="*/ 785004 w 3640347"/>
                <a:gd name="connsiteY62" fmla="*/ 759125 h 1299864"/>
                <a:gd name="connsiteX63" fmla="*/ 629728 w 3640347"/>
                <a:gd name="connsiteY63" fmla="*/ 750498 h 1299864"/>
                <a:gd name="connsiteX64" fmla="*/ 508959 w 3640347"/>
                <a:gd name="connsiteY64" fmla="*/ 776378 h 1299864"/>
                <a:gd name="connsiteX65" fmla="*/ 422694 w 3640347"/>
                <a:gd name="connsiteY65" fmla="*/ 879895 h 1299864"/>
                <a:gd name="connsiteX66" fmla="*/ 353683 w 3640347"/>
                <a:gd name="connsiteY66" fmla="*/ 957532 h 1299864"/>
                <a:gd name="connsiteX67" fmla="*/ 310551 w 3640347"/>
                <a:gd name="connsiteY67" fmla="*/ 1035170 h 1299864"/>
                <a:gd name="connsiteX68" fmla="*/ 301925 w 3640347"/>
                <a:gd name="connsiteY68" fmla="*/ 1078302 h 1299864"/>
                <a:gd name="connsiteX69" fmla="*/ 327804 w 3640347"/>
                <a:gd name="connsiteY69" fmla="*/ 1233578 h 1299864"/>
                <a:gd name="connsiteX0" fmla="*/ 327804 w 3640900"/>
                <a:gd name="connsiteY0" fmla="*/ 1233578 h 1299864"/>
                <a:gd name="connsiteX1" fmla="*/ 284672 w 3640900"/>
                <a:gd name="connsiteY1" fmla="*/ 1259457 h 1299864"/>
                <a:gd name="connsiteX2" fmla="*/ 215661 w 3640900"/>
                <a:gd name="connsiteY2" fmla="*/ 1250831 h 1299864"/>
                <a:gd name="connsiteX3" fmla="*/ 103517 w 3640900"/>
                <a:gd name="connsiteY3" fmla="*/ 1259457 h 1299864"/>
                <a:gd name="connsiteX4" fmla="*/ 17253 w 3640900"/>
                <a:gd name="connsiteY4" fmla="*/ 1000664 h 1299864"/>
                <a:gd name="connsiteX5" fmla="*/ 0 w 3640900"/>
                <a:gd name="connsiteY5" fmla="*/ 940280 h 1299864"/>
                <a:gd name="connsiteX6" fmla="*/ 8627 w 3640900"/>
                <a:gd name="connsiteY6" fmla="*/ 871268 h 1299864"/>
                <a:gd name="connsiteX7" fmla="*/ 69011 w 3640900"/>
                <a:gd name="connsiteY7" fmla="*/ 767751 h 1299864"/>
                <a:gd name="connsiteX8" fmla="*/ 172528 w 3640900"/>
                <a:gd name="connsiteY8" fmla="*/ 655608 h 1299864"/>
                <a:gd name="connsiteX9" fmla="*/ 198408 w 3640900"/>
                <a:gd name="connsiteY9" fmla="*/ 629729 h 1299864"/>
                <a:gd name="connsiteX10" fmla="*/ 327804 w 3640900"/>
                <a:gd name="connsiteY10" fmla="*/ 595223 h 1299864"/>
                <a:gd name="connsiteX11" fmla="*/ 802257 w 3640900"/>
                <a:gd name="connsiteY11" fmla="*/ 577970 h 1299864"/>
                <a:gd name="connsiteX12" fmla="*/ 983411 w 3640900"/>
                <a:gd name="connsiteY12" fmla="*/ 552091 h 1299864"/>
                <a:gd name="connsiteX13" fmla="*/ 1112808 w 3640900"/>
                <a:gd name="connsiteY13" fmla="*/ 534838 h 1299864"/>
                <a:gd name="connsiteX14" fmla="*/ 1190445 w 3640900"/>
                <a:gd name="connsiteY14" fmla="*/ 474453 h 1299864"/>
                <a:gd name="connsiteX15" fmla="*/ 1268083 w 3640900"/>
                <a:gd name="connsiteY15" fmla="*/ 422695 h 1299864"/>
                <a:gd name="connsiteX16" fmla="*/ 1388853 w 3640900"/>
                <a:gd name="connsiteY16" fmla="*/ 301925 h 1299864"/>
                <a:gd name="connsiteX17" fmla="*/ 1535502 w 3640900"/>
                <a:gd name="connsiteY17" fmla="*/ 129397 h 1299864"/>
                <a:gd name="connsiteX18" fmla="*/ 1613140 w 3640900"/>
                <a:gd name="connsiteY18" fmla="*/ 77638 h 1299864"/>
                <a:gd name="connsiteX19" fmla="*/ 1742536 w 3640900"/>
                <a:gd name="connsiteY19" fmla="*/ 17253 h 1299864"/>
                <a:gd name="connsiteX20" fmla="*/ 1794294 w 3640900"/>
                <a:gd name="connsiteY20" fmla="*/ 0 h 1299864"/>
                <a:gd name="connsiteX21" fmla="*/ 3200400 w 3640900"/>
                <a:gd name="connsiteY21" fmla="*/ 8627 h 1299864"/>
                <a:gd name="connsiteX22" fmla="*/ 3226279 w 3640900"/>
                <a:gd name="connsiteY22" fmla="*/ 17253 h 1299864"/>
                <a:gd name="connsiteX23" fmla="*/ 3303917 w 3640900"/>
                <a:gd name="connsiteY23" fmla="*/ 94891 h 1299864"/>
                <a:gd name="connsiteX24" fmla="*/ 3390181 w 3640900"/>
                <a:gd name="connsiteY24" fmla="*/ 207034 h 1299864"/>
                <a:gd name="connsiteX25" fmla="*/ 3441940 w 3640900"/>
                <a:gd name="connsiteY25" fmla="*/ 310551 h 1299864"/>
                <a:gd name="connsiteX26" fmla="*/ 3519577 w 3640900"/>
                <a:gd name="connsiteY26" fmla="*/ 439947 h 1299864"/>
                <a:gd name="connsiteX27" fmla="*/ 3597215 w 3640900"/>
                <a:gd name="connsiteY27" fmla="*/ 569344 h 1299864"/>
                <a:gd name="connsiteX28" fmla="*/ 3640347 w 3640900"/>
                <a:gd name="connsiteY28" fmla="*/ 707366 h 1299864"/>
                <a:gd name="connsiteX29" fmla="*/ 3631721 w 3640900"/>
                <a:gd name="connsiteY29" fmla="*/ 1017917 h 1299864"/>
                <a:gd name="connsiteX30" fmla="*/ 3545457 w 3640900"/>
                <a:gd name="connsiteY30" fmla="*/ 1173193 h 1299864"/>
                <a:gd name="connsiteX31" fmla="*/ 3528204 w 3640900"/>
                <a:gd name="connsiteY31" fmla="*/ 1199072 h 1299864"/>
                <a:gd name="connsiteX32" fmla="*/ 3502325 w 3640900"/>
                <a:gd name="connsiteY32" fmla="*/ 1207698 h 1299864"/>
                <a:gd name="connsiteX33" fmla="*/ 3364302 w 3640900"/>
                <a:gd name="connsiteY33" fmla="*/ 1199072 h 1299864"/>
                <a:gd name="connsiteX34" fmla="*/ 3355676 w 3640900"/>
                <a:gd name="connsiteY34" fmla="*/ 1173193 h 1299864"/>
                <a:gd name="connsiteX35" fmla="*/ 3347049 w 3640900"/>
                <a:gd name="connsiteY35" fmla="*/ 871268 h 1299864"/>
                <a:gd name="connsiteX36" fmla="*/ 3286664 w 3640900"/>
                <a:gd name="connsiteY36" fmla="*/ 802257 h 1299864"/>
                <a:gd name="connsiteX37" fmla="*/ 3252159 w 3640900"/>
                <a:gd name="connsiteY37" fmla="*/ 776378 h 1299864"/>
                <a:gd name="connsiteX38" fmla="*/ 3217653 w 3640900"/>
                <a:gd name="connsiteY38" fmla="*/ 759125 h 1299864"/>
                <a:gd name="connsiteX39" fmla="*/ 3157268 w 3640900"/>
                <a:gd name="connsiteY39" fmla="*/ 750498 h 1299864"/>
                <a:gd name="connsiteX40" fmla="*/ 2777706 w 3640900"/>
                <a:gd name="connsiteY40" fmla="*/ 759125 h 1299864"/>
                <a:gd name="connsiteX41" fmla="*/ 2734574 w 3640900"/>
                <a:gd name="connsiteY41" fmla="*/ 802257 h 1299864"/>
                <a:gd name="connsiteX42" fmla="*/ 2717321 w 3640900"/>
                <a:gd name="connsiteY42" fmla="*/ 854015 h 1299864"/>
                <a:gd name="connsiteX43" fmla="*/ 2691442 w 3640900"/>
                <a:gd name="connsiteY43" fmla="*/ 940280 h 1299864"/>
                <a:gd name="connsiteX44" fmla="*/ 2665562 w 3640900"/>
                <a:gd name="connsiteY44" fmla="*/ 966159 h 1299864"/>
                <a:gd name="connsiteX45" fmla="*/ 2613804 w 3640900"/>
                <a:gd name="connsiteY45" fmla="*/ 1069676 h 1299864"/>
                <a:gd name="connsiteX46" fmla="*/ 2605177 w 3640900"/>
                <a:gd name="connsiteY46" fmla="*/ 1112808 h 1299864"/>
                <a:gd name="connsiteX47" fmla="*/ 2622430 w 3640900"/>
                <a:gd name="connsiteY47" fmla="*/ 1259457 h 1299864"/>
                <a:gd name="connsiteX48" fmla="*/ 2596551 w 3640900"/>
                <a:gd name="connsiteY48" fmla="*/ 1268083 h 1299864"/>
                <a:gd name="connsiteX49" fmla="*/ 2225615 w 3640900"/>
                <a:gd name="connsiteY49" fmla="*/ 1259457 h 1299864"/>
                <a:gd name="connsiteX50" fmla="*/ 1794294 w 3640900"/>
                <a:gd name="connsiteY50" fmla="*/ 1268083 h 1299864"/>
                <a:gd name="connsiteX51" fmla="*/ 1595887 w 3640900"/>
                <a:gd name="connsiteY51" fmla="*/ 1276710 h 1299864"/>
                <a:gd name="connsiteX52" fmla="*/ 1475117 w 3640900"/>
                <a:gd name="connsiteY52" fmla="*/ 1285336 h 1299864"/>
                <a:gd name="connsiteX53" fmla="*/ 1293962 w 3640900"/>
                <a:gd name="connsiteY53" fmla="*/ 1293963 h 1299864"/>
                <a:gd name="connsiteX54" fmla="*/ 1086928 w 3640900"/>
                <a:gd name="connsiteY54" fmla="*/ 1242204 h 1299864"/>
                <a:gd name="connsiteX55" fmla="*/ 1061049 w 3640900"/>
                <a:gd name="connsiteY55" fmla="*/ 1207698 h 1299864"/>
                <a:gd name="connsiteX56" fmla="*/ 1035170 w 3640900"/>
                <a:gd name="connsiteY56" fmla="*/ 1069676 h 1299864"/>
                <a:gd name="connsiteX57" fmla="*/ 1026544 w 3640900"/>
                <a:gd name="connsiteY57" fmla="*/ 1017917 h 1299864"/>
                <a:gd name="connsiteX58" fmla="*/ 1000664 w 3640900"/>
                <a:gd name="connsiteY58" fmla="*/ 923027 h 1299864"/>
                <a:gd name="connsiteX59" fmla="*/ 957532 w 3640900"/>
                <a:gd name="connsiteY59" fmla="*/ 871268 h 1299864"/>
                <a:gd name="connsiteX60" fmla="*/ 897147 w 3640900"/>
                <a:gd name="connsiteY60" fmla="*/ 819510 h 1299864"/>
                <a:gd name="connsiteX61" fmla="*/ 785004 w 3640900"/>
                <a:gd name="connsiteY61" fmla="*/ 759125 h 1299864"/>
                <a:gd name="connsiteX62" fmla="*/ 629728 w 3640900"/>
                <a:gd name="connsiteY62" fmla="*/ 750498 h 1299864"/>
                <a:gd name="connsiteX63" fmla="*/ 508959 w 3640900"/>
                <a:gd name="connsiteY63" fmla="*/ 776378 h 1299864"/>
                <a:gd name="connsiteX64" fmla="*/ 422694 w 3640900"/>
                <a:gd name="connsiteY64" fmla="*/ 879895 h 1299864"/>
                <a:gd name="connsiteX65" fmla="*/ 353683 w 3640900"/>
                <a:gd name="connsiteY65" fmla="*/ 957532 h 1299864"/>
                <a:gd name="connsiteX66" fmla="*/ 310551 w 3640900"/>
                <a:gd name="connsiteY66" fmla="*/ 1035170 h 1299864"/>
                <a:gd name="connsiteX67" fmla="*/ 301925 w 3640900"/>
                <a:gd name="connsiteY67" fmla="*/ 1078302 h 1299864"/>
                <a:gd name="connsiteX68" fmla="*/ 327804 w 3640900"/>
                <a:gd name="connsiteY68" fmla="*/ 1233578 h 1299864"/>
                <a:gd name="connsiteX0" fmla="*/ 327804 w 3640900"/>
                <a:gd name="connsiteY0" fmla="*/ 1233578 h 1299864"/>
                <a:gd name="connsiteX1" fmla="*/ 284672 w 3640900"/>
                <a:gd name="connsiteY1" fmla="*/ 1259457 h 1299864"/>
                <a:gd name="connsiteX2" fmla="*/ 215661 w 3640900"/>
                <a:gd name="connsiteY2" fmla="*/ 1250831 h 1299864"/>
                <a:gd name="connsiteX3" fmla="*/ 103517 w 3640900"/>
                <a:gd name="connsiteY3" fmla="*/ 1259457 h 1299864"/>
                <a:gd name="connsiteX4" fmla="*/ 17253 w 3640900"/>
                <a:gd name="connsiteY4" fmla="*/ 1000664 h 1299864"/>
                <a:gd name="connsiteX5" fmla="*/ 0 w 3640900"/>
                <a:gd name="connsiteY5" fmla="*/ 940280 h 1299864"/>
                <a:gd name="connsiteX6" fmla="*/ 8627 w 3640900"/>
                <a:gd name="connsiteY6" fmla="*/ 871268 h 1299864"/>
                <a:gd name="connsiteX7" fmla="*/ 69011 w 3640900"/>
                <a:gd name="connsiteY7" fmla="*/ 767751 h 1299864"/>
                <a:gd name="connsiteX8" fmla="*/ 172528 w 3640900"/>
                <a:gd name="connsiteY8" fmla="*/ 655608 h 1299864"/>
                <a:gd name="connsiteX9" fmla="*/ 198408 w 3640900"/>
                <a:gd name="connsiteY9" fmla="*/ 629729 h 1299864"/>
                <a:gd name="connsiteX10" fmla="*/ 327804 w 3640900"/>
                <a:gd name="connsiteY10" fmla="*/ 595223 h 1299864"/>
                <a:gd name="connsiteX11" fmla="*/ 802257 w 3640900"/>
                <a:gd name="connsiteY11" fmla="*/ 577970 h 1299864"/>
                <a:gd name="connsiteX12" fmla="*/ 983411 w 3640900"/>
                <a:gd name="connsiteY12" fmla="*/ 552091 h 1299864"/>
                <a:gd name="connsiteX13" fmla="*/ 1112808 w 3640900"/>
                <a:gd name="connsiteY13" fmla="*/ 534838 h 1299864"/>
                <a:gd name="connsiteX14" fmla="*/ 1190445 w 3640900"/>
                <a:gd name="connsiteY14" fmla="*/ 474453 h 1299864"/>
                <a:gd name="connsiteX15" fmla="*/ 1268083 w 3640900"/>
                <a:gd name="connsiteY15" fmla="*/ 422695 h 1299864"/>
                <a:gd name="connsiteX16" fmla="*/ 1388853 w 3640900"/>
                <a:gd name="connsiteY16" fmla="*/ 301925 h 1299864"/>
                <a:gd name="connsiteX17" fmla="*/ 1535502 w 3640900"/>
                <a:gd name="connsiteY17" fmla="*/ 129397 h 1299864"/>
                <a:gd name="connsiteX18" fmla="*/ 1613140 w 3640900"/>
                <a:gd name="connsiteY18" fmla="*/ 77638 h 1299864"/>
                <a:gd name="connsiteX19" fmla="*/ 1742536 w 3640900"/>
                <a:gd name="connsiteY19" fmla="*/ 17253 h 1299864"/>
                <a:gd name="connsiteX20" fmla="*/ 1794294 w 3640900"/>
                <a:gd name="connsiteY20" fmla="*/ 0 h 1299864"/>
                <a:gd name="connsiteX21" fmla="*/ 3200400 w 3640900"/>
                <a:gd name="connsiteY21" fmla="*/ 8627 h 1299864"/>
                <a:gd name="connsiteX22" fmla="*/ 3226279 w 3640900"/>
                <a:gd name="connsiteY22" fmla="*/ 17253 h 1299864"/>
                <a:gd name="connsiteX23" fmla="*/ 3303917 w 3640900"/>
                <a:gd name="connsiteY23" fmla="*/ 94891 h 1299864"/>
                <a:gd name="connsiteX24" fmla="*/ 3390181 w 3640900"/>
                <a:gd name="connsiteY24" fmla="*/ 207034 h 1299864"/>
                <a:gd name="connsiteX25" fmla="*/ 3441940 w 3640900"/>
                <a:gd name="connsiteY25" fmla="*/ 310551 h 1299864"/>
                <a:gd name="connsiteX26" fmla="*/ 3519577 w 3640900"/>
                <a:gd name="connsiteY26" fmla="*/ 439947 h 1299864"/>
                <a:gd name="connsiteX27" fmla="*/ 3597215 w 3640900"/>
                <a:gd name="connsiteY27" fmla="*/ 569344 h 1299864"/>
                <a:gd name="connsiteX28" fmla="*/ 3640347 w 3640900"/>
                <a:gd name="connsiteY28" fmla="*/ 707366 h 1299864"/>
                <a:gd name="connsiteX29" fmla="*/ 3631721 w 3640900"/>
                <a:gd name="connsiteY29" fmla="*/ 1017917 h 1299864"/>
                <a:gd name="connsiteX30" fmla="*/ 3545457 w 3640900"/>
                <a:gd name="connsiteY30" fmla="*/ 1173193 h 1299864"/>
                <a:gd name="connsiteX31" fmla="*/ 3528204 w 3640900"/>
                <a:gd name="connsiteY31" fmla="*/ 1199072 h 1299864"/>
                <a:gd name="connsiteX32" fmla="*/ 3364302 w 3640900"/>
                <a:gd name="connsiteY32" fmla="*/ 1199072 h 1299864"/>
                <a:gd name="connsiteX33" fmla="*/ 3355676 w 3640900"/>
                <a:gd name="connsiteY33" fmla="*/ 1173193 h 1299864"/>
                <a:gd name="connsiteX34" fmla="*/ 3347049 w 3640900"/>
                <a:gd name="connsiteY34" fmla="*/ 871268 h 1299864"/>
                <a:gd name="connsiteX35" fmla="*/ 3286664 w 3640900"/>
                <a:gd name="connsiteY35" fmla="*/ 802257 h 1299864"/>
                <a:gd name="connsiteX36" fmla="*/ 3252159 w 3640900"/>
                <a:gd name="connsiteY36" fmla="*/ 776378 h 1299864"/>
                <a:gd name="connsiteX37" fmla="*/ 3217653 w 3640900"/>
                <a:gd name="connsiteY37" fmla="*/ 759125 h 1299864"/>
                <a:gd name="connsiteX38" fmla="*/ 3157268 w 3640900"/>
                <a:gd name="connsiteY38" fmla="*/ 750498 h 1299864"/>
                <a:gd name="connsiteX39" fmla="*/ 2777706 w 3640900"/>
                <a:gd name="connsiteY39" fmla="*/ 759125 h 1299864"/>
                <a:gd name="connsiteX40" fmla="*/ 2734574 w 3640900"/>
                <a:gd name="connsiteY40" fmla="*/ 802257 h 1299864"/>
                <a:gd name="connsiteX41" fmla="*/ 2717321 w 3640900"/>
                <a:gd name="connsiteY41" fmla="*/ 854015 h 1299864"/>
                <a:gd name="connsiteX42" fmla="*/ 2691442 w 3640900"/>
                <a:gd name="connsiteY42" fmla="*/ 940280 h 1299864"/>
                <a:gd name="connsiteX43" fmla="*/ 2665562 w 3640900"/>
                <a:gd name="connsiteY43" fmla="*/ 966159 h 1299864"/>
                <a:gd name="connsiteX44" fmla="*/ 2613804 w 3640900"/>
                <a:gd name="connsiteY44" fmla="*/ 1069676 h 1299864"/>
                <a:gd name="connsiteX45" fmla="*/ 2605177 w 3640900"/>
                <a:gd name="connsiteY45" fmla="*/ 1112808 h 1299864"/>
                <a:gd name="connsiteX46" fmla="*/ 2622430 w 3640900"/>
                <a:gd name="connsiteY46" fmla="*/ 1259457 h 1299864"/>
                <a:gd name="connsiteX47" fmla="*/ 2596551 w 3640900"/>
                <a:gd name="connsiteY47" fmla="*/ 1268083 h 1299864"/>
                <a:gd name="connsiteX48" fmla="*/ 2225615 w 3640900"/>
                <a:gd name="connsiteY48" fmla="*/ 1259457 h 1299864"/>
                <a:gd name="connsiteX49" fmla="*/ 1794294 w 3640900"/>
                <a:gd name="connsiteY49" fmla="*/ 1268083 h 1299864"/>
                <a:gd name="connsiteX50" fmla="*/ 1595887 w 3640900"/>
                <a:gd name="connsiteY50" fmla="*/ 1276710 h 1299864"/>
                <a:gd name="connsiteX51" fmla="*/ 1475117 w 3640900"/>
                <a:gd name="connsiteY51" fmla="*/ 1285336 h 1299864"/>
                <a:gd name="connsiteX52" fmla="*/ 1293962 w 3640900"/>
                <a:gd name="connsiteY52" fmla="*/ 1293963 h 1299864"/>
                <a:gd name="connsiteX53" fmla="*/ 1086928 w 3640900"/>
                <a:gd name="connsiteY53" fmla="*/ 1242204 h 1299864"/>
                <a:gd name="connsiteX54" fmla="*/ 1061049 w 3640900"/>
                <a:gd name="connsiteY54" fmla="*/ 1207698 h 1299864"/>
                <a:gd name="connsiteX55" fmla="*/ 1035170 w 3640900"/>
                <a:gd name="connsiteY55" fmla="*/ 1069676 h 1299864"/>
                <a:gd name="connsiteX56" fmla="*/ 1026544 w 3640900"/>
                <a:gd name="connsiteY56" fmla="*/ 1017917 h 1299864"/>
                <a:gd name="connsiteX57" fmla="*/ 1000664 w 3640900"/>
                <a:gd name="connsiteY57" fmla="*/ 923027 h 1299864"/>
                <a:gd name="connsiteX58" fmla="*/ 957532 w 3640900"/>
                <a:gd name="connsiteY58" fmla="*/ 871268 h 1299864"/>
                <a:gd name="connsiteX59" fmla="*/ 897147 w 3640900"/>
                <a:gd name="connsiteY59" fmla="*/ 819510 h 1299864"/>
                <a:gd name="connsiteX60" fmla="*/ 785004 w 3640900"/>
                <a:gd name="connsiteY60" fmla="*/ 759125 h 1299864"/>
                <a:gd name="connsiteX61" fmla="*/ 629728 w 3640900"/>
                <a:gd name="connsiteY61" fmla="*/ 750498 h 1299864"/>
                <a:gd name="connsiteX62" fmla="*/ 508959 w 3640900"/>
                <a:gd name="connsiteY62" fmla="*/ 776378 h 1299864"/>
                <a:gd name="connsiteX63" fmla="*/ 422694 w 3640900"/>
                <a:gd name="connsiteY63" fmla="*/ 879895 h 1299864"/>
                <a:gd name="connsiteX64" fmla="*/ 353683 w 3640900"/>
                <a:gd name="connsiteY64" fmla="*/ 957532 h 1299864"/>
                <a:gd name="connsiteX65" fmla="*/ 310551 w 3640900"/>
                <a:gd name="connsiteY65" fmla="*/ 1035170 h 1299864"/>
                <a:gd name="connsiteX66" fmla="*/ 301925 w 3640900"/>
                <a:gd name="connsiteY66" fmla="*/ 1078302 h 1299864"/>
                <a:gd name="connsiteX67" fmla="*/ 327804 w 3640900"/>
                <a:gd name="connsiteY67" fmla="*/ 1233578 h 1299864"/>
                <a:gd name="connsiteX0" fmla="*/ 327804 w 3640900"/>
                <a:gd name="connsiteY0" fmla="*/ 1233578 h 1299864"/>
                <a:gd name="connsiteX1" fmla="*/ 284672 w 3640900"/>
                <a:gd name="connsiteY1" fmla="*/ 1259457 h 1299864"/>
                <a:gd name="connsiteX2" fmla="*/ 215661 w 3640900"/>
                <a:gd name="connsiteY2" fmla="*/ 1250831 h 1299864"/>
                <a:gd name="connsiteX3" fmla="*/ 103517 w 3640900"/>
                <a:gd name="connsiteY3" fmla="*/ 1259457 h 1299864"/>
                <a:gd name="connsiteX4" fmla="*/ 17253 w 3640900"/>
                <a:gd name="connsiteY4" fmla="*/ 1000664 h 1299864"/>
                <a:gd name="connsiteX5" fmla="*/ 0 w 3640900"/>
                <a:gd name="connsiteY5" fmla="*/ 940280 h 1299864"/>
                <a:gd name="connsiteX6" fmla="*/ 8627 w 3640900"/>
                <a:gd name="connsiteY6" fmla="*/ 871268 h 1299864"/>
                <a:gd name="connsiteX7" fmla="*/ 69011 w 3640900"/>
                <a:gd name="connsiteY7" fmla="*/ 767751 h 1299864"/>
                <a:gd name="connsiteX8" fmla="*/ 172528 w 3640900"/>
                <a:gd name="connsiteY8" fmla="*/ 655608 h 1299864"/>
                <a:gd name="connsiteX9" fmla="*/ 198408 w 3640900"/>
                <a:gd name="connsiteY9" fmla="*/ 629729 h 1299864"/>
                <a:gd name="connsiteX10" fmla="*/ 327804 w 3640900"/>
                <a:gd name="connsiteY10" fmla="*/ 595223 h 1299864"/>
                <a:gd name="connsiteX11" fmla="*/ 802257 w 3640900"/>
                <a:gd name="connsiteY11" fmla="*/ 577970 h 1299864"/>
                <a:gd name="connsiteX12" fmla="*/ 983411 w 3640900"/>
                <a:gd name="connsiteY12" fmla="*/ 552091 h 1299864"/>
                <a:gd name="connsiteX13" fmla="*/ 1112808 w 3640900"/>
                <a:gd name="connsiteY13" fmla="*/ 534838 h 1299864"/>
                <a:gd name="connsiteX14" fmla="*/ 1190445 w 3640900"/>
                <a:gd name="connsiteY14" fmla="*/ 474453 h 1299864"/>
                <a:gd name="connsiteX15" fmla="*/ 1268083 w 3640900"/>
                <a:gd name="connsiteY15" fmla="*/ 422695 h 1299864"/>
                <a:gd name="connsiteX16" fmla="*/ 1388853 w 3640900"/>
                <a:gd name="connsiteY16" fmla="*/ 301925 h 1299864"/>
                <a:gd name="connsiteX17" fmla="*/ 1535502 w 3640900"/>
                <a:gd name="connsiteY17" fmla="*/ 129397 h 1299864"/>
                <a:gd name="connsiteX18" fmla="*/ 1613140 w 3640900"/>
                <a:gd name="connsiteY18" fmla="*/ 77638 h 1299864"/>
                <a:gd name="connsiteX19" fmla="*/ 1742536 w 3640900"/>
                <a:gd name="connsiteY19" fmla="*/ 17253 h 1299864"/>
                <a:gd name="connsiteX20" fmla="*/ 1794294 w 3640900"/>
                <a:gd name="connsiteY20" fmla="*/ 0 h 1299864"/>
                <a:gd name="connsiteX21" fmla="*/ 3200400 w 3640900"/>
                <a:gd name="connsiteY21" fmla="*/ 8627 h 1299864"/>
                <a:gd name="connsiteX22" fmla="*/ 3226279 w 3640900"/>
                <a:gd name="connsiteY22" fmla="*/ 17253 h 1299864"/>
                <a:gd name="connsiteX23" fmla="*/ 3303917 w 3640900"/>
                <a:gd name="connsiteY23" fmla="*/ 94891 h 1299864"/>
                <a:gd name="connsiteX24" fmla="*/ 3390181 w 3640900"/>
                <a:gd name="connsiteY24" fmla="*/ 207034 h 1299864"/>
                <a:gd name="connsiteX25" fmla="*/ 3441940 w 3640900"/>
                <a:gd name="connsiteY25" fmla="*/ 310551 h 1299864"/>
                <a:gd name="connsiteX26" fmla="*/ 3519577 w 3640900"/>
                <a:gd name="connsiteY26" fmla="*/ 439947 h 1299864"/>
                <a:gd name="connsiteX27" fmla="*/ 3597215 w 3640900"/>
                <a:gd name="connsiteY27" fmla="*/ 569344 h 1299864"/>
                <a:gd name="connsiteX28" fmla="*/ 3640347 w 3640900"/>
                <a:gd name="connsiteY28" fmla="*/ 707366 h 1299864"/>
                <a:gd name="connsiteX29" fmla="*/ 3631721 w 3640900"/>
                <a:gd name="connsiteY29" fmla="*/ 1017917 h 1299864"/>
                <a:gd name="connsiteX30" fmla="*/ 3545457 w 3640900"/>
                <a:gd name="connsiteY30" fmla="*/ 1173193 h 1299864"/>
                <a:gd name="connsiteX31" fmla="*/ 3510951 w 3640900"/>
                <a:gd name="connsiteY31" fmla="*/ 1216325 h 1299864"/>
                <a:gd name="connsiteX32" fmla="*/ 3364302 w 3640900"/>
                <a:gd name="connsiteY32" fmla="*/ 1199072 h 1299864"/>
                <a:gd name="connsiteX33" fmla="*/ 3355676 w 3640900"/>
                <a:gd name="connsiteY33" fmla="*/ 1173193 h 1299864"/>
                <a:gd name="connsiteX34" fmla="*/ 3347049 w 3640900"/>
                <a:gd name="connsiteY34" fmla="*/ 871268 h 1299864"/>
                <a:gd name="connsiteX35" fmla="*/ 3286664 w 3640900"/>
                <a:gd name="connsiteY35" fmla="*/ 802257 h 1299864"/>
                <a:gd name="connsiteX36" fmla="*/ 3252159 w 3640900"/>
                <a:gd name="connsiteY36" fmla="*/ 776378 h 1299864"/>
                <a:gd name="connsiteX37" fmla="*/ 3217653 w 3640900"/>
                <a:gd name="connsiteY37" fmla="*/ 759125 h 1299864"/>
                <a:gd name="connsiteX38" fmla="*/ 3157268 w 3640900"/>
                <a:gd name="connsiteY38" fmla="*/ 750498 h 1299864"/>
                <a:gd name="connsiteX39" fmla="*/ 2777706 w 3640900"/>
                <a:gd name="connsiteY39" fmla="*/ 759125 h 1299864"/>
                <a:gd name="connsiteX40" fmla="*/ 2734574 w 3640900"/>
                <a:gd name="connsiteY40" fmla="*/ 802257 h 1299864"/>
                <a:gd name="connsiteX41" fmla="*/ 2717321 w 3640900"/>
                <a:gd name="connsiteY41" fmla="*/ 854015 h 1299864"/>
                <a:gd name="connsiteX42" fmla="*/ 2691442 w 3640900"/>
                <a:gd name="connsiteY42" fmla="*/ 940280 h 1299864"/>
                <a:gd name="connsiteX43" fmla="*/ 2665562 w 3640900"/>
                <a:gd name="connsiteY43" fmla="*/ 966159 h 1299864"/>
                <a:gd name="connsiteX44" fmla="*/ 2613804 w 3640900"/>
                <a:gd name="connsiteY44" fmla="*/ 1069676 h 1299864"/>
                <a:gd name="connsiteX45" fmla="*/ 2605177 w 3640900"/>
                <a:gd name="connsiteY45" fmla="*/ 1112808 h 1299864"/>
                <a:gd name="connsiteX46" fmla="*/ 2622430 w 3640900"/>
                <a:gd name="connsiteY46" fmla="*/ 1259457 h 1299864"/>
                <a:gd name="connsiteX47" fmla="*/ 2596551 w 3640900"/>
                <a:gd name="connsiteY47" fmla="*/ 1268083 h 1299864"/>
                <a:gd name="connsiteX48" fmla="*/ 2225615 w 3640900"/>
                <a:gd name="connsiteY48" fmla="*/ 1259457 h 1299864"/>
                <a:gd name="connsiteX49" fmla="*/ 1794294 w 3640900"/>
                <a:gd name="connsiteY49" fmla="*/ 1268083 h 1299864"/>
                <a:gd name="connsiteX50" fmla="*/ 1595887 w 3640900"/>
                <a:gd name="connsiteY50" fmla="*/ 1276710 h 1299864"/>
                <a:gd name="connsiteX51" fmla="*/ 1475117 w 3640900"/>
                <a:gd name="connsiteY51" fmla="*/ 1285336 h 1299864"/>
                <a:gd name="connsiteX52" fmla="*/ 1293962 w 3640900"/>
                <a:gd name="connsiteY52" fmla="*/ 1293963 h 1299864"/>
                <a:gd name="connsiteX53" fmla="*/ 1086928 w 3640900"/>
                <a:gd name="connsiteY53" fmla="*/ 1242204 h 1299864"/>
                <a:gd name="connsiteX54" fmla="*/ 1061049 w 3640900"/>
                <a:gd name="connsiteY54" fmla="*/ 1207698 h 1299864"/>
                <a:gd name="connsiteX55" fmla="*/ 1035170 w 3640900"/>
                <a:gd name="connsiteY55" fmla="*/ 1069676 h 1299864"/>
                <a:gd name="connsiteX56" fmla="*/ 1026544 w 3640900"/>
                <a:gd name="connsiteY56" fmla="*/ 1017917 h 1299864"/>
                <a:gd name="connsiteX57" fmla="*/ 1000664 w 3640900"/>
                <a:gd name="connsiteY57" fmla="*/ 923027 h 1299864"/>
                <a:gd name="connsiteX58" fmla="*/ 957532 w 3640900"/>
                <a:gd name="connsiteY58" fmla="*/ 871268 h 1299864"/>
                <a:gd name="connsiteX59" fmla="*/ 897147 w 3640900"/>
                <a:gd name="connsiteY59" fmla="*/ 819510 h 1299864"/>
                <a:gd name="connsiteX60" fmla="*/ 785004 w 3640900"/>
                <a:gd name="connsiteY60" fmla="*/ 759125 h 1299864"/>
                <a:gd name="connsiteX61" fmla="*/ 629728 w 3640900"/>
                <a:gd name="connsiteY61" fmla="*/ 750498 h 1299864"/>
                <a:gd name="connsiteX62" fmla="*/ 508959 w 3640900"/>
                <a:gd name="connsiteY62" fmla="*/ 776378 h 1299864"/>
                <a:gd name="connsiteX63" fmla="*/ 422694 w 3640900"/>
                <a:gd name="connsiteY63" fmla="*/ 879895 h 1299864"/>
                <a:gd name="connsiteX64" fmla="*/ 353683 w 3640900"/>
                <a:gd name="connsiteY64" fmla="*/ 957532 h 1299864"/>
                <a:gd name="connsiteX65" fmla="*/ 310551 w 3640900"/>
                <a:gd name="connsiteY65" fmla="*/ 1035170 h 1299864"/>
                <a:gd name="connsiteX66" fmla="*/ 301925 w 3640900"/>
                <a:gd name="connsiteY66" fmla="*/ 1078302 h 1299864"/>
                <a:gd name="connsiteX67" fmla="*/ 327804 w 3640900"/>
                <a:gd name="connsiteY67" fmla="*/ 1233578 h 1299864"/>
                <a:gd name="connsiteX0" fmla="*/ 327804 w 3640900"/>
                <a:gd name="connsiteY0" fmla="*/ 1233578 h 1299864"/>
                <a:gd name="connsiteX1" fmla="*/ 284672 w 3640900"/>
                <a:gd name="connsiteY1" fmla="*/ 1259457 h 1299864"/>
                <a:gd name="connsiteX2" fmla="*/ 215661 w 3640900"/>
                <a:gd name="connsiteY2" fmla="*/ 1250831 h 1299864"/>
                <a:gd name="connsiteX3" fmla="*/ 103517 w 3640900"/>
                <a:gd name="connsiteY3" fmla="*/ 1259457 h 1299864"/>
                <a:gd name="connsiteX4" fmla="*/ 17253 w 3640900"/>
                <a:gd name="connsiteY4" fmla="*/ 1000664 h 1299864"/>
                <a:gd name="connsiteX5" fmla="*/ 0 w 3640900"/>
                <a:gd name="connsiteY5" fmla="*/ 940280 h 1299864"/>
                <a:gd name="connsiteX6" fmla="*/ 8627 w 3640900"/>
                <a:gd name="connsiteY6" fmla="*/ 871268 h 1299864"/>
                <a:gd name="connsiteX7" fmla="*/ 69011 w 3640900"/>
                <a:gd name="connsiteY7" fmla="*/ 767751 h 1299864"/>
                <a:gd name="connsiteX8" fmla="*/ 172528 w 3640900"/>
                <a:gd name="connsiteY8" fmla="*/ 655608 h 1299864"/>
                <a:gd name="connsiteX9" fmla="*/ 198408 w 3640900"/>
                <a:gd name="connsiteY9" fmla="*/ 629729 h 1299864"/>
                <a:gd name="connsiteX10" fmla="*/ 327804 w 3640900"/>
                <a:gd name="connsiteY10" fmla="*/ 595223 h 1299864"/>
                <a:gd name="connsiteX11" fmla="*/ 802257 w 3640900"/>
                <a:gd name="connsiteY11" fmla="*/ 577970 h 1299864"/>
                <a:gd name="connsiteX12" fmla="*/ 983411 w 3640900"/>
                <a:gd name="connsiteY12" fmla="*/ 552091 h 1299864"/>
                <a:gd name="connsiteX13" fmla="*/ 1112808 w 3640900"/>
                <a:gd name="connsiteY13" fmla="*/ 534838 h 1299864"/>
                <a:gd name="connsiteX14" fmla="*/ 1190445 w 3640900"/>
                <a:gd name="connsiteY14" fmla="*/ 474453 h 1299864"/>
                <a:gd name="connsiteX15" fmla="*/ 1268083 w 3640900"/>
                <a:gd name="connsiteY15" fmla="*/ 422695 h 1299864"/>
                <a:gd name="connsiteX16" fmla="*/ 1388853 w 3640900"/>
                <a:gd name="connsiteY16" fmla="*/ 301925 h 1299864"/>
                <a:gd name="connsiteX17" fmla="*/ 1535502 w 3640900"/>
                <a:gd name="connsiteY17" fmla="*/ 129397 h 1299864"/>
                <a:gd name="connsiteX18" fmla="*/ 1613140 w 3640900"/>
                <a:gd name="connsiteY18" fmla="*/ 77638 h 1299864"/>
                <a:gd name="connsiteX19" fmla="*/ 1742536 w 3640900"/>
                <a:gd name="connsiteY19" fmla="*/ 17253 h 1299864"/>
                <a:gd name="connsiteX20" fmla="*/ 1794294 w 3640900"/>
                <a:gd name="connsiteY20" fmla="*/ 0 h 1299864"/>
                <a:gd name="connsiteX21" fmla="*/ 3200400 w 3640900"/>
                <a:gd name="connsiteY21" fmla="*/ 8627 h 1299864"/>
                <a:gd name="connsiteX22" fmla="*/ 3226279 w 3640900"/>
                <a:gd name="connsiteY22" fmla="*/ 17253 h 1299864"/>
                <a:gd name="connsiteX23" fmla="*/ 3303917 w 3640900"/>
                <a:gd name="connsiteY23" fmla="*/ 94891 h 1299864"/>
                <a:gd name="connsiteX24" fmla="*/ 3390181 w 3640900"/>
                <a:gd name="connsiteY24" fmla="*/ 207034 h 1299864"/>
                <a:gd name="connsiteX25" fmla="*/ 3441940 w 3640900"/>
                <a:gd name="connsiteY25" fmla="*/ 310551 h 1299864"/>
                <a:gd name="connsiteX26" fmla="*/ 3519577 w 3640900"/>
                <a:gd name="connsiteY26" fmla="*/ 439947 h 1299864"/>
                <a:gd name="connsiteX27" fmla="*/ 3597215 w 3640900"/>
                <a:gd name="connsiteY27" fmla="*/ 569344 h 1299864"/>
                <a:gd name="connsiteX28" fmla="*/ 3640347 w 3640900"/>
                <a:gd name="connsiteY28" fmla="*/ 707366 h 1299864"/>
                <a:gd name="connsiteX29" fmla="*/ 3631721 w 3640900"/>
                <a:gd name="connsiteY29" fmla="*/ 1017917 h 1299864"/>
                <a:gd name="connsiteX30" fmla="*/ 3545457 w 3640900"/>
                <a:gd name="connsiteY30" fmla="*/ 1173193 h 1299864"/>
                <a:gd name="connsiteX31" fmla="*/ 3554083 w 3640900"/>
                <a:gd name="connsiteY31" fmla="*/ 1250831 h 1299864"/>
                <a:gd name="connsiteX32" fmla="*/ 3364302 w 3640900"/>
                <a:gd name="connsiteY32" fmla="*/ 1199072 h 1299864"/>
                <a:gd name="connsiteX33" fmla="*/ 3355676 w 3640900"/>
                <a:gd name="connsiteY33" fmla="*/ 1173193 h 1299864"/>
                <a:gd name="connsiteX34" fmla="*/ 3347049 w 3640900"/>
                <a:gd name="connsiteY34" fmla="*/ 871268 h 1299864"/>
                <a:gd name="connsiteX35" fmla="*/ 3286664 w 3640900"/>
                <a:gd name="connsiteY35" fmla="*/ 802257 h 1299864"/>
                <a:gd name="connsiteX36" fmla="*/ 3252159 w 3640900"/>
                <a:gd name="connsiteY36" fmla="*/ 776378 h 1299864"/>
                <a:gd name="connsiteX37" fmla="*/ 3217653 w 3640900"/>
                <a:gd name="connsiteY37" fmla="*/ 759125 h 1299864"/>
                <a:gd name="connsiteX38" fmla="*/ 3157268 w 3640900"/>
                <a:gd name="connsiteY38" fmla="*/ 750498 h 1299864"/>
                <a:gd name="connsiteX39" fmla="*/ 2777706 w 3640900"/>
                <a:gd name="connsiteY39" fmla="*/ 759125 h 1299864"/>
                <a:gd name="connsiteX40" fmla="*/ 2734574 w 3640900"/>
                <a:gd name="connsiteY40" fmla="*/ 802257 h 1299864"/>
                <a:gd name="connsiteX41" fmla="*/ 2717321 w 3640900"/>
                <a:gd name="connsiteY41" fmla="*/ 854015 h 1299864"/>
                <a:gd name="connsiteX42" fmla="*/ 2691442 w 3640900"/>
                <a:gd name="connsiteY42" fmla="*/ 940280 h 1299864"/>
                <a:gd name="connsiteX43" fmla="*/ 2665562 w 3640900"/>
                <a:gd name="connsiteY43" fmla="*/ 966159 h 1299864"/>
                <a:gd name="connsiteX44" fmla="*/ 2613804 w 3640900"/>
                <a:gd name="connsiteY44" fmla="*/ 1069676 h 1299864"/>
                <a:gd name="connsiteX45" fmla="*/ 2605177 w 3640900"/>
                <a:gd name="connsiteY45" fmla="*/ 1112808 h 1299864"/>
                <a:gd name="connsiteX46" fmla="*/ 2622430 w 3640900"/>
                <a:gd name="connsiteY46" fmla="*/ 1259457 h 1299864"/>
                <a:gd name="connsiteX47" fmla="*/ 2596551 w 3640900"/>
                <a:gd name="connsiteY47" fmla="*/ 1268083 h 1299864"/>
                <a:gd name="connsiteX48" fmla="*/ 2225615 w 3640900"/>
                <a:gd name="connsiteY48" fmla="*/ 1259457 h 1299864"/>
                <a:gd name="connsiteX49" fmla="*/ 1794294 w 3640900"/>
                <a:gd name="connsiteY49" fmla="*/ 1268083 h 1299864"/>
                <a:gd name="connsiteX50" fmla="*/ 1595887 w 3640900"/>
                <a:gd name="connsiteY50" fmla="*/ 1276710 h 1299864"/>
                <a:gd name="connsiteX51" fmla="*/ 1475117 w 3640900"/>
                <a:gd name="connsiteY51" fmla="*/ 1285336 h 1299864"/>
                <a:gd name="connsiteX52" fmla="*/ 1293962 w 3640900"/>
                <a:gd name="connsiteY52" fmla="*/ 1293963 h 1299864"/>
                <a:gd name="connsiteX53" fmla="*/ 1086928 w 3640900"/>
                <a:gd name="connsiteY53" fmla="*/ 1242204 h 1299864"/>
                <a:gd name="connsiteX54" fmla="*/ 1061049 w 3640900"/>
                <a:gd name="connsiteY54" fmla="*/ 1207698 h 1299864"/>
                <a:gd name="connsiteX55" fmla="*/ 1035170 w 3640900"/>
                <a:gd name="connsiteY55" fmla="*/ 1069676 h 1299864"/>
                <a:gd name="connsiteX56" fmla="*/ 1026544 w 3640900"/>
                <a:gd name="connsiteY56" fmla="*/ 1017917 h 1299864"/>
                <a:gd name="connsiteX57" fmla="*/ 1000664 w 3640900"/>
                <a:gd name="connsiteY57" fmla="*/ 923027 h 1299864"/>
                <a:gd name="connsiteX58" fmla="*/ 957532 w 3640900"/>
                <a:gd name="connsiteY58" fmla="*/ 871268 h 1299864"/>
                <a:gd name="connsiteX59" fmla="*/ 897147 w 3640900"/>
                <a:gd name="connsiteY59" fmla="*/ 819510 h 1299864"/>
                <a:gd name="connsiteX60" fmla="*/ 785004 w 3640900"/>
                <a:gd name="connsiteY60" fmla="*/ 759125 h 1299864"/>
                <a:gd name="connsiteX61" fmla="*/ 629728 w 3640900"/>
                <a:gd name="connsiteY61" fmla="*/ 750498 h 1299864"/>
                <a:gd name="connsiteX62" fmla="*/ 508959 w 3640900"/>
                <a:gd name="connsiteY62" fmla="*/ 776378 h 1299864"/>
                <a:gd name="connsiteX63" fmla="*/ 422694 w 3640900"/>
                <a:gd name="connsiteY63" fmla="*/ 879895 h 1299864"/>
                <a:gd name="connsiteX64" fmla="*/ 353683 w 3640900"/>
                <a:gd name="connsiteY64" fmla="*/ 957532 h 1299864"/>
                <a:gd name="connsiteX65" fmla="*/ 310551 w 3640900"/>
                <a:gd name="connsiteY65" fmla="*/ 1035170 h 1299864"/>
                <a:gd name="connsiteX66" fmla="*/ 301925 w 3640900"/>
                <a:gd name="connsiteY66" fmla="*/ 1078302 h 1299864"/>
                <a:gd name="connsiteX67" fmla="*/ 327804 w 3640900"/>
                <a:gd name="connsiteY67"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983411 w 3640347"/>
                <a:gd name="connsiteY12" fmla="*/ 552091 h 1299864"/>
                <a:gd name="connsiteX13" fmla="*/ 1112808 w 3640347"/>
                <a:gd name="connsiteY13" fmla="*/ 534838 h 1299864"/>
                <a:gd name="connsiteX14" fmla="*/ 1190445 w 3640347"/>
                <a:gd name="connsiteY14" fmla="*/ 474453 h 1299864"/>
                <a:gd name="connsiteX15" fmla="*/ 1268083 w 3640347"/>
                <a:gd name="connsiteY15" fmla="*/ 422695 h 1299864"/>
                <a:gd name="connsiteX16" fmla="*/ 1388853 w 3640347"/>
                <a:gd name="connsiteY16" fmla="*/ 301925 h 1299864"/>
                <a:gd name="connsiteX17" fmla="*/ 1535502 w 3640347"/>
                <a:gd name="connsiteY17" fmla="*/ 129397 h 1299864"/>
                <a:gd name="connsiteX18" fmla="*/ 1613140 w 3640347"/>
                <a:gd name="connsiteY18" fmla="*/ 77638 h 1299864"/>
                <a:gd name="connsiteX19" fmla="*/ 1742536 w 3640347"/>
                <a:gd name="connsiteY19" fmla="*/ 17253 h 1299864"/>
                <a:gd name="connsiteX20" fmla="*/ 1794294 w 3640347"/>
                <a:gd name="connsiteY20" fmla="*/ 0 h 1299864"/>
                <a:gd name="connsiteX21" fmla="*/ 3200400 w 3640347"/>
                <a:gd name="connsiteY21" fmla="*/ 8627 h 1299864"/>
                <a:gd name="connsiteX22" fmla="*/ 3226279 w 3640347"/>
                <a:gd name="connsiteY22" fmla="*/ 17253 h 1299864"/>
                <a:gd name="connsiteX23" fmla="*/ 3303917 w 3640347"/>
                <a:gd name="connsiteY23" fmla="*/ 94891 h 1299864"/>
                <a:gd name="connsiteX24" fmla="*/ 3390181 w 3640347"/>
                <a:gd name="connsiteY24" fmla="*/ 207034 h 1299864"/>
                <a:gd name="connsiteX25" fmla="*/ 3441940 w 3640347"/>
                <a:gd name="connsiteY25" fmla="*/ 310551 h 1299864"/>
                <a:gd name="connsiteX26" fmla="*/ 3519577 w 3640347"/>
                <a:gd name="connsiteY26" fmla="*/ 439947 h 1299864"/>
                <a:gd name="connsiteX27" fmla="*/ 3597215 w 3640347"/>
                <a:gd name="connsiteY27" fmla="*/ 569344 h 1299864"/>
                <a:gd name="connsiteX28" fmla="*/ 3640347 w 3640347"/>
                <a:gd name="connsiteY28" fmla="*/ 707366 h 1299864"/>
                <a:gd name="connsiteX29" fmla="*/ 3631721 w 3640347"/>
                <a:gd name="connsiteY29" fmla="*/ 1017917 h 1299864"/>
                <a:gd name="connsiteX30" fmla="*/ 3588589 w 3640347"/>
                <a:gd name="connsiteY30" fmla="*/ 1173193 h 1299864"/>
                <a:gd name="connsiteX31" fmla="*/ 3554083 w 3640347"/>
                <a:gd name="connsiteY31" fmla="*/ 1250831 h 1299864"/>
                <a:gd name="connsiteX32" fmla="*/ 3364302 w 3640347"/>
                <a:gd name="connsiteY32" fmla="*/ 1199072 h 1299864"/>
                <a:gd name="connsiteX33" fmla="*/ 3355676 w 3640347"/>
                <a:gd name="connsiteY33" fmla="*/ 1173193 h 1299864"/>
                <a:gd name="connsiteX34" fmla="*/ 3347049 w 3640347"/>
                <a:gd name="connsiteY34" fmla="*/ 871268 h 1299864"/>
                <a:gd name="connsiteX35" fmla="*/ 3286664 w 3640347"/>
                <a:gd name="connsiteY35" fmla="*/ 802257 h 1299864"/>
                <a:gd name="connsiteX36" fmla="*/ 3252159 w 3640347"/>
                <a:gd name="connsiteY36" fmla="*/ 776378 h 1299864"/>
                <a:gd name="connsiteX37" fmla="*/ 3217653 w 3640347"/>
                <a:gd name="connsiteY37" fmla="*/ 759125 h 1299864"/>
                <a:gd name="connsiteX38" fmla="*/ 3157268 w 3640347"/>
                <a:gd name="connsiteY38" fmla="*/ 750498 h 1299864"/>
                <a:gd name="connsiteX39" fmla="*/ 2777706 w 3640347"/>
                <a:gd name="connsiteY39" fmla="*/ 759125 h 1299864"/>
                <a:gd name="connsiteX40" fmla="*/ 2734574 w 3640347"/>
                <a:gd name="connsiteY40" fmla="*/ 802257 h 1299864"/>
                <a:gd name="connsiteX41" fmla="*/ 2717321 w 3640347"/>
                <a:gd name="connsiteY41" fmla="*/ 854015 h 1299864"/>
                <a:gd name="connsiteX42" fmla="*/ 2691442 w 3640347"/>
                <a:gd name="connsiteY42" fmla="*/ 940280 h 1299864"/>
                <a:gd name="connsiteX43" fmla="*/ 2665562 w 3640347"/>
                <a:gd name="connsiteY43" fmla="*/ 966159 h 1299864"/>
                <a:gd name="connsiteX44" fmla="*/ 2613804 w 3640347"/>
                <a:gd name="connsiteY44" fmla="*/ 1069676 h 1299864"/>
                <a:gd name="connsiteX45" fmla="*/ 2605177 w 3640347"/>
                <a:gd name="connsiteY45" fmla="*/ 1112808 h 1299864"/>
                <a:gd name="connsiteX46" fmla="*/ 2622430 w 3640347"/>
                <a:gd name="connsiteY46" fmla="*/ 1259457 h 1299864"/>
                <a:gd name="connsiteX47" fmla="*/ 2596551 w 3640347"/>
                <a:gd name="connsiteY47" fmla="*/ 1268083 h 1299864"/>
                <a:gd name="connsiteX48" fmla="*/ 2225615 w 3640347"/>
                <a:gd name="connsiteY48" fmla="*/ 1259457 h 1299864"/>
                <a:gd name="connsiteX49" fmla="*/ 1794294 w 3640347"/>
                <a:gd name="connsiteY49" fmla="*/ 1268083 h 1299864"/>
                <a:gd name="connsiteX50" fmla="*/ 1595887 w 3640347"/>
                <a:gd name="connsiteY50" fmla="*/ 1276710 h 1299864"/>
                <a:gd name="connsiteX51" fmla="*/ 1475117 w 3640347"/>
                <a:gd name="connsiteY51" fmla="*/ 1285336 h 1299864"/>
                <a:gd name="connsiteX52" fmla="*/ 1293962 w 3640347"/>
                <a:gd name="connsiteY52" fmla="*/ 1293963 h 1299864"/>
                <a:gd name="connsiteX53" fmla="*/ 1086928 w 3640347"/>
                <a:gd name="connsiteY53" fmla="*/ 1242204 h 1299864"/>
                <a:gd name="connsiteX54" fmla="*/ 1061049 w 3640347"/>
                <a:gd name="connsiteY54" fmla="*/ 1207698 h 1299864"/>
                <a:gd name="connsiteX55" fmla="*/ 1035170 w 3640347"/>
                <a:gd name="connsiteY55" fmla="*/ 1069676 h 1299864"/>
                <a:gd name="connsiteX56" fmla="*/ 1026544 w 3640347"/>
                <a:gd name="connsiteY56" fmla="*/ 1017917 h 1299864"/>
                <a:gd name="connsiteX57" fmla="*/ 1000664 w 3640347"/>
                <a:gd name="connsiteY57" fmla="*/ 923027 h 1299864"/>
                <a:gd name="connsiteX58" fmla="*/ 957532 w 3640347"/>
                <a:gd name="connsiteY58" fmla="*/ 871268 h 1299864"/>
                <a:gd name="connsiteX59" fmla="*/ 897147 w 3640347"/>
                <a:gd name="connsiteY59" fmla="*/ 819510 h 1299864"/>
                <a:gd name="connsiteX60" fmla="*/ 785004 w 3640347"/>
                <a:gd name="connsiteY60" fmla="*/ 759125 h 1299864"/>
                <a:gd name="connsiteX61" fmla="*/ 629728 w 3640347"/>
                <a:gd name="connsiteY61" fmla="*/ 750498 h 1299864"/>
                <a:gd name="connsiteX62" fmla="*/ 508959 w 3640347"/>
                <a:gd name="connsiteY62" fmla="*/ 776378 h 1299864"/>
                <a:gd name="connsiteX63" fmla="*/ 422694 w 3640347"/>
                <a:gd name="connsiteY63" fmla="*/ 879895 h 1299864"/>
                <a:gd name="connsiteX64" fmla="*/ 353683 w 3640347"/>
                <a:gd name="connsiteY64" fmla="*/ 957532 h 1299864"/>
                <a:gd name="connsiteX65" fmla="*/ 310551 w 3640347"/>
                <a:gd name="connsiteY65" fmla="*/ 1035170 h 1299864"/>
                <a:gd name="connsiteX66" fmla="*/ 301925 w 3640347"/>
                <a:gd name="connsiteY66" fmla="*/ 1078302 h 1299864"/>
                <a:gd name="connsiteX67" fmla="*/ 327804 w 3640347"/>
                <a:gd name="connsiteY67"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983411 w 3640347"/>
                <a:gd name="connsiteY12" fmla="*/ 552091 h 1299864"/>
                <a:gd name="connsiteX13" fmla="*/ 1112808 w 3640347"/>
                <a:gd name="connsiteY13" fmla="*/ 534838 h 1299864"/>
                <a:gd name="connsiteX14" fmla="*/ 1190445 w 3640347"/>
                <a:gd name="connsiteY14" fmla="*/ 474453 h 1299864"/>
                <a:gd name="connsiteX15" fmla="*/ 1268083 w 3640347"/>
                <a:gd name="connsiteY15" fmla="*/ 422695 h 1299864"/>
                <a:gd name="connsiteX16" fmla="*/ 1388853 w 3640347"/>
                <a:gd name="connsiteY16" fmla="*/ 301925 h 1299864"/>
                <a:gd name="connsiteX17" fmla="*/ 1535502 w 3640347"/>
                <a:gd name="connsiteY17" fmla="*/ 129397 h 1299864"/>
                <a:gd name="connsiteX18" fmla="*/ 1613140 w 3640347"/>
                <a:gd name="connsiteY18" fmla="*/ 77638 h 1299864"/>
                <a:gd name="connsiteX19" fmla="*/ 1742536 w 3640347"/>
                <a:gd name="connsiteY19" fmla="*/ 17253 h 1299864"/>
                <a:gd name="connsiteX20" fmla="*/ 1794294 w 3640347"/>
                <a:gd name="connsiteY20" fmla="*/ 0 h 1299864"/>
                <a:gd name="connsiteX21" fmla="*/ 3200400 w 3640347"/>
                <a:gd name="connsiteY21" fmla="*/ 8627 h 1299864"/>
                <a:gd name="connsiteX22" fmla="*/ 3226279 w 3640347"/>
                <a:gd name="connsiteY22" fmla="*/ 17253 h 1299864"/>
                <a:gd name="connsiteX23" fmla="*/ 3303917 w 3640347"/>
                <a:gd name="connsiteY23" fmla="*/ 94891 h 1299864"/>
                <a:gd name="connsiteX24" fmla="*/ 3390181 w 3640347"/>
                <a:gd name="connsiteY24" fmla="*/ 207034 h 1299864"/>
                <a:gd name="connsiteX25" fmla="*/ 3441940 w 3640347"/>
                <a:gd name="connsiteY25" fmla="*/ 310551 h 1299864"/>
                <a:gd name="connsiteX26" fmla="*/ 3519577 w 3640347"/>
                <a:gd name="connsiteY26" fmla="*/ 439947 h 1299864"/>
                <a:gd name="connsiteX27" fmla="*/ 3597215 w 3640347"/>
                <a:gd name="connsiteY27" fmla="*/ 569344 h 1299864"/>
                <a:gd name="connsiteX28" fmla="*/ 3640347 w 3640347"/>
                <a:gd name="connsiteY28" fmla="*/ 707366 h 1299864"/>
                <a:gd name="connsiteX29" fmla="*/ 3631721 w 3640347"/>
                <a:gd name="connsiteY29" fmla="*/ 1017917 h 1299864"/>
                <a:gd name="connsiteX30" fmla="*/ 3588589 w 3640347"/>
                <a:gd name="connsiteY30" fmla="*/ 1173193 h 1299864"/>
                <a:gd name="connsiteX31" fmla="*/ 3554083 w 3640347"/>
                <a:gd name="connsiteY31" fmla="*/ 1250831 h 1299864"/>
                <a:gd name="connsiteX32" fmla="*/ 3364302 w 3640347"/>
                <a:gd name="connsiteY32" fmla="*/ 1199072 h 1299864"/>
                <a:gd name="connsiteX33" fmla="*/ 3355676 w 3640347"/>
                <a:gd name="connsiteY33" fmla="*/ 1199073 h 1299864"/>
                <a:gd name="connsiteX34" fmla="*/ 3347049 w 3640347"/>
                <a:gd name="connsiteY34" fmla="*/ 871268 h 1299864"/>
                <a:gd name="connsiteX35" fmla="*/ 3286664 w 3640347"/>
                <a:gd name="connsiteY35" fmla="*/ 802257 h 1299864"/>
                <a:gd name="connsiteX36" fmla="*/ 3252159 w 3640347"/>
                <a:gd name="connsiteY36" fmla="*/ 776378 h 1299864"/>
                <a:gd name="connsiteX37" fmla="*/ 3217653 w 3640347"/>
                <a:gd name="connsiteY37" fmla="*/ 759125 h 1299864"/>
                <a:gd name="connsiteX38" fmla="*/ 3157268 w 3640347"/>
                <a:gd name="connsiteY38" fmla="*/ 750498 h 1299864"/>
                <a:gd name="connsiteX39" fmla="*/ 2777706 w 3640347"/>
                <a:gd name="connsiteY39" fmla="*/ 759125 h 1299864"/>
                <a:gd name="connsiteX40" fmla="*/ 2734574 w 3640347"/>
                <a:gd name="connsiteY40" fmla="*/ 802257 h 1299864"/>
                <a:gd name="connsiteX41" fmla="*/ 2717321 w 3640347"/>
                <a:gd name="connsiteY41" fmla="*/ 854015 h 1299864"/>
                <a:gd name="connsiteX42" fmla="*/ 2691442 w 3640347"/>
                <a:gd name="connsiteY42" fmla="*/ 940280 h 1299864"/>
                <a:gd name="connsiteX43" fmla="*/ 2665562 w 3640347"/>
                <a:gd name="connsiteY43" fmla="*/ 966159 h 1299864"/>
                <a:gd name="connsiteX44" fmla="*/ 2613804 w 3640347"/>
                <a:gd name="connsiteY44" fmla="*/ 1069676 h 1299864"/>
                <a:gd name="connsiteX45" fmla="*/ 2605177 w 3640347"/>
                <a:gd name="connsiteY45" fmla="*/ 1112808 h 1299864"/>
                <a:gd name="connsiteX46" fmla="*/ 2622430 w 3640347"/>
                <a:gd name="connsiteY46" fmla="*/ 1259457 h 1299864"/>
                <a:gd name="connsiteX47" fmla="*/ 2596551 w 3640347"/>
                <a:gd name="connsiteY47" fmla="*/ 1268083 h 1299864"/>
                <a:gd name="connsiteX48" fmla="*/ 2225615 w 3640347"/>
                <a:gd name="connsiteY48" fmla="*/ 1259457 h 1299864"/>
                <a:gd name="connsiteX49" fmla="*/ 1794294 w 3640347"/>
                <a:gd name="connsiteY49" fmla="*/ 1268083 h 1299864"/>
                <a:gd name="connsiteX50" fmla="*/ 1595887 w 3640347"/>
                <a:gd name="connsiteY50" fmla="*/ 1276710 h 1299864"/>
                <a:gd name="connsiteX51" fmla="*/ 1475117 w 3640347"/>
                <a:gd name="connsiteY51" fmla="*/ 1285336 h 1299864"/>
                <a:gd name="connsiteX52" fmla="*/ 1293962 w 3640347"/>
                <a:gd name="connsiteY52" fmla="*/ 1293963 h 1299864"/>
                <a:gd name="connsiteX53" fmla="*/ 1086928 w 3640347"/>
                <a:gd name="connsiteY53" fmla="*/ 1242204 h 1299864"/>
                <a:gd name="connsiteX54" fmla="*/ 1061049 w 3640347"/>
                <a:gd name="connsiteY54" fmla="*/ 1207698 h 1299864"/>
                <a:gd name="connsiteX55" fmla="*/ 1035170 w 3640347"/>
                <a:gd name="connsiteY55" fmla="*/ 1069676 h 1299864"/>
                <a:gd name="connsiteX56" fmla="*/ 1026544 w 3640347"/>
                <a:gd name="connsiteY56" fmla="*/ 1017917 h 1299864"/>
                <a:gd name="connsiteX57" fmla="*/ 1000664 w 3640347"/>
                <a:gd name="connsiteY57" fmla="*/ 923027 h 1299864"/>
                <a:gd name="connsiteX58" fmla="*/ 957532 w 3640347"/>
                <a:gd name="connsiteY58" fmla="*/ 871268 h 1299864"/>
                <a:gd name="connsiteX59" fmla="*/ 897147 w 3640347"/>
                <a:gd name="connsiteY59" fmla="*/ 819510 h 1299864"/>
                <a:gd name="connsiteX60" fmla="*/ 785004 w 3640347"/>
                <a:gd name="connsiteY60" fmla="*/ 759125 h 1299864"/>
                <a:gd name="connsiteX61" fmla="*/ 629728 w 3640347"/>
                <a:gd name="connsiteY61" fmla="*/ 750498 h 1299864"/>
                <a:gd name="connsiteX62" fmla="*/ 508959 w 3640347"/>
                <a:gd name="connsiteY62" fmla="*/ 776378 h 1299864"/>
                <a:gd name="connsiteX63" fmla="*/ 422694 w 3640347"/>
                <a:gd name="connsiteY63" fmla="*/ 879895 h 1299864"/>
                <a:gd name="connsiteX64" fmla="*/ 353683 w 3640347"/>
                <a:gd name="connsiteY64" fmla="*/ 957532 h 1299864"/>
                <a:gd name="connsiteX65" fmla="*/ 310551 w 3640347"/>
                <a:gd name="connsiteY65" fmla="*/ 1035170 h 1299864"/>
                <a:gd name="connsiteX66" fmla="*/ 301925 w 3640347"/>
                <a:gd name="connsiteY66" fmla="*/ 1078302 h 1299864"/>
                <a:gd name="connsiteX67" fmla="*/ 327804 w 3640347"/>
                <a:gd name="connsiteY67"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983411 w 3640347"/>
                <a:gd name="connsiteY12" fmla="*/ 552091 h 1299864"/>
                <a:gd name="connsiteX13" fmla="*/ 1112808 w 3640347"/>
                <a:gd name="connsiteY13" fmla="*/ 534838 h 1299864"/>
                <a:gd name="connsiteX14" fmla="*/ 1190445 w 3640347"/>
                <a:gd name="connsiteY14" fmla="*/ 474453 h 1299864"/>
                <a:gd name="connsiteX15" fmla="*/ 1268083 w 3640347"/>
                <a:gd name="connsiteY15" fmla="*/ 422695 h 1299864"/>
                <a:gd name="connsiteX16" fmla="*/ 1388853 w 3640347"/>
                <a:gd name="connsiteY16" fmla="*/ 301925 h 1299864"/>
                <a:gd name="connsiteX17" fmla="*/ 1535502 w 3640347"/>
                <a:gd name="connsiteY17" fmla="*/ 129397 h 1299864"/>
                <a:gd name="connsiteX18" fmla="*/ 1613140 w 3640347"/>
                <a:gd name="connsiteY18" fmla="*/ 77638 h 1299864"/>
                <a:gd name="connsiteX19" fmla="*/ 1742536 w 3640347"/>
                <a:gd name="connsiteY19" fmla="*/ 17253 h 1299864"/>
                <a:gd name="connsiteX20" fmla="*/ 1794294 w 3640347"/>
                <a:gd name="connsiteY20" fmla="*/ 0 h 1299864"/>
                <a:gd name="connsiteX21" fmla="*/ 3200400 w 3640347"/>
                <a:gd name="connsiteY21" fmla="*/ 8627 h 1299864"/>
                <a:gd name="connsiteX22" fmla="*/ 3226279 w 3640347"/>
                <a:gd name="connsiteY22" fmla="*/ 17253 h 1299864"/>
                <a:gd name="connsiteX23" fmla="*/ 3303917 w 3640347"/>
                <a:gd name="connsiteY23" fmla="*/ 94891 h 1299864"/>
                <a:gd name="connsiteX24" fmla="*/ 3390181 w 3640347"/>
                <a:gd name="connsiteY24" fmla="*/ 207034 h 1299864"/>
                <a:gd name="connsiteX25" fmla="*/ 3441940 w 3640347"/>
                <a:gd name="connsiteY25" fmla="*/ 310551 h 1299864"/>
                <a:gd name="connsiteX26" fmla="*/ 3519577 w 3640347"/>
                <a:gd name="connsiteY26" fmla="*/ 439947 h 1299864"/>
                <a:gd name="connsiteX27" fmla="*/ 3597215 w 3640347"/>
                <a:gd name="connsiteY27" fmla="*/ 569344 h 1299864"/>
                <a:gd name="connsiteX28" fmla="*/ 3640347 w 3640347"/>
                <a:gd name="connsiteY28" fmla="*/ 707366 h 1299864"/>
                <a:gd name="connsiteX29" fmla="*/ 3631721 w 3640347"/>
                <a:gd name="connsiteY29" fmla="*/ 1017917 h 1299864"/>
                <a:gd name="connsiteX30" fmla="*/ 3588589 w 3640347"/>
                <a:gd name="connsiteY30" fmla="*/ 1173193 h 1299864"/>
                <a:gd name="connsiteX31" fmla="*/ 3554083 w 3640347"/>
                <a:gd name="connsiteY31" fmla="*/ 1250831 h 1299864"/>
                <a:gd name="connsiteX32" fmla="*/ 3364302 w 3640347"/>
                <a:gd name="connsiteY32" fmla="*/ 1199072 h 1299864"/>
                <a:gd name="connsiteX33" fmla="*/ 3355676 w 3640347"/>
                <a:gd name="connsiteY33" fmla="*/ 1199073 h 1299864"/>
                <a:gd name="connsiteX34" fmla="*/ 3347049 w 3640347"/>
                <a:gd name="connsiteY34" fmla="*/ 871268 h 1299864"/>
                <a:gd name="connsiteX35" fmla="*/ 3286664 w 3640347"/>
                <a:gd name="connsiteY35" fmla="*/ 802257 h 1299864"/>
                <a:gd name="connsiteX36" fmla="*/ 3217653 w 3640347"/>
                <a:gd name="connsiteY36" fmla="*/ 759125 h 1299864"/>
                <a:gd name="connsiteX37" fmla="*/ 3157268 w 3640347"/>
                <a:gd name="connsiteY37" fmla="*/ 750498 h 1299864"/>
                <a:gd name="connsiteX38" fmla="*/ 2777706 w 3640347"/>
                <a:gd name="connsiteY38" fmla="*/ 759125 h 1299864"/>
                <a:gd name="connsiteX39" fmla="*/ 2734574 w 3640347"/>
                <a:gd name="connsiteY39" fmla="*/ 802257 h 1299864"/>
                <a:gd name="connsiteX40" fmla="*/ 2717321 w 3640347"/>
                <a:gd name="connsiteY40" fmla="*/ 854015 h 1299864"/>
                <a:gd name="connsiteX41" fmla="*/ 2691442 w 3640347"/>
                <a:gd name="connsiteY41" fmla="*/ 940280 h 1299864"/>
                <a:gd name="connsiteX42" fmla="*/ 2665562 w 3640347"/>
                <a:gd name="connsiteY42" fmla="*/ 966159 h 1299864"/>
                <a:gd name="connsiteX43" fmla="*/ 2613804 w 3640347"/>
                <a:gd name="connsiteY43" fmla="*/ 1069676 h 1299864"/>
                <a:gd name="connsiteX44" fmla="*/ 2605177 w 3640347"/>
                <a:gd name="connsiteY44" fmla="*/ 1112808 h 1299864"/>
                <a:gd name="connsiteX45" fmla="*/ 2622430 w 3640347"/>
                <a:gd name="connsiteY45" fmla="*/ 1259457 h 1299864"/>
                <a:gd name="connsiteX46" fmla="*/ 2596551 w 3640347"/>
                <a:gd name="connsiteY46" fmla="*/ 1268083 h 1299864"/>
                <a:gd name="connsiteX47" fmla="*/ 2225615 w 3640347"/>
                <a:gd name="connsiteY47" fmla="*/ 1259457 h 1299864"/>
                <a:gd name="connsiteX48" fmla="*/ 1794294 w 3640347"/>
                <a:gd name="connsiteY48" fmla="*/ 1268083 h 1299864"/>
                <a:gd name="connsiteX49" fmla="*/ 1595887 w 3640347"/>
                <a:gd name="connsiteY49" fmla="*/ 1276710 h 1299864"/>
                <a:gd name="connsiteX50" fmla="*/ 1475117 w 3640347"/>
                <a:gd name="connsiteY50" fmla="*/ 1285336 h 1299864"/>
                <a:gd name="connsiteX51" fmla="*/ 1293962 w 3640347"/>
                <a:gd name="connsiteY51" fmla="*/ 1293963 h 1299864"/>
                <a:gd name="connsiteX52" fmla="*/ 1086928 w 3640347"/>
                <a:gd name="connsiteY52" fmla="*/ 1242204 h 1299864"/>
                <a:gd name="connsiteX53" fmla="*/ 1061049 w 3640347"/>
                <a:gd name="connsiteY53" fmla="*/ 1207698 h 1299864"/>
                <a:gd name="connsiteX54" fmla="*/ 1035170 w 3640347"/>
                <a:gd name="connsiteY54" fmla="*/ 1069676 h 1299864"/>
                <a:gd name="connsiteX55" fmla="*/ 1026544 w 3640347"/>
                <a:gd name="connsiteY55" fmla="*/ 1017917 h 1299864"/>
                <a:gd name="connsiteX56" fmla="*/ 1000664 w 3640347"/>
                <a:gd name="connsiteY56" fmla="*/ 923027 h 1299864"/>
                <a:gd name="connsiteX57" fmla="*/ 957532 w 3640347"/>
                <a:gd name="connsiteY57" fmla="*/ 871268 h 1299864"/>
                <a:gd name="connsiteX58" fmla="*/ 897147 w 3640347"/>
                <a:gd name="connsiteY58" fmla="*/ 819510 h 1299864"/>
                <a:gd name="connsiteX59" fmla="*/ 785004 w 3640347"/>
                <a:gd name="connsiteY59" fmla="*/ 759125 h 1299864"/>
                <a:gd name="connsiteX60" fmla="*/ 629728 w 3640347"/>
                <a:gd name="connsiteY60" fmla="*/ 750498 h 1299864"/>
                <a:gd name="connsiteX61" fmla="*/ 508959 w 3640347"/>
                <a:gd name="connsiteY61" fmla="*/ 776378 h 1299864"/>
                <a:gd name="connsiteX62" fmla="*/ 422694 w 3640347"/>
                <a:gd name="connsiteY62" fmla="*/ 879895 h 1299864"/>
                <a:gd name="connsiteX63" fmla="*/ 353683 w 3640347"/>
                <a:gd name="connsiteY63" fmla="*/ 957532 h 1299864"/>
                <a:gd name="connsiteX64" fmla="*/ 310551 w 3640347"/>
                <a:gd name="connsiteY64" fmla="*/ 1035170 h 1299864"/>
                <a:gd name="connsiteX65" fmla="*/ 301925 w 3640347"/>
                <a:gd name="connsiteY65" fmla="*/ 1078302 h 1299864"/>
                <a:gd name="connsiteX66" fmla="*/ 327804 w 3640347"/>
                <a:gd name="connsiteY66"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983411 w 3640347"/>
                <a:gd name="connsiteY12" fmla="*/ 552091 h 1299864"/>
                <a:gd name="connsiteX13" fmla="*/ 1112808 w 3640347"/>
                <a:gd name="connsiteY13" fmla="*/ 534838 h 1299864"/>
                <a:gd name="connsiteX14" fmla="*/ 1190445 w 3640347"/>
                <a:gd name="connsiteY14" fmla="*/ 474453 h 1299864"/>
                <a:gd name="connsiteX15" fmla="*/ 1268083 w 3640347"/>
                <a:gd name="connsiteY15" fmla="*/ 422695 h 1299864"/>
                <a:gd name="connsiteX16" fmla="*/ 1388853 w 3640347"/>
                <a:gd name="connsiteY16" fmla="*/ 301925 h 1299864"/>
                <a:gd name="connsiteX17" fmla="*/ 1535502 w 3640347"/>
                <a:gd name="connsiteY17" fmla="*/ 129397 h 1299864"/>
                <a:gd name="connsiteX18" fmla="*/ 1613140 w 3640347"/>
                <a:gd name="connsiteY18" fmla="*/ 77638 h 1299864"/>
                <a:gd name="connsiteX19" fmla="*/ 1742536 w 3640347"/>
                <a:gd name="connsiteY19" fmla="*/ 17253 h 1299864"/>
                <a:gd name="connsiteX20" fmla="*/ 1794294 w 3640347"/>
                <a:gd name="connsiteY20" fmla="*/ 0 h 1299864"/>
                <a:gd name="connsiteX21" fmla="*/ 3200400 w 3640347"/>
                <a:gd name="connsiteY21" fmla="*/ 8627 h 1299864"/>
                <a:gd name="connsiteX22" fmla="*/ 3226279 w 3640347"/>
                <a:gd name="connsiteY22" fmla="*/ 17253 h 1299864"/>
                <a:gd name="connsiteX23" fmla="*/ 3303917 w 3640347"/>
                <a:gd name="connsiteY23" fmla="*/ 94891 h 1299864"/>
                <a:gd name="connsiteX24" fmla="*/ 3390181 w 3640347"/>
                <a:gd name="connsiteY24" fmla="*/ 207034 h 1299864"/>
                <a:gd name="connsiteX25" fmla="*/ 3441940 w 3640347"/>
                <a:gd name="connsiteY25" fmla="*/ 310551 h 1299864"/>
                <a:gd name="connsiteX26" fmla="*/ 3519577 w 3640347"/>
                <a:gd name="connsiteY26" fmla="*/ 439947 h 1299864"/>
                <a:gd name="connsiteX27" fmla="*/ 3597215 w 3640347"/>
                <a:gd name="connsiteY27" fmla="*/ 569344 h 1299864"/>
                <a:gd name="connsiteX28" fmla="*/ 3640347 w 3640347"/>
                <a:gd name="connsiteY28" fmla="*/ 707366 h 1299864"/>
                <a:gd name="connsiteX29" fmla="*/ 3631721 w 3640347"/>
                <a:gd name="connsiteY29" fmla="*/ 1017917 h 1299864"/>
                <a:gd name="connsiteX30" fmla="*/ 3588589 w 3640347"/>
                <a:gd name="connsiteY30" fmla="*/ 1173193 h 1299864"/>
                <a:gd name="connsiteX31" fmla="*/ 3554083 w 3640347"/>
                <a:gd name="connsiteY31" fmla="*/ 1250831 h 1299864"/>
                <a:gd name="connsiteX32" fmla="*/ 3364302 w 3640347"/>
                <a:gd name="connsiteY32" fmla="*/ 1199072 h 1299864"/>
                <a:gd name="connsiteX33" fmla="*/ 3355676 w 3640347"/>
                <a:gd name="connsiteY33" fmla="*/ 1199073 h 1299864"/>
                <a:gd name="connsiteX34" fmla="*/ 3347049 w 3640347"/>
                <a:gd name="connsiteY34" fmla="*/ 871268 h 1299864"/>
                <a:gd name="connsiteX35" fmla="*/ 3286664 w 3640347"/>
                <a:gd name="connsiteY35" fmla="*/ 802257 h 1299864"/>
                <a:gd name="connsiteX36" fmla="*/ 3157268 w 3640347"/>
                <a:gd name="connsiteY36" fmla="*/ 750498 h 1299864"/>
                <a:gd name="connsiteX37" fmla="*/ 2777706 w 3640347"/>
                <a:gd name="connsiteY37" fmla="*/ 759125 h 1299864"/>
                <a:gd name="connsiteX38" fmla="*/ 2734574 w 3640347"/>
                <a:gd name="connsiteY38" fmla="*/ 802257 h 1299864"/>
                <a:gd name="connsiteX39" fmla="*/ 2717321 w 3640347"/>
                <a:gd name="connsiteY39" fmla="*/ 854015 h 1299864"/>
                <a:gd name="connsiteX40" fmla="*/ 2691442 w 3640347"/>
                <a:gd name="connsiteY40" fmla="*/ 940280 h 1299864"/>
                <a:gd name="connsiteX41" fmla="*/ 2665562 w 3640347"/>
                <a:gd name="connsiteY41" fmla="*/ 966159 h 1299864"/>
                <a:gd name="connsiteX42" fmla="*/ 2613804 w 3640347"/>
                <a:gd name="connsiteY42" fmla="*/ 1069676 h 1299864"/>
                <a:gd name="connsiteX43" fmla="*/ 2605177 w 3640347"/>
                <a:gd name="connsiteY43" fmla="*/ 1112808 h 1299864"/>
                <a:gd name="connsiteX44" fmla="*/ 2622430 w 3640347"/>
                <a:gd name="connsiteY44" fmla="*/ 1259457 h 1299864"/>
                <a:gd name="connsiteX45" fmla="*/ 2596551 w 3640347"/>
                <a:gd name="connsiteY45" fmla="*/ 1268083 h 1299864"/>
                <a:gd name="connsiteX46" fmla="*/ 2225615 w 3640347"/>
                <a:gd name="connsiteY46" fmla="*/ 1259457 h 1299864"/>
                <a:gd name="connsiteX47" fmla="*/ 1794294 w 3640347"/>
                <a:gd name="connsiteY47" fmla="*/ 1268083 h 1299864"/>
                <a:gd name="connsiteX48" fmla="*/ 1595887 w 3640347"/>
                <a:gd name="connsiteY48" fmla="*/ 1276710 h 1299864"/>
                <a:gd name="connsiteX49" fmla="*/ 1475117 w 3640347"/>
                <a:gd name="connsiteY49" fmla="*/ 1285336 h 1299864"/>
                <a:gd name="connsiteX50" fmla="*/ 1293962 w 3640347"/>
                <a:gd name="connsiteY50" fmla="*/ 1293963 h 1299864"/>
                <a:gd name="connsiteX51" fmla="*/ 1086928 w 3640347"/>
                <a:gd name="connsiteY51" fmla="*/ 1242204 h 1299864"/>
                <a:gd name="connsiteX52" fmla="*/ 1061049 w 3640347"/>
                <a:gd name="connsiteY52" fmla="*/ 1207698 h 1299864"/>
                <a:gd name="connsiteX53" fmla="*/ 1035170 w 3640347"/>
                <a:gd name="connsiteY53" fmla="*/ 1069676 h 1299864"/>
                <a:gd name="connsiteX54" fmla="*/ 1026544 w 3640347"/>
                <a:gd name="connsiteY54" fmla="*/ 1017917 h 1299864"/>
                <a:gd name="connsiteX55" fmla="*/ 1000664 w 3640347"/>
                <a:gd name="connsiteY55" fmla="*/ 923027 h 1299864"/>
                <a:gd name="connsiteX56" fmla="*/ 957532 w 3640347"/>
                <a:gd name="connsiteY56" fmla="*/ 871268 h 1299864"/>
                <a:gd name="connsiteX57" fmla="*/ 897147 w 3640347"/>
                <a:gd name="connsiteY57" fmla="*/ 819510 h 1299864"/>
                <a:gd name="connsiteX58" fmla="*/ 785004 w 3640347"/>
                <a:gd name="connsiteY58" fmla="*/ 759125 h 1299864"/>
                <a:gd name="connsiteX59" fmla="*/ 629728 w 3640347"/>
                <a:gd name="connsiteY59" fmla="*/ 750498 h 1299864"/>
                <a:gd name="connsiteX60" fmla="*/ 508959 w 3640347"/>
                <a:gd name="connsiteY60" fmla="*/ 776378 h 1299864"/>
                <a:gd name="connsiteX61" fmla="*/ 422694 w 3640347"/>
                <a:gd name="connsiteY61" fmla="*/ 879895 h 1299864"/>
                <a:gd name="connsiteX62" fmla="*/ 353683 w 3640347"/>
                <a:gd name="connsiteY62" fmla="*/ 957532 h 1299864"/>
                <a:gd name="connsiteX63" fmla="*/ 310551 w 3640347"/>
                <a:gd name="connsiteY63" fmla="*/ 1035170 h 1299864"/>
                <a:gd name="connsiteX64" fmla="*/ 301925 w 3640347"/>
                <a:gd name="connsiteY64" fmla="*/ 1078302 h 1299864"/>
                <a:gd name="connsiteX65" fmla="*/ 327804 w 3640347"/>
                <a:gd name="connsiteY65"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983411 w 3640347"/>
                <a:gd name="connsiteY12" fmla="*/ 552091 h 1299864"/>
                <a:gd name="connsiteX13" fmla="*/ 1112808 w 3640347"/>
                <a:gd name="connsiteY13" fmla="*/ 534838 h 1299864"/>
                <a:gd name="connsiteX14" fmla="*/ 1190445 w 3640347"/>
                <a:gd name="connsiteY14" fmla="*/ 474453 h 1299864"/>
                <a:gd name="connsiteX15" fmla="*/ 1268083 w 3640347"/>
                <a:gd name="connsiteY15" fmla="*/ 422695 h 1299864"/>
                <a:gd name="connsiteX16" fmla="*/ 1388853 w 3640347"/>
                <a:gd name="connsiteY16" fmla="*/ 301925 h 1299864"/>
                <a:gd name="connsiteX17" fmla="*/ 1535502 w 3640347"/>
                <a:gd name="connsiteY17" fmla="*/ 129397 h 1299864"/>
                <a:gd name="connsiteX18" fmla="*/ 1613140 w 3640347"/>
                <a:gd name="connsiteY18" fmla="*/ 77638 h 1299864"/>
                <a:gd name="connsiteX19" fmla="*/ 1742536 w 3640347"/>
                <a:gd name="connsiteY19" fmla="*/ 17253 h 1299864"/>
                <a:gd name="connsiteX20" fmla="*/ 1794294 w 3640347"/>
                <a:gd name="connsiteY20" fmla="*/ 0 h 1299864"/>
                <a:gd name="connsiteX21" fmla="*/ 3200400 w 3640347"/>
                <a:gd name="connsiteY21" fmla="*/ 8627 h 1299864"/>
                <a:gd name="connsiteX22" fmla="*/ 3226279 w 3640347"/>
                <a:gd name="connsiteY22" fmla="*/ 17253 h 1299864"/>
                <a:gd name="connsiteX23" fmla="*/ 3303917 w 3640347"/>
                <a:gd name="connsiteY23" fmla="*/ 94891 h 1299864"/>
                <a:gd name="connsiteX24" fmla="*/ 3390181 w 3640347"/>
                <a:gd name="connsiteY24" fmla="*/ 207034 h 1299864"/>
                <a:gd name="connsiteX25" fmla="*/ 3441940 w 3640347"/>
                <a:gd name="connsiteY25" fmla="*/ 310551 h 1299864"/>
                <a:gd name="connsiteX26" fmla="*/ 3519577 w 3640347"/>
                <a:gd name="connsiteY26" fmla="*/ 439947 h 1299864"/>
                <a:gd name="connsiteX27" fmla="*/ 3597215 w 3640347"/>
                <a:gd name="connsiteY27" fmla="*/ 569344 h 1299864"/>
                <a:gd name="connsiteX28" fmla="*/ 3640347 w 3640347"/>
                <a:gd name="connsiteY28" fmla="*/ 707366 h 1299864"/>
                <a:gd name="connsiteX29" fmla="*/ 3631721 w 3640347"/>
                <a:gd name="connsiteY29" fmla="*/ 1017917 h 1299864"/>
                <a:gd name="connsiteX30" fmla="*/ 3588589 w 3640347"/>
                <a:gd name="connsiteY30" fmla="*/ 1173193 h 1299864"/>
                <a:gd name="connsiteX31" fmla="*/ 3554083 w 3640347"/>
                <a:gd name="connsiteY31" fmla="*/ 1250831 h 1299864"/>
                <a:gd name="connsiteX32" fmla="*/ 3364302 w 3640347"/>
                <a:gd name="connsiteY32" fmla="*/ 1199072 h 1299864"/>
                <a:gd name="connsiteX33" fmla="*/ 3355676 w 3640347"/>
                <a:gd name="connsiteY33" fmla="*/ 1199073 h 1299864"/>
                <a:gd name="connsiteX34" fmla="*/ 3321170 w 3640347"/>
                <a:gd name="connsiteY34" fmla="*/ 923026 h 1299864"/>
                <a:gd name="connsiteX35" fmla="*/ 3286664 w 3640347"/>
                <a:gd name="connsiteY35" fmla="*/ 802257 h 1299864"/>
                <a:gd name="connsiteX36" fmla="*/ 3157268 w 3640347"/>
                <a:gd name="connsiteY36" fmla="*/ 750498 h 1299864"/>
                <a:gd name="connsiteX37" fmla="*/ 2777706 w 3640347"/>
                <a:gd name="connsiteY37" fmla="*/ 759125 h 1299864"/>
                <a:gd name="connsiteX38" fmla="*/ 2734574 w 3640347"/>
                <a:gd name="connsiteY38" fmla="*/ 802257 h 1299864"/>
                <a:gd name="connsiteX39" fmla="*/ 2717321 w 3640347"/>
                <a:gd name="connsiteY39" fmla="*/ 854015 h 1299864"/>
                <a:gd name="connsiteX40" fmla="*/ 2691442 w 3640347"/>
                <a:gd name="connsiteY40" fmla="*/ 940280 h 1299864"/>
                <a:gd name="connsiteX41" fmla="*/ 2665562 w 3640347"/>
                <a:gd name="connsiteY41" fmla="*/ 966159 h 1299864"/>
                <a:gd name="connsiteX42" fmla="*/ 2613804 w 3640347"/>
                <a:gd name="connsiteY42" fmla="*/ 1069676 h 1299864"/>
                <a:gd name="connsiteX43" fmla="*/ 2605177 w 3640347"/>
                <a:gd name="connsiteY43" fmla="*/ 1112808 h 1299864"/>
                <a:gd name="connsiteX44" fmla="*/ 2622430 w 3640347"/>
                <a:gd name="connsiteY44" fmla="*/ 1259457 h 1299864"/>
                <a:gd name="connsiteX45" fmla="*/ 2596551 w 3640347"/>
                <a:gd name="connsiteY45" fmla="*/ 1268083 h 1299864"/>
                <a:gd name="connsiteX46" fmla="*/ 2225615 w 3640347"/>
                <a:gd name="connsiteY46" fmla="*/ 1259457 h 1299864"/>
                <a:gd name="connsiteX47" fmla="*/ 1794294 w 3640347"/>
                <a:gd name="connsiteY47" fmla="*/ 1268083 h 1299864"/>
                <a:gd name="connsiteX48" fmla="*/ 1595887 w 3640347"/>
                <a:gd name="connsiteY48" fmla="*/ 1276710 h 1299864"/>
                <a:gd name="connsiteX49" fmla="*/ 1475117 w 3640347"/>
                <a:gd name="connsiteY49" fmla="*/ 1285336 h 1299864"/>
                <a:gd name="connsiteX50" fmla="*/ 1293962 w 3640347"/>
                <a:gd name="connsiteY50" fmla="*/ 1293963 h 1299864"/>
                <a:gd name="connsiteX51" fmla="*/ 1086928 w 3640347"/>
                <a:gd name="connsiteY51" fmla="*/ 1242204 h 1299864"/>
                <a:gd name="connsiteX52" fmla="*/ 1061049 w 3640347"/>
                <a:gd name="connsiteY52" fmla="*/ 1207698 h 1299864"/>
                <a:gd name="connsiteX53" fmla="*/ 1035170 w 3640347"/>
                <a:gd name="connsiteY53" fmla="*/ 1069676 h 1299864"/>
                <a:gd name="connsiteX54" fmla="*/ 1026544 w 3640347"/>
                <a:gd name="connsiteY54" fmla="*/ 1017917 h 1299864"/>
                <a:gd name="connsiteX55" fmla="*/ 1000664 w 3640347"/>
                <a:gd name="connsiteY55" fmla="*/ 923027 h 1299864"/>
                <a:gd name="connsiteX56" fmla="*/ 957532 w 3640347"/>
                <a:gd name="connsiteY56" fmla="*/ 871268 h 1299864"/>
                <a:gd name="connsiteX57" fmla="*/ 897147 w 3640347"/>
                <a:gd name="connsiteY57" fmla="*/ 819510 h 1299864"/>
                <a:gd name="connsiteX58" fmla="*/ 785004 w 3640347"/>
                <a:gd name="connsiteY58" fmla="*/ 759125 h 1299864"/>
                <a:gd name="connsiteX59" fmla="*/ 629728 w 3640347"/>
                <a:gd name="connsiteY59" fmla="*/ 750498 h 1299864"/>
                <a:gd name="connsiteX60" fmla="*/ 508959 w 3640347"/>
                <a:gd name="connsiteY60" fmla="*/ 776378 h 1299864"/>
                <a:gd name="connsiteX61" fmla="*/ 422694 w 3640347"/>
                <a:gd name="connsiteY61" fmla="*/ 879895 h 1299864"/>
                <a:gd name="connsiteX62" fmla="*/ 353683 w 3640347"/>
                <a:gd name="connsiteY62" fmla="*/ 957532 h 1299864"/>
                <a:gd name="connsiteX63" fmla="*/ 310551 w 3640347"/>
                <a:gd name="connsiteY63" fmla="*/ 1035170 h 1299864"/>
                <a:gd name="connsiteX64" fmla="*/ 301925 w 3640347"/>
                <a:gd name="connsiteY64" fmla="*/ 1078302 h 1299864"/>
                <a:gd name="connsiteX65" fmla="*/ 327804 w 3640347"/>
                <a:gd name="connsiteY65"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983411 w 3640347"/>
                <a:gd name="connsiteY12" fmla="*/ 552091 h 1299864"/>
                <a:gd name="connsiteX13" fmla="*/ 1112808 w 3640347"/>
                <a:gd name="connsiteY13" fmla="*/ 534838 h 1299864"/>
                <a:gd name="connsiteX14" fmla="*/ 1190445 w 3640347"/>
                <a:gd name="connsiteY14" fmla="*/ 474453 h 1299864"/>
                <a:gd name="connsiteX15" fmla="*/ 1268083 w 3640347"/>
                <a:gd name="connsiteY15" fmla="*/ 422695 h 1299864"/>
                <a:gd name="connsiteX16" fmla="*/ 1388853 w 3640347"/>
                <a:gd name="connsiteY16" fmla="*/ 301925 h 1299864"/>
                <a:gd name="connsiteX17" fmla="*/ 1535502 w 3640347"/>
                <a:gd name="connsiteY17" fmla="*/ 129397 h 1299864"/>
                <a:gd name="connsiteX18" fmla="*/ 1613140 w 3640347"/>
                <a:gd name="connsiteY18" fmla="*/ 77638 h 1299864"/>
                <a:gd name="connsiteX19" fmla="*/ 1742536 w 3640347"/>
                <a:gd name="connsiteY19" fmla="*/ 17253 h 1299864"/>
                <a:gd name="connsiteX20" fmla="*/ 1794294 w 3640347"/>
                <a:gd name="connsiteY20" fmla="*/ 0 h 1299864"/>
                <a:gd name="connsiteX21" fmla="*/ 3200400 w 3640347"/>
                <a:gd name="connsiteY21" fmla="*/ 8627 h 1299864"/>
                <a:gd name="connsiteX22" fmla="*/ 3226279 w 3640347"/>
                <a:gd name="connsiteY22" fmla="*/ 17253 h 1299864"/>
                <a:gd name="connsiteX23" fmla="*/ 3303917 w 3640347"/>
                <a:gd name="connsiteY23" fmla="*/ 94891 h 1299864"/>
                <a:gd name="connsiteX24" fmla="*/ 3390181 w 3640347"/>
                <a:gd name="connsiteY24" fmla="*/ 207034 h 1299864"/>
                <a:gd name="connsiteX25" fmla="*/ 3441940 w 3640347"/>
                <a:gd name="connsiteY25" fmla="*/ 310551 h 1299864"/>
                <a:gd name="connsiteX26" fmla="*/ 3519577 w 3640347"/>
                <a:gd name="connsiteY26" fmla="*/ 439947 h 1299864"/>
                <a:gd name="connsiteX27" fmla="*/ 3597215 w 3640347"/>
                <a:gd name="connsiteY27" fmla="*/ 569344 h 1299864"/>
                <a:gd name="connsiteX28" fmla="*/ 3640347 w 3640347"/>
                <a:gd name="connsiteY28" fmla="*/ 707366 h 1299864"/>
                <a:gd name="connsiteX29" fmla="*/ 3631721 w 3640347"/>
                <a:gd name="connsiteY29" fmla="*/ 1017917 h 1299864"/>
                <a:gd name="connsiteX30" fmla="*/ 3588589 w 3640347"/>
                <a:gd name="connsiteY30" fmla="*/ 1173193 h 1299864"/>
                <a:gd name="connsiteX31" fmla="*/ 3554083 w 3640347"/>
                <a:gd name="connsiteY31" fmla="*/ 1250831 h 1299864"/>
                <a:gd name="connsiteX32" fmla="*/ 3364302 w 3640347"/>
                <a:gd name="connsiteY32" fmla="*/ 1199072 h 1299864"/>
                <a:gd name="connsiteX33" fmla="*/ 3355676 w 3640347"/>
                <a:gd name="connsiteY33" fmla="*/ 1199073 h 1299864"/>
                <a:gd name="connsiteX34" fmla="*/ 3321170 w 3640347"/>
                <a:gd name="connsiteY34" fmla="*/ 923026 h 1299864"/>
                <a:gd name="connsiteX35" fmla="*/ 3278037 w 3640347"/>
                <a:gd name="connsiteY35" fmla="*/ 854016 h 1299864"/>
                <a:gd name="connsiteX36" fmla="*/ 3157268 w 3640347"/>
                <a:gd name="connsiteY36" fmla="*/ 750498 h 1299864"/>
                <a:gd name="connsiteX37" fmla="*/ 2777706 w 3640347"/>
                <a:gd name="connsiteY37" fmla="*/ 759125 h 1299864"/>
                <a:gd name="connsiteX38" fmla="*/ 2734574 w 3640347"/>
                <a:gd name="connsiteY38" fmla="*/ 802257 h 1299864"/>
                <a:gd name="connsiteX39" fmla="*/ 2717321 w 3640347"/>
                <a:gd name="connsiteY39" fmla="*/ 854015 h 1299864"/>
                <a:gd name="connsiteX40" fmla="*/ 2691442 w 3640347"/>
                <a:gd name="connsiteY40" fmla="*/ 940280 h 1299864"/>
                <a:gd name="connsiteX41" fmla="*/ 2665562 w 3640347"/>
                <a:gd name="connsiteY41" fmla="*/ 966159 h 1299864"/>
                <a:gd name="connsiteX42" fmla="*/ 2613804 w 3640347"/>
                <a:gd name="connsiteY42" fmla="*/ 1069676 h 1299864"/>
                <a:gd name="connsiteX43" fmla="*/ 2605177 w 3640347"/>
                <a:gd name="connsiteY43" fmla="*/ 1112808 h 1299864"/>
                <a:gd name="connsiteX44" fmla="*/ 2622430 w 3640347"/>
                <a:gd name="connsiteY44" fmla="*/ 1259457 h 1299864"/>
                <a:gd name="connsiteX45" fmla="*/ 2596551 w 3640347"/>
                <a:gd name="connsiteY45" fmla="*/ 1268083 h 1299864"/>
                <a:gd name="connsiteX46" fmla="*/ 2225615 w 3640347"/>
                <a:gd name="connsiteY46" fmla="*/ 1259457 h 1299864"/>
                <a:gd name="connsiteX47" fmla="*/ 1794294 w 3640347"/>
                <a:gd name="connsiteY47" fmla="*/ 1268083 h 1299864"/>
                <a:gd name="connsiteX48" fmla="*/ 1595887 w 3640347"/>
                <a:gd name="connsiteY48" fmla="*/ 1276710 h 1299864"/>
                <a:gd name="connsiteX49" fmla="*/ 1475117 w 3640347"/>
                <a:gd name="connsiteY49" fmla="*/ 1285336 h 1299864"/>
                <a:gd name="connsiteX50" fmla="*/ 1293962 w 3640347"/>
                <a:gd name="connsiteY50" fmla="*/ 1293963 h 1299864"/>
                <a:gd name="connsiteX51" fmla="*/ 1086928 w 3640347"/>
                <a:gd name="connsiteY51" fmla="*/ 1242204 h 1299864"/>
                <a:gd name="connsiteX52" fmla="*/ 1061049 w 3640347"/>
                <a:gd name="connsiteY52" fmla="*/ 1207698 h 1299864"/>
                <a:gd name="connsiteX53" fmla="*/ 1035170 w 3640347"/>
                <a:gd name="connsiteY53" fmla="*/ 1069676 h 1299864"/>
                <a:gd name="connsiteX54" fmla="*/ 1026544 w 3640347"/>
                <a:gd name="connsiteY54" fmla="*/ 1017917 h 1299864"/>
                <a:gd name="connsiteX55" fmla="*/ 1000664 w 3640347"/>
                <a:gd name="connsiteY55" fmla="*/ 923027 h 1299864"/>
                <a:gd name="connsiteX56" fmla="*/ 957532 w 3640347"/>
                <a:gd name="connsiteY56" fmla="*/ 871268 h 1299864"/>
                <a:gd name="connsiteX57" fmla="*/ 897147 w 3640347"/>
                <a:gd name="connsiteY57" fmla="*/ 819510 h 1299864"/>
                <a:gd name="connsiteX58" fmla="*/ 785004 w 3640347"/>
                <a:gd name="connsiteY58" fmla="*/ 759125 h 1299864"/>
                <a:gd name="connsiteX59" fmla="*/ 629728 w 3640347"/>
                <a:gd name="connsiteY59" fmla="*/ 750498 h 1299864"/>
                <a:gd name="connsiteX60" fmla="*/ 508959 w 3640347"/>
                <a:gd name="connsiteY60" fmla="*/ 776378 h 1299864"/>
                <a:gd name="connsiteX61" fmla="*/ 422694 w 3640347"/>
                <a:gd name="connsiteY61" fmla="*/ 879895 h 1299864"/>
                <a:gd name="connsiteX62" fmla="*/ 353683 w 3640347"/>
                <a:gd name="connsiteY62" fmla="*/ 957532 h 1299864"/>
                <a:gd name="connsiteX63" fmla="*/ 310551 w 3640347"/>
                <a:gd name="connsiteY63" fmla="*/ 1035170 h 1299864"/>
                <a:gd name="connsiteX64" fmla="*/ 301925 w 3640347"/>
                <a:gd name="connsiteY64" fmla="*/ 1078302 h 1299864"/>
                <a:gd name="connsiteX65" fmla="*/ 327804 w 3640347"/>
                <a:gd name="connsiteY65"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983411 w 3640347"/>
                <a:gd name="connsiteY12" fmla="*/ 552091 h 1299864"/>
                <a:gd name="connsiteX13" fmla="*/ 1112808 w 3640347"/>
                <a:gd name="connsiteY13" fmla="*/ 534838 h 1299864"/>
                <a:gd name="connsiteX14" fmla="*/ 1190445 w 3640347"/>
                <a:gd name="connsiteY14" fmla="*/ 474453 h 1299864"/>
                <a:gd name="connsiteX15" fmla="*/ 1268083 w 3640347"/>
                <a:gd name="connsiteY15" fmla="*/ 422695 h 1299864"/>
                <a:gd name="connsiteX16" fmla="*/ 1388853 w 3640347"/>
                <a:gd name="connsiteY16" fmla="*/ 301925 h 1299864"/>
                <a:gd name="connsiteX17" fmla="*/ 1535502 w 3640347"/>
                <a:gd name="connsiteY17" fmla="*/ 129397 h 1299864"/>
                <a:gd name="connsiteX18" fmla="*/ 1613140 w 3640347"/>
                <a:gd name="connsiteY18" fmla="*/ 77638 h 1299864"/>
                <a:gd name="connsiteX19" fmla="*/ 1742536 w 3640347"/>
                <a:gd name="connsiteY19" fmla="*/ 17253 h 1299864"/>
                <a:gd name="connsiteX20" fmla="*/ 1794294 w 3640347"/>
                <a:gd name="connsiteY20" fmla="*/ 0 h 1299864"/>
                <a:gd name="connsiteX21" fmla="*/ 3200400 w 3640347"/>
                <a:gd name="connsiteY21" fmla="*/ 8627 h 1299864"/>
                <a:gd name="connsiteX22" fmla="*/ 3226279 w 3640347"/>
                <a:gd name="connsiteY22" fmla="*/ 17253 h 1299864"/>
                <a:gd name="connsiteX23" fmla="*/ 3303917 w 3640347"/>
                <a:gd name="connsiteY23" fmla="*/ 94891 h 1299864"/>
                <a:gd name="connsiteX24" fmla="*/ 3390181 w 3640347"/>
                <a:gd name="connsiteY24" fmla="*/ 207034 h 1299864"/>
                <a:gd name="connsiteX25" fmla="*/ 3441940 w 3640347"/>
                <a:gd name="connsiteY25" fmla="*/ 310551 h 1299864"/>
                <a:gd name="connsiteX26" fmla="*/ 3519577 w 3640347"/>
                <a:gd name="connsiteY26" fmla="*/ 439947 h 1299864"/>
                <a:gd name="connsiteX27" fmla="*/ 3597215 w 3640347"/>
                <a:gd name="connsiteY27" fmla="*/ 569344 h 1299864"/>
                <a:gd name="connsiteX28" fmla="*/ 3640347 w 3640347"/>
                <a:gd name="connsiteY28" fmla="*/ 707366 h 1299864"/>
                <a:gd name="connsiteX29" fmla="*/ 3631721 w 3640347"/>
                <a:gd name="connsiteY29" fmla="*/ 1017917 h 1299864"/>
                <a:gd name="connsiteX30" fmla="*/ 3588589 w 3640347"/>
                <a:gd name="connsiteY30" fmla="*/ 1173193 h 1299864"/>
                <a:gd name="connsiteX31" fmla="*/ 3554083 w 3640347"/>
                <a:gd name="connsiteY31" fmla="*/ 1250831 h 1299864"/>
                <a:gd name="connsiteX32" fmla="*/ 3364302 w 3640347"/>
                <a:gd name="connsiteY32" fmla="*/ 1199072 h 1299864"/>
                <a:gd name="connsiteX33" fmla="*/ 3355676 w 3640347"/>
                <a:gd name="connsiteY33" fmla="*/ 1199073 h 1299864"/>
                <a:gd name="connsiteX34" fmla="*/ 3321170 w 3640347"/>
                <a:gd name="connsiteY34" fmla="*/ 923026 h 1299864"/>
                <a:gd name="connsiteX35" fmla="*/ 3278037 w 3640347"/>
                <a:gd name="connsiteY35" fmla="*/ 854016 h 1299864"/>
                <a:gd name="connsiteX36" fmla="*/ 3131389 w 3640347"/>
                <a:gd name="connsiteY36" fmla="*/ 793630 h 1299864"/>
                <a:gd name="connsiteX37" fmla="*/ 2777706 w 3640347"/>
                <a:gd name="connsiteY37" fmla="*/ 759125 h 1299864"/>
                <a:gd name="connsiteX38" fmla="*/ 2734574 w 3640347"/>
                <a:gd name="connsiteY38" fmla="*/ 802257 h 1299864"/>
                <a:gd name="connsiteX39" fmla="*/ 2717321 w 3640347"/>
                <a:gd name="connsiteY39" fmla="*/ 854015 h 1299864"/>
                <a:gd name="connsiteX40" fmla="*/ 2691442 w 3640347"/>
                <a:gd name="connsiteY40" fmla="*/ 940280 h 1299864"/>
                <a:gd name="connsiteX41" fmla="*/ 2665562 w 3640347"/>
                <a:gd name="connsiteY41" fmla="*/ 966159 h 1299864"/>
                <a:gd name="connsiteX42" fmla="*/ 2613804 w 3640347"/>
                <a:gd name="connsiteY42" fmla="*/ 1069676 h 1299864"/>
                <a:gd name="connsiteX43" fmla="*/ 2605177 w 3640347"/>
                <a:gd name="connsiteY43" fmla="*/ 1112808 h 1299864"/>
                <a:gd name="connsiteX44" fmla="*/ 2622430 w 3640347"/>
                <a:gd name="connsiteY44" fmla="*/ 1259457 h 1299864"/>
                <a:gd name="connsiteX45" fmla="*/ 2596551 w 3640347"/>
                <a:gd name="connsiteY45" fmla="*/ 1268083 h 1299864"/>
                <a:gd name="connsiteX46" fmla="*/ 2225615 w 3640347"/>
                <a:gd name="connsiteY46" fmla="*/ 1259457 h 1299864"/>
                <a:gd name="connsiteX47" fmla="*/ 1794294 w 3640347"/>
                <a:gd name="connsiteY47" fmla="*/ 1268083 h 1299864"/>
                <a:gd name="connsiteX48" fmla="*/ 1595887 w 3640347"/>
                <a:gd name="connsiteY48" fmla="*/ 1276710 h 1299864"/>
                <a:gd name="connsiteX49" fmla="*/ 1475117 w 3640347"/>
                <a:gd name="connsiteY49" fmla="*/ 1285336 h 1299864"/>
                <a:gd name="connsiteX50" fmla="*/ 1293962 w 3640347"/>
                <a:gd name="connsiteY50" fmla="*/ 1293963 h 1299864"/>
                <a:gd name="connsiteX51" fmla="*/ 1086928 w 3640347"/>
                <a:gd name="connsiteY51" fmla="*/ 1242204 h 1299864"/>
                <a:gd name="connsiteX52" fmla="*/ 1061049 w 3640347"/>
                <a:gd name="connsiteY52" fmla="*/ 1207698 h 1299864"/>
                <a:gd name="connsiteX53" fmla="*/ 1035170 w 3640347"/>
                <a:gd name="connsiteY53" fmla="*/ 1069676 h 1299864"/>
                <a:gd name="connsiteX54" fmla="*/ 1026544 w 3640347"/>
                <a:gd name="connsiteY54" fmla="*/ 1017917 h 1299864"/>
                <a:gd name="connsiteX55" fmla="*/ 1000664 w 3640347"/>
                <a:gd name="connsiteY55" fmla="*/ 923027 h 1299864"/>
                <a:gd name="connsiteX56" fmla="*/ 957532 w 3640347"/>
                <a:gd name="connsiteY56" fmla="*/ 871268 h 1299864"/>
                <a:gd name="connsiteX57" fmla="*/ 897147 w 3640347"/>
                <a:gd name="connsiteY57" fmla="*/ 819510 h 1299864"/>
                <a:gd name="connsiteX58" fmla="*/ 785004 w 3640347"/>
                <a:gd name="connsiteY58" fmla="*/ 759125 h 1299864"/>
                <a:gd name="connsiteX59" fmla="*/ 629728 w 3640347"/>
                <a:gd name="connsiteY59" fmla="*/ 750498 h 1299864"/>
                <a:gd name="connsiteX60" fmla="*/ 508959 w 3640347"/>
                <a:gd name="connsiteY60" fmla="*/ 776378 h 1299864"/>
                <a:gd name="connsiteX61" fmla="*/ 422694 w 3640347"/>
                <a:gd name="connsiteY61" fmla="*/ 879895 h 1299864"/>
                <a:gd name="connsiteX62" fmla="*/ 353683 w 3640347"/>
                <a:gd name="connsiteY62" fmla="*/ 957532 h 1299864"/>
                <a:gd name="connsiteX63" fmla="*/ 310551 w 3640347"/>
                <a:gd name="connsiteY63" fmla="*/ 1035170 h 1299864"/>
                <a:gd name="connsiteX64" fmla="*/ 301925 w 3640347"/>
                <a:gd name="connsiteY64" fmla="*/ 1078302 h 1299864"/>
                <a:gd name="connsiteX65" fmla="*/ 327804 w 3640347"/>
                <a:gd name="connsiteY65"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983411 w 3640347"/>
                <a:gd name="connsiteY12" fmla="*/ 552091 h 1299864"/>
                <a:gd name="connsiteX13" fmla="*/ 1112808 w 3640347"/>
                <a:gd name="connsiteY13" fmla="*/ 534838 h 1299864"/>
                <a:gd name="connsiteX14" fmla="*/ 1190445 w 3640347"/>
                <a:gd name="connsiteY14" fmla="*/ 474453 h 1299864"/>
                <a:gd name="connsiteX15" fmla="*/ 1268083 w 3640347"/>
                <a:gd name="connsiteY15" fmla="*/ 422695 h 1299864"/>
                <a:gd name="connsiteX16" fmla="*/ 1388853 w 3640347"/>
                <a:gd name="connsiteY16" fmla="*/ 301925 h 1299864"/>
                <a:gd name="connsiteX17" fmla="*/ 1535502 w 3640347"/>
                <a:gd name="connsiteY17" fmla="*/ 129397 h 1299864"/>
                <a:gd name="connsiteX18" fmla="*/ 1613140 w 3640347"/>
                <a:gd name="connsiteY18" fmla="*/ 77638 h 1299864"/>
                <a:gd name="connsiteX19" fmla="*/ 1742536 w 3640347"/>
                <a:gd name="connsiteY19" fmla="*/ 17253 h 1299864"/>
                <a:gd name="connsiteX20" fmla="*/ 1794294 w 3640347"/>
                <a:gd name="connsiteY20" fmla="*/ 0 h 1299864"/>
                <a:gd name="connsiteX21" fmla="*/ 3200400 w 3640347"/>
                <a:gd name="connsiteY21" fmla="*/ 8627 h 1299864"/>
                <a:gd name="connsiteX22" fmla="*/ 3226279 w 3640347"/>
                <a:gd name="connsiteY22" fmla="*/ 17253 h 1299864"/>
                <a:gd name="connsiteX23" fmla="*/ 3303917 w 3640347"/>
                <a:gd name="connsiteY23" fmla="*/ 94891 h 1299864"/>
                <a:gd name="connsiteX24" fmla="*/ 3390181 w 3640347"/>
                <a:gd name="connsiteY24" fmla="*/ 207034 h 1299864"/>
                <a:gd name="connsiteX25" fmla="*/ 3441940 w 3640347"/>
                <a:gd name="connsiteY25" fmla="*/ 310551 h 1299864"/>
                <a:gd name="connsiteX26" fmla="*/ 3519577 w 3640347"/>
                <a:gd name="connsiteY26" fmla="*/ 439947 h 1299864"/>
                <a:gd name="connsiteX27" fmla="*/ 3597215 w 3640347"/>
                <a:gd name="connsiteY27" fmla="*/ 569344 h 1299864"/>
                <a:gd name="connsiteX28" fmla="*/ 3640347 w 3640347"/>
                <a:gd name="connsiteY28" fmla="*/ 707366 h 1299864"/>
                <a:gd name="connsiteX29" fmla="*/ 3631721 w 3640347"/>
                <a:gd name="connsiteY29" fmla="*/ 1017917 h 1299864"/>
                <a:gd name="connsiteX30" fmla="*/ 3588589 w 3640347"/>
                <a:gd name="connsiteY30" fmla="*/ 1173193 h 1299864"/>
                <a:gd name="connsiteX31" fmla="*/ 3554083 w 3640347"/>
                <a:gd name="connsiteY31" fmla="*/ 1250831 h 1299864"/>
                <a:gd name="connsiteX32" fmla="*/ 3364302 w 3640347"/>
                <a:gd name="connsiteY32" fmla="*/ 1199072 h 1299864"/>
                <a:gd name="connsiteX33" fmla="*/ 3355676 w 3640347"/>
                <a:gd name="connsiteY33" fmla="*/ 1199073 h 1299864"/>
                <a:gd name="connsiteX34" fmla="*/ 3321170 w 3640347"/>
                <a:gd name="connsiteY34" fmla="*/ 923026 h 1299864"/>
                <a:gd name="connsiteX35" fmla="*/ 3278037 w 3640347"/>
                <a:gd name="connsiteY35" fmla="*/ 854016 h 1299864"/>
                <a:gd name="connsiteX36" fmla="*/ 3131389 w 3640347"/>
                <a:gd name="connsiteY36" fmla="*/ 793630 h 1299864"/>
                <a:gd name="connsiteX37" fmla="*/ 2777706 w 3640347"/>
                <a:gd name="connsiteY37" fmla="*/ 759125 h 1299864"/>
                <a:gd name="connsiteX38" fmla="*/ 2734574 w 3640347"/>
                <a:gd name="connsiteY38" fmla="*/ 802257 h 1299864"/>
                <a:gd name="connsiteX39" fmla="*/ 2691442 w 3640347"/>
                <a:gd name="connsiteY39" fmla="*/ 940280 h 1299864"/>
                <a:gd name="connsiteX40" fmla="*/ 2665562 w 3640347"/>
                <a:gd name="connsiteY40" fmla="*/ 966159 h 1299864"/>
                <a:gd name="connsiteX41" fmla="*/ 2613804 w 3640347"/>
                <a:gd name="connsiteY41" fmla="*/ 1069676 h 1299864"/>
                <a:gd name="connsiteX42" fmla="*/ 2605177 w 3640347"/>
                <a:gd name="connsiteY42" fmla="*/ 1112808 h 1299864"/>
                <a:gd name="connsiteX43" fmla="*/ 2622430 w 3640347"/>
                <a:gd name="connsiteY43" fmla="*/ 1259457 h 1299864"/>
                <a:gd name="connsiteX44" fmla="*/ 2596551 w 3640347"/>
                <a:gd name="connsiteY44" fmla="*/ 1268083 h 1299864"/>
                <a:gd name="connsiteX45" fmla="*/ 2225615 w 3640347"/>
                <a:gd name="connsiteY45" fmla="*/ 1259457 h 1299864"/>
                <a:gd name="connsiteX46" fmla="*/ 1794294 w 3640347"/>
                <a:gd name="connsiteY46" fmla="*/ 1268083 h 1299864"/>
                <a:gd name="connsiteX47" fmla="*/ 1595887 w 3640347"/>
                <a:gd name="connsiteY47" fmla="*/ 1276710 h 1299864"/>
                <a:gd name="connsiteX48" fmla="*/ 1475117 w 3640347"/>
                <a:gd name="connsiteY48" fmla="*/ 1285336 h 1299864"/>
                <a:gd name="connsiteX49" fmla="*/ 1293962 w 3640347"/>
                <a:gd name="connsiteY49" fmla="*/ 1293963 h 1299864"/>
                <a:gd name="connsiteX50" fmla="*/ 1086928 w 3640347"/>
                <a:gd name="connsiteY50" fmla="*/ 1242204 h 1299864"/>
                <a:gd name="connsiteX51" fmla="*/ 1061049 w 3640347"/>
                <a:gd name="connsiteY51" fmla="*/ 1207698 h 1299864"/>
                <a:gd name="connsiteX52" fmla="*/ 1035170 w 3640347"/>
                <a:gd name="connsiteY52" fmla="*/ 1069676 h 1299864"/>
                <a:gd name="connsiteX53" fmla="*/ 1026544 w 3640347"/>
                <a:gd name="connsiteY53" fmla="*/ 1017917 h 1299864"/>
                <a:gd name="connsiteX54" fmla="*/ 1000664 w 3640347"/>
                <a:gd name="connsiteY54" fmla="*/ 923027 h 1299864"/>
                <a:gd name="connsiteX55" fmla="*/ 957532 w 3640347"/>
                <a:gd name="connsiteY55" fmla="*/ 871268 h 1299864"/>
                <a:gd name="connsiteX56" fmla="*/ 897147 w 3640347"/>
                <a:gd name="connsiteY56" fmla="*/ 819510 h 1299864"/>
                <a:gd name="connsiteX57" fmla="*/ 785004 w 3640347"/>
                <a:gd name="connsiteY57" fmla="*/ 759125 h 1299864"/>
                <a:gd name="connsiteX58" fmla="*/ 629728 w 3640347"/>
                <a:gd name="connsiteY58" fmla="*/ 750498 h 1299864"/>
                <a:gd name="connsiteX59" fmla="*/ 508959 w 3640347"/>
                <a:gd name="connsiteY59" fmla="*/ 776378 h 1299864"/>
                <a:gd name="connsiteX60" fmla="*/ 422694 w 3640347"/>
                <a:gd name="connsiteY60" fmla="*/ 879895 h 1299864"/>
                <a:gd name="connsiteX61" fmla="*/ 353683 w 3640347"/>
                <a:gd name="connsiteY61" fmla="*/ 957532 h 1299864"/>
                <a:gd name="connsiteX62" fmla="*/ 310551 w 3640347"/>
                <a:gd name="connsiteY62" fmla="*/ 1035170 h 1299864"/>
                <a:gd name="connsiteX63" fmla="*/ 301925 w 3640347"/>
                <a:gd name="connsiteY63" fmla="*/ 1078302 h 1299864"/>
                <a:gd name="connsiteX64" fmla="*/ 327804 w 3640347"/>
                <a:gd name="connsiteY64"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983411 w 3640347"/>
                <a:gd name="connsiteY12" fmla="*/ 552091 h 1299864"/>
                <a:gd name="connsiteX13" fmla="*/ 1112808 w 3640347"/>
                <a:gd name="connsiteY13" fmla="*/ 534838 h 1299864"/>
                <a:gd name="connsiteX14" fmla="*/ 1190445 w 3640347"/>
                <a:gd name="connsiteY14" fmla="*/ 474453 h 1299864"/>
                <a:gd name="connsiteX15" fmla="*/ 1268083 w 3640347"/>
                <a:gd name="connsiteY15" fmla="*/ 422695 h 1299864"/>
                <a:gd name="connsiteX16" fmla="*/ 1388853 w 3640347"/>
                <a:gd name="connsiteY16" fmla="*/ 301925 h 1299864"/>
                <a:gd name="connsiteX17" fmla="*/ 1535502 w 3640347"/>
                <a:gd name="connsiteY17" fmla="*/ 129397 h 1299864"/>
                <a:gd name="connsiteX18" fmla="*/ 1613140 w 3640347"/>
                <a:gd name="connsiteY18" fmla="*/ 77638 h 1299864"/>
                <a:gd name="connsiteX19" fmla="*/ 1742536 w 3640347"/>
                <a:gd name="connsiteY19" fmla="*/ 17253 h 1299864"/>
                <a:gd name="connsiteX20" fmla="*/ 1794294 w 3640347"/>
                <a:gd name="connsiteY20" fmla="*/ 0 h 1299864"/>
                <a:gd name="connsiteX21" fmla="*/ 3200400 w 3640347"/>
                <a:gd name="connsiteY21" fmla="*/ 8627 h 1299864"/>
                <a:gd name="connsiteX22" fmla="*/ 3226279 w 3640347"/>
                <a:gd name="connsiteY22" fmla="*/ 17253 h 1299864"/>
                <a:gd name="connsiteX23" fmla="*/ 3303917 w 3640347"/>
                <a:gd name="connsiteY23" fmla="*/ 94891 h 1299864"/>
                <a:gd name="connsiteX24" fmla="*/ 3390181 w 3640347"/>
                <a:gd name="connsiteY24" fmla="*/ 207034 h 1299864"/>
                <a:gd name="connsiteX25" fmla="*/ 3441940 w 3640347"/>
                <a:gd name="connsiteY25" fmla="*/ 310551 h 1299864"/>
                <a:gd name="connsiteX26" fmla="*/ 3519577 w 3640347"/>
                <a:gd name="connsiteY26" fmla="*/ 439947 h 1299864"/>
                <a:gd name="connsiteX27" fmla="*/ 3597215 w 3640347"/>
                <a:gd name="connsiteY27" fmla="*/ 569344 h 1299864"/>
                <a:gd name="connsiteX28" fmla="*/ 3640347 w 3640347"/>
                <a:gd name="connsiteY28" fmla="*/ 707366 h 1299864"/>
                <a:gd name="connsiteX29" fmla="*/ 3631721 w 3640347"/>
                <a:gd name="connsiteY29" fmla="*/ 1017917 h 1299864"/>
                <a:gd name="connsiteX30" fmla="*/ 3588589 w 3640347"/>
                <a:gd name="connsiteY30" fmla="*/ 1173193 h 1299864"/>
                <a:gd name="connsiteX31" fmla="*/ 3554083 w 3640347"/>
                <a:gd name="connsiteY31" fmla="*/ 1250831 h 1299864"/>
                <a:gd name="connsiteX32" fmla="*/ 3364302 w 3640347"/>
                <a:gd name="connsiteY32" fmla="*/ 1199072 h 1299864"/>
                <a:gd name="connsiteX33" fmla="*/ 3355676 w 3640347"/>
                <a:gd name="connsiteY33" fmla="*/ 1199073 h 1299864"/>
                <a:gd name="connsiteX34" fmla="*/ 3321170 w 3640347"/>
                <a:gd name="connsiteY34" fmla="*/ 923026 h 1299864"/>
                <a:gd name="connsiteX35" fmla="*/ 3278037 w 3640347"/>
                <a:gd name="connsiteY35" fmla="*/ 854016 h 1299864"/>
                <a:gd name="connsiteX36" fmla="*/ 3131389 w 3640347"/>
                <a:gd name="connsiteY36" fmla="*/ 793630 h 1299864"/>
                <a:gd name="connsiteX37" fmla="*/ 2777706 w 3640347"/>
                <a:gd name="connsiteY37" fmla="*/ 759125 h 1299864"/>
                <a:gd name="connsiteX38" fmla="*/ 2734574 w 3640347"/>
                <a:gd name="connsiteY38" fmla="*/ 802257 h 1299864"/>
                <a:gd name="connsiteX39" fmla="*/ 2691442 w 3640347"/>
                <a:gd name="connsiteY39" fmla="*/ 940280 h 1299864"/>
                <a:gd name="connsiteX40" fmla="*/ 2613804 w 3640347"/>
                <a:gd name="connsiteY40" fmla="*/ 1069676 h 1299864"/>
                <a:gd name="connsiteX41" fmla="*/ 2605177 w 3640347"/>
                <a:gd name="connsiteY41" fmla="*/ 1112808 h 1299864"/>
                <a:gd name="connsiteX42" fmla="*/ 2622430 w 3640347"/>
                <a:gd name="connsiteY42" fmla="*/ 1259457 h 1299864"/>
                <a:gd name="connsiteX43" fmla="*/ 2596551 w 3640347"/>
                <a:gd name="connsiteY43" fmla="*/ 1268083 h 1299864"/>
                <a:gd name="connsiteX44" fmla="*/ 2225615 w 3640347"/>
                <a:gd name="connsiteY44" fmla="*/ 1259457 h 1299864"/>
                <a:gd name="connsiteX45" fmla="*/ 1794294 w 3640347"/>
                <a:gd name="connsiteY45" fmla="*/ 1268083 h 1299864"/>
                <a:gd name="connsiteX46" fmla="*/ 1595887 w 3640347"/>
                <a:gd name="connsiteY46" fmla="*/ 1276710 h 1299864"/>
                <a:gd name="connsiteX47" fmla="*/ 1475117 w 3640347"/>
                <a:gd name="connsiteY47" fmla="*/ 1285336 h 1299864"/>
                <a:gd name="connsiteX48" fmla="*/ 1293962 w 3640347"/>
                <a:gd name="connsiteY48" fmla="*/ 1293963 h 1299864"/>
                <a:gd name="connsiteX49" fmla="*/ 1086928 w 3640347"/>
                <a:gd name="connsiteY49" fmla="*/ 1242204 h 1299864"/>
                <a:gd name="connsiteX50" fmla="*/ 1061049 w 3640347"/>
                <a:gd name="connsiteY50" fmla="*/ 1207698 h 1299864"/>
                <a:gd name="connsiteX51" fmla="*/ 1035170 w 3640347"/>
                <a:gd name="connsiteY51" fmla="*/ 1069676 h 1299864"/>
                <a:gd name="connsiteX52" fmla="*/ 1026544 w 3640347"/>
                <a:gd name="connsiteY52" fmla="*/ 1017917 h 1299864"/>
                <a:gd name="connsiteX53" fmla="*/ 1000664 w 3640347"/>
                <a:gd name="connsiteY53" fmla="*/ 923027 h 1299864"/>
                <a:gd name="connsiteX54" fmla="*/ 957532 w 3640347"/>
                <a:gd name="connsiteY54" fmla="*/ 871268 h 1299864"/>
                <a:gd name="connsiteX55" fmla="*/ 897147 w 3640347"/>
                <a:gd name="connsiteY55" fmla="*/ 819510 h 1299864"/>
                <a:gd name="connsiteX56" fmla="*/ 785004 w 3640347"/>
                <a:gd name="connsiteY56" fmla="*/ 759125 h 1299864"/>
                <a:gd name="connsiteX57" fmla="*/ 629728 w 3640347"/>
                <a:gd name="connsiteY57" fmla="*/ 750498 h 1299864"/>
                <a:gd name="connsiteX58" fmla="*/ 508959 w 3640347"/>
                <a:gd name="connsiteY58" fmla="*/ 776378 h 1299864"/>
                <a:gd name="connsiteX59" fmla="*/ 422694 w 3640347"/>
                <a:gd name="connsiteY59" fmla="*/ 879895 h 1299864"/>
                <a:gd name="connsiteX60" fmla="*/ 353683 w 3640347"/>
                <a:gd name="connsiteY60" fmla="*/ 957532 h 1299864"/>
                <a:gd name="connsiteX61" fmla="*/ 310551 w 3640347"/>
                <a:gd name="connsiteY61" fmla="*/ 1035170 h 1299864"/>
                <a:gd name="connsiteX62" fmla="*/ 301925 w 3640347"/>
                <a:gd name="connsiteY62" fmla="*/ 1078302 h 1299864"/>
                <a:gd name="connsiteX63" fmla="*/ 327804 w 3640347"/>
                <a:gd name="connsiteY63"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983411 w 3640347"/>
                <a:gd name="connsiteY12" fmla="*/ 552091 h 1299864"/>
                <a:gd name="connsiteX13" fmla="*/ 1112808 w 3640347"/>
                <a:gd name="connsiteY13" fmla="*/ 534838 h 1299864"/>
                <a:gd name="connsiteX14" fmla="*/ 1190445 w 3640347"/>
                <a:gd name="connsiteY14" fmla="*/ 474453 h 1299864"/>
                <a:gd name="connsiteX15" fmla="*/ 1268083 w 3640347"/>
                <a:gd name="connsiteY15" fmla="*/ 422695 h 1299864"/>
                <a:gd name="connsiteX16" fmla="*/ 1388853 w 3640347"/>
                <a:gd name="connsiteY16" fmla="*/ 301925 h 1299864"/>
                <a:gd name="connsiteX17" fmla="*/ 1535502 w 3640347"/>
                <a:gd name="connsiteY17" fmla="*/ 129397 h 1299864"/>
                <a:gd name="connsiteX18" fmla="*/ 1613140 w 3640347"/>
                <a:gd name="connsiteY18" fmla="*/ 77638 h 1299864"/>
                <a:gd name="connsiteX19" fmla="*/ 1742536 w 3640347"/>
                <a:gd name="connsiteY19" fmla="*/ 17253 h 1299864"/>
                <a:gd name="connsiteX20" fmla="*/ 1794294 w 3640347"/>
                <a:gd name="connsiteY20" fmla="*/ 0 h 1299864"/>
                <a:gd name="connsiteX21" fmla="*/ 3200400 w 3640347"/>
                <a:gd name="connsiteY21" fmla="*/ 8627 h 1299864"/>
                <a:gd name="connsiteX22" fmla="*/ 3226279 w 3640347"/>
                <a:gd name="connsiteY22" fmla="*/ 17253 h 1299864"/>
                <a:gd name="connsiteX23" fmla="*/ 3303917 w 3640347"/>
                <a:gd name="connsiteY23" fmla="*/ 94891 h 1299864"/>
                <a:gd name="connsiteX24" fmla="*/ 3390181 w 3640347"/>
                <a:gd name="connsiteY24" fmla="*/ 207034 h 1299864"/>
                <a:gd name="connsiteX25" fmla="*/ 3441940 w 3640347"/>
                <a:gd name="connsiteY25" fmla="*/ 310551 h 1299864"/>
                <a:gd name="connsiteX26" fmla="*/ 3519577 w 3640347"/>
                <a:gd name="connsiteY26" fmla="*/ 439947 h 1299864"/>
                <a:gd name="connsiteX27" fmla="*/ 3597215 w 3640347"/>
                <a:gd name="connsiteY27" fmla="*/ 569344 h 1299864"/>
                <a:gd name="connsiteX28" fmla="*/ 3640347 w 3640347"/>
                <a:gd name="connsiteY28" fmla="*/ 707366 h 1299864"/>
                <a:gd name="connsiteX29" fmla="*/ 3631721 w 3640347"/>
                <a:gd name="connsiteY29" fmla="*/ 1017917 h 1299864"/>
                <a:gd name="connsiteX30" fmla="*/ 3588589 w 3640347"/>
                <a:gd name="connsiteY30" fmla="*/ 1173193 h 1299864"/>
                <a:gd name="connsiteX31" fmla="*/ 3554083 w 3640347"/>
                <a:gd name="connsiteY31" fmla="*/ 1250831 h 1299864"/>
                <a:gd name="connsiteX32" fmla="*/ 3364302 w 3640347"/>
                <a:gd name="connsiteY32" fmla="*/ 1199072 h 1299864"/>
                <a:gd name="connsiteX33" fmla="*/ 3355676 w 3640347"/>
                <a:gd name="connsiteY33" fmla="*/ 1199073 h 1299864"/>
                <a:gd name="connsiteX34" fmla="*/ 3321170 w 3640347"/>
                <a:gd name="connsiteY34" fmla="*/ 923026 h 1299864"/>
                <a:gd name="connsiteX35" fmla="*/ 3278037 w 3640347"/>
                <a:gd name="connsiteY35" fmla="*/ 854016 h 1299864"/>
                <a:gd name="connsiteX36" fmla="*/ 3131389 w 3640347"/>
                <a:gd name="connsiteY36" fmla="*/ 793630 h 1299864"/>
                <a:gd name="connsiteX37" fmla="*/ 2777706 w 3640347"/>
                <a:gd name="connsiteY37" fmla="*/ 759125 h 1299864"/>
                <a:gd name="connsiteX38" fmla="*/ 2691442 w 3640347"/>
                <a:gd name="connsiteY38" fmla="*/ 940280 h 1299864"/>
                <a:gd name="connsiteX39" fmla="*/ 2613804 w 3640347"/>
                <a:gd name="connsiteY39" fmla="*/ 1069676 h 1299864"/>
                <a:gd name="connsiteX40" fmla="*/ 2605177 w 3640347"/>
                <a:gd name="connsiteY40" fmla="*/ 1112808 h 1299864"/>
                <a:gd name="connsiteX41" fmla="*/ 2622430 w 3640347"/>
                <a:gd name="connsiteY41" fmla="*/ 1259457 h 1299864"/>
                <a:gd name="connsiteX42" fmla="*/ 2596551 w 3640347"/>
                <a:gd name="connsiteY42" fmla="*/ 1268083 h 1299864"/>
                <a:gd name="connsiteX43" fmla="*/ 2225615 w 3640347"/>
                <a:gd name="connsiteY43" fmla="*/ 1259457 h 1299864"/>
                <a:gd name="connsiteX44" fmla="*/ 1794294 w 3640347"/>
                <a:gd name="connsiteY44" fmla="*/ 1268083 h 1299864"/>
                <a:gd name="connsiteX45" fmla="*/ 1595887 w 3640347"/>
                <a:gd name="connsiteY45" fmla="*/ 1276710 h 1299864"/>
                <a:gd name="connsiteX46" fmla="*/ 1475117 w 3640347"/>
                <a:gd name="connsiteY46" fmla="*/ 1285336 h 1299864"/>
                <a:gd name="connsiteX47" fmla="*/ 1293962 w 3640347"/>
                <a:gd name="connsiteY47" fmla="*/ 1293963 h 1299864"/>
                <a:gd name="connsiteX48" fmla="*/ 1086928 w 3640347"/>
                <a:gd name="connsiteY48" fmla="*/ 1242204 h 1299864"/>
                <a:gd name="connsiteX49" fmla="*/ 1061049 w 3640347"/>
                <a:gd name="connsiteY49" fmla="*/ 1207698 h 1299864"/>
                <a:gd name="connsiteX50" fmla="*/ 1035170 w 3640347"/>
                <a:gd name="connsiteY50" fmla="*/ 1069676 h 1299864"/>
                <a:gd name="connsiteX51" fmla="*/ 1026544 w 3640347"/>
                <a:gd name="connsiteY51" fmla="*/ 1017917 h 1299864"/>
                <a:gd name="connsiteX52" fmla="*/ 1000664 w 3640347"/>
                <a:gd name="connsiteY52" fmla="*/ 923027 h 1299864"/>
                <a:gd name="connsiteX53" fmla="*/ 957532 w 3640347"/>
                <a:gd name="connsiteY53" fmla="*/ 871268 h 1299864"/>
                <a:gd name="connsiteX54" fmla="*/ 897147 w 3640347"/>
                <a:gd name="connsiteY54" fmla="*/ 819510 h 1299864"/>
                <a:gd name="connsiteX55" fmla="*/ 785004 w 3640347"/>
                <a:gd name="connsiteY55" fmla="*/ 759125 h 1299864"/>
                <a:gd name="connsiteX56" fmla="*/ 629728 w 3640347"/>
                <a:gd name="connsiteY56" fmla="*/ 750498 h 1299864"/>
                <a:gd name="connsiteX57" fmla="*/ 508959 w 3640347"/>
                <a:gd name="connsiteY57" fmla="*/ 776378 h 1299864"/>
                <a:gd name="connsiteX58" fmla="*/ 422694 w 3640347"/>
                <a:gd name="connsiteY58" fmla="*/ 879895 h 1299864"/>
                <a:gd name="connsiteX59" fmla="*/ 353683 w 3640347"/>
                <a:gd name="connsiteY59" fmla="*/ 957532 h 1299864"/>
                <a:gd name="connsiteX60" fmla="*/ 310551 w 3640347"/>
                <a:gd name="connsiteY60" fmla="*/ 1035170 h 1299864"/>
                <a:gd name="connsiteX61" fmla="*/ 301925 w 3640347"/>
                <a:gd name="connsiteY61" fmla="*/ 1078302 h 1299864"/>
                <a:gd name="connsiteX62" fmla="*/ 327804 w 3640347"/>
                <a:gd name="connsiteY62"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983411 w 3640347"/>
                <a:gd name="connsiteY12" fmla="*/ 552091 h 1299864"/>
                <a:gd name="connsiteX13" fmla="*/ 1112808 w 3640347"/>
                <a:gd name="connsiteY13" fmla="*/ 534838 h 1299864"/>
                <a:gd name="connsiteX14" fmla="*/ 1190445 w 3640347"/>
                <a:gd name="connsiteY14" fmla="*/ 474453 h 1299864"/>
                <a:gd name="connsiteX15" fmla="*/ 1268083 w 3640347"/>
                <a:gd name="connsiteY15" fmla="*/ 422695 h 1299864"/>
                <a:gd name="connsiteX16" fmla="*/ 1388853 w 3640347"/>
                <a:gd name="connsiteY16" fmla="*/ 301925 h 1299864"/>
                <a:gd name="connsiteX17" fmla="*/ 1535502 w 3640347"/>
                <a:gd name="connsiteY17" fmla="*/ 129397 h 1299864"/>
                <a:gd name="connsiteX18" fmla="*/ 1613140 w 3640347"/>
                <a:gd name="connsiteY18" fmla="*/ 77638 h 1299864"/>
                <a:gd name="connsiteX19" fmla="*/ 1742536 w 3640347"/>
                <a:gd name="connsiteY19" fmla="*/ 17253 h 1299864"/>
                <a:gd name="connsiteX20" fmla="*/ 1794294 w 3640347"/>
                <a:gd name="connsiteY20" fmla="*/ 0 h 1299864"/>
                <a:gd name="connsiteX21" fmla="*/ 3200400 w 3640347"/>
                <a:gd name="connsiteY21" fmla="*/ 8627 h 1299864"/>
                <a:gd name="connsiteX22" fmla="*/ 3226279 w 3640347"/>
                <a:gd name="connsiteY22" fmla="*/ 17253 h 1299864"/>
                <a:gd name="connsiteX23" fmla="*/ 3303917 w 3640347"/>
                <a:gd name="connsiteY23" fmla="*/ 94891 h 1299864"/>
                <a:gd name="connsiteX24" fmla="*/ 3390181 w 3640347"/>
                <a:gd name="connsiteY24" fmla="*/ 207034 h 1299864"/>
                <a:gd name="connsiteX25" fmla="*/ 3441940 w 3640347"/>
                <a:gd name="connsiteY25" fmla="*/ 310551 h 1299864"/>
                <a:gd name="connsiteX26" fmla="*/ 3519577 w 3640347"/>
                <a:gd name="connsiteY26" fmla="*/ 439947 h 1299864"/>
                <a:gd name="connsiteX27" fmla="*/ 3597215 w 3640347"/>
                <a:gd name="connsiteY27" fmla="*/ 569344 h 1299864"/>
                <a:gd name="connsiteX28" fmla="*/ 3640347 w 3640347"/>
                <a:gd name="connsiteY28" fmla="*/ 707366 h 1299864"/>
                <a:gd name="connsiteX29" fmla="*/ 3631721 w 3640347"/>
                <a:gd name="connsiteY29" fmla="*/ 1017917 h 1299864"/>
                <a:gd name="connsiteX30" fmla="*/ 3588589 w 3640347"/>
                <a:gd name="connsiteY30" fmla="*/ 1173193 h 1299864"/>
                <a:gd name="connsiteX31" fmla="*/ 3554083 w 3640347"/>
                <a:gd name="connsiteY31" fmla="*/ 1250831 h 1299864"/>
                <a:gd name="connsiteX32" fmla="*/ 3364302 w 3640347"/>
                <a:gd name="connsiteY32" fmla="*/ 1199072 h 1299864"/>
                <a:gd name="connsiteX33" fmla="*/ 3355676 w 3640347"/>
                <a:gd name="connsiteY33" fmla="*/ 1199073 h 1299864"/>
                <a:gd name="connsiteX34" fmla="*/ 3321170 w 3640347"/>
                <a:gd name="connsiteY34" fmla="*/ 923026 h 1299864"/>
                <a:gd name="connsiteX35" fmla="*/ 3278037 w 3640347"/>
                <a:gd name="connsiteY35" fmla="*/ 854016 h 1299864"/>
                <a:gd name="connsiteX36" fmla="*/ 3131389 w 3640347"/>
                <a:gd name="connsiteY36" fmla="*/ 793630 h 1299864"/>
                <a:gd name="connsiteX37" fmla="*/ 2846717 w 3640347"/>
                <a:gd name="connsiteY37" fmla="*/ 819510 h 1299864"/>
                <a:gd name="connsiteX38" fmla="*/ 2691442 w 3640347"/>
                <a:gd name="connsiteY38" fmla="*/ 940280 h 1299864"/>
                <a:gd name="connsiteX39" fmla="*/ 2613804 w 3640347"/>
                <a:gd name="connsiteY39" fmla="*/ 1069676 h 1299864"/>
                <a:gd name="connsiteX40" fmla="*/ 2605177 w 3640347"/>
                <a:gd name="connsiteY40" fmla="*/ 1112808 h 1299864"/>
                <a:gd name="connsiteX41" fmla="*/ 2622430 w 3640347"/>
                <a:gd name="connsiteY41" fmla="*/ 1259457 h 1299864"/>
                <a:gd name="connsiteX42" fmla="*/ 2596551 w 3640347"/>
                <a:gd name="connsiteY42" fmla="*/ 1268083 h 1299864"/>
                <a:gd name="connsiteX43" fmla="*/ 2225615 w 3640347"/>
                <a:gd name="connsiteY43" fmla="*/ 1259457 h 1299864"/>
                <a:gd name="connsiteX44" fmla="*/ 1794294 w 3640347"/>
                <a:gd name="connsiteY44" fmla="*/ 1268083 h 1299864"/>
                <a:gd name="connsiteX45" fmla="*/ 1595887 w 3640347"/>
                <a:gd name="connsiteY45" fmla="*/ 1276710 h 1299864"/>
                <a:gd name="connsiteX46" fmla="*/ 1475117 w 3640347"/>
                <a:gd name="connsiteY46" fmla="*/ 1285336 h 1299864"/>
                <a:gd name="connsiteX47" fmla="*/ 1293962 w 3640347"/>
                <a:gd name="connsiteY47" fmla="*/ 1293963 h 1299864"/>
                <a:gd name="connsiteX48" fmla="*/ 1086928 w 3640347"/>
                <a:gd name="connsiteY48" fmla="*/ 1242204 h 1299864"/>
                <a:gd name="connsiteX49" fmla="*/ 1061049 w 3640347"/>
                <a:gd name="connsiteY49" fmla="*/ 1207698 h 1299864"/>
                <a:gd name="connsiteX50" fmla="*/ 1035170 w 3640347"/>
                <a:gd name="connsiteY50" fmla="*/ 1069676 h 1299864"/>
                <a:gd name="connsiteX51" fmla="*/ 1026544 w 3640347"/>
                <a:gd name="connsiteY51" fmla="*/ 1017917 h 1299864"/>
                <a:gd name="connsiteX52" fmla="*/ 1000664 w 3640347"/>
                <a:gd name="connsiteY52" fmla="*/ 923027 h 1299864"/>
                <a:gd name="connsiteX53" fmla="*/ 957532 w 3640347"/>
                <a:gd name="connsiteY53" fmla="*/ 871268 h 1299864"/>
                <a:gd name="connsiteX54" fmla="*/ 897147 w 3640347"/>
                <a:gd name="connsiteY54" fmla="*/ 819510 h 1299864"/>
                <a:gd name="connsiteX55" fmla="*/ 785004 w 3640347"/>
                <a:gd name="connsiteY55" fmla="*/ 759125 h 1299864"/>
                <a:gd name="connsiteX56" fmla="*/ 629728 w 3640347"/>
                <a:gd name="connsiteY56" fmla="*/ 750498 h 1299864"/>
                <a:gd name="connsiteX57" fmla="*/ 508959 w 3640347"/>
                <a:gd name="connsiteY57" fmla="*/ 776378 h 1299864"/>
                <a:gd name="connsiteX58" fmla="*/ 422694 w 3640347"/>
                <a:gd name="connsiteY58" fmla="*/ 879895 h 1299864"/>
                <a:gd name="connsiteX59" fmla="*/ 353683 w 3640347"/>
                <a:gd name="connsiteY59" fmla="*/ 957532 h 1299864"/>
                <a:gd name="connsiteX60" fmla="*/ 310551 w 3640347"/>
                <a:gd name="connsiteY60" fmla="*/ 1035170 h 1299864"/>
                <a:gd name="connsiteX61" fmla="*/ 301925 w 3640347"/>
                <a:gd name="connsiteY61" fmla="*/ 1078302 h 1299864"/>
                <a:gd name="connsiteX62" fmla="*/ 327804 w 3640347"/>
                <a:gd name="connsiteY62"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983411 w 3640347"/>
                <a:gd name="connsiteY12" fmla="*/ 552091 h 1299864"/>
                <a:gd name="connsiteX13" fmla="*/ 1112808 w 3640347"/>
                <a:gd name="connsiteY13" fmla="*/ 534838 h 1299864"/>
                <a:gd name="connsiteX14" fmla="*/ 1190445 w 3640347"/>
                <a:gd name="connsiteY14" fmla="*/ 474453 h 1299864"/>
                <a:gd name="connsiteX15" fmla="*/ 1268083 w 3640347"/>
                <a:gd name="connsiteY15" fmla="*/ 422695 h 1299864"/>
                <a:gd name="connsiteX16" fmla="*/ 1388853 w 3640347"/>
                <a:gd name="connsiteY16" fmla="*/ 301925 h 1299864"/>
                <a:gd name="connsiteX17" fmla="*/ 1535502 w 3640347"/>
                <a:gd name="connsiteY17" fmla="*/ 129397 h 1299864"/>
                <a:gd name="connsiteX18" fmla="*/ 1613140 w 3640347"/>
                <a:gd name="connsiteY18" fmla="*/ 77638 h 1299864"/>
                <a:gd name="connsiteX19" fmla="*/ 1742536 w 3640347"/>
                <a:gd name="connsiteY19" fmla="*/ 17253 h 1299864"/>
                <a:gd name="connsiteX20" fmla="*/ 1794294 w 3640347"/>
                <a:gd name="connsiteY20" fmla="*/ 0 h 1299864"/>
                <a:gd name="connsiteX21" fmla="*/ 3200400 w 3640347"/>
                <a:gd name="connsiteY21" fmla="*/ 8627 h 1299864"/>
                <a:gd name="connsiteX22" fmla="*/ 3226279 w 3640347"/>
                <a:gd name="connsiteY22" fmla="*/ 17253 h 1299864"/>
                <a:gd name="connsiteX23" fmla="*/ 3303917 w 3640347"/>
                <a:gd name="connsiteY23" fmla="*/ 94891 h 1299864"/>
                <a:gd name="connsiteX24" fmla="*/ 3390181 w 3640347"/>
                <a:gd name="connsiteY24" fmla="*/ 207034 h 1299864"/>
                <a:gd name="connsiteX25" fmla="*/ 3441940 w 3640347"/>
                <a:gd name="connsiteY25" fmla="*/ 310551 h 1299864"/>
                <a:gd name="connsiteX26" fmla="*/ 3519577 w 3640347"/>
                <a:gd name="connsiteY26" fmla="*/ 439947 h 1299864"/>
                <a:gd name="connsiteX27" fmla="*/ 3597215 w 3640347"/>
                <a:gd name="connsiteY27" fmla="*/ 569344 h 1299864"/>
                <a:gd name="connsiteX28" fmla="*/ 3640347 w 3640347"/>
                <a:gd name="connsiteY28" fmla="*/ 707366 h 1299864"/>
                <a:gd name="connsiteX29" fmla="*/ 3631721 w 3640347"/>
                <a:gd name="connsiteY29" fmla="*/ 1017917 h 1299864"/>
                <a:gd name="connsiteX30" fmla="*/ 3588589 w 3640347"/>
                <a:gd name="connsiteY30" fmla="*/ 1173193 h 1299864"/>
                <a:gd name="connsiteX31" fmla="*/ 3554083 w 3640347"/>
                <a:gd name="connsiteY31" fmla="*/ 1250831 h 1299864"/>
                <a:gd name="connsiteX32" fmla="*/ 3364302 w 3640347"/>
                <a:gd name="connsiteY32" fmla="*/ 1199072 h 1299864"/>
                <a:gd name="connsiteX33" fmla="*/ 3355676 w 3640347"/>
                <a:gd name="connsiteY33" fmla="*/ 1199073 h 1299864"/>
                <a:gd name="connsiteX34" fmla="*/ 3321170 w 3640347"/>
                <a:gd name="connsiteY34" fmla="*/ 923026 h 1299864"/>
                <a:gd name="connsiteX35" fmla="*/ 3278037 w 3640347"/>
                <a:gd name="connsiteY35" fmla="*/ 854016 h 1299864"/>
                <a:gd name="connsiteX36" fmla="*/ 3131389 w 3640347"/>
                <a:gd name="connsiteY36" fmla="*/ 793630 h 1299864"/>
                <a:gd name="connsiteX37" fmla="*/ 2846717 w 3640347"/>
                <a:gd name="connsiteY37" fmla="*/ 819510 h 1299864"/>
                <a:gd name="connsiteX38" fmla="*/ 2691442 w 3640347"/>
                <a:gd name="connsiteY38" fmla="*/ 940280 h 1299864"/>
                <a:gd name="connsiteX39" fmla="*/ 2613804 w 3640347"/>
                <a:gd name="connsiteY39" fmla="*/ 1069676 h 1299864"/>
                <a:gd name="connsiteX40" fmla="*/ 2622430 w 3640347"/>
                <a:gd name="connsiteY40" fmla="*/ 1259457 h 1299864"/>
                <a:gd name="connsiteX41" fmla="*/ 2596551 w 3640347"/>
                <a:gd name="connsiteY41" fmla="*/ 1268083 h 1299864"/>
                <a:gd name="connsiteX42" fmla="*/ 2225615 w 3640347"/>
                <a:gd name="connsiteY42" fmla="*/ 1259457 h 1299864"/>
                <a:gd name="connsiteX43" fmla="*/ 1794294 w 3640347"/>
                <a:gd name="connsiteY43" fmla="*/ 1268083 h 1299864"/>
                <a:gd name="connsiteX44" fmla="*/ 1595887 w 3640347"/>
                <a:gd name="connsiteY44" fmla="*/ 1276710 h 1299864"/>
                <a:gd name="connsiteX45" fmla="*/ 1475117 w 3640347"/>
                <a:gd name="connsiteY45" fmla="*/ 1285336 h 1299864"/>
                <a:gd name="connsiteX46" fmla="*/ 1293962 w 3640347"/>
                <a:gd name="connsiteY46" fmla="*/ 1293963 h 1299864"/>
                <a:gd name="connsiteX47" fmla="*/ 1086928 w 3640347"/>
                <a:gd name="connsiteY47" fmla="*/ 1242204 h 1299864"/>
                <a:gd name="connsiteX48" fmla="*/ 1061049 w 3640347"/>
                <a:gd name="connsiteY48" fmla="*/ 1207698 h 1299864"/>
                <a:gd name="connsiteX49" fmla="*/ 1035170 w 3640347"/>
                <a:gd name="connsiteY49" fmla="*/ 1069676 h 1299864"/>
                <a:gd name="connsiteX50" fmla="*/ 1026544 w 3640347"/>
                <a:gd name="connsiteY50" fmla="*/ 1017917 h 1299864"/>
                <a:gd name="connsiteX51" fmla="*/ 1000664 w 3640347"/>
                <a:gd name="connsiteY51" fmla="*/ 923027 h 1299864"/>
                <a:gd name="connsiteX52" fmla="*/ 957532 w 3640347"/>
                <a:gd name="connsiteY52" fmla="*/ 871268 h 1299864"/>
                <a:gd name="connsiteX53" fmla="*/ 897147 w 3640347"/>
                <a:gd name="connsiteY53" fmla="*/ 819510 h 1299864"/>
                <a:gd name="connsiteX54" fmla="*/ 785004 w 3640347"/>
                <a:gd name="connsiteY54" fmla="*/ 759125 h 1299864"/>
                <a:gd name="connsiteX55" fmla="*/ 629728 w 3640347"/>
                <a:gd name="connsiteY55" fmla="*/ 750498 h 1299864"/>
                <a:gd name="connsiteX56" fmla="*/ 508959 w 3640347"/>
                <a:gd name="connsiteY56" fmla="*/ 776378 h 1299864"/>
                <a:gd name="connsiteX57" fmla="*/ 422694 w 3640347"/>
                <a:gd name="connsiteY57" fmla="*/ 879895 h 1299864"/>
                <a:gd name="connsiteX58" fmla="*/ 353683 w 3640347"/>
                <a:gd name="connsiteY58" fmla="*/ 957532 h 1299864"/>
                <a:gd name="connsiteX59" fmla="*/ 310551 w 3640347"/>
                <a:gd name="connsiteY59" fmla="*/ 1035170 h 1299864"/>
                <a:gd name="connsiteX60" fmla="*/ 301925 w 3640347"/>
                <a:gd name="connsiteY60" fmla="*/ 1078302 h 1299864"/>
                <a:gd name="connsiteX61" fmla="*/ 327804 w 3640347"/>
                <a:gd name="connsiteY61"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983411 w 3640347"/>
                <a:gd name="connsiteY12" fmla="*/ 552091 h 1299864"/>
                <a:gd name="connsiteX13" fmla="*/ 1112808 w 3640347"/>
                <a:gd name="connsiteY13" fmla="*/ 534838 h 1299864"/>
                <a:gd name="connsiteX14" fmla="*/ 1190445 w 3640347"/>
                <a:gd name="connsiteY14" fmla="*/ 474453 h 1299864"/>
                <a:gd name="connsiteX15" fmla="*/ 1268083 w 3640347"/>
                <a:gd name="connsiteY15" fmla="*/ 422695 h 1299864"/>
                <a:gd name="connsiteX16" fmla="*/ 1388853 w 3640347"/>
                <a:gd name="connsiteY16" fmla="*/ 301925 h 1299864"/>
                <a:gd name="connsiteX17" fmla="*/ 1535502 w 3640347"/>
                <a:gd name="connsiteY17" fmla="*/ 129397 h 1299864"/>
                <a:gd name="connsiteX18" fmla="*/ 1613140 w 3640347"/>
                <a:gd name="connsiteY18" fmla="*/ 77638 h 1299864"/>
                <a:gd name="connsiteX19" fmla="*/ 1742536 w 3640347"/>
                <a:gd name="connsiteY19" fmla="*/ 17253 h 1299864"/>
                <a:gd name="connsiteX20" fmla="*/ 1794294 w 3640347"/>
                <a:gd name="connsiteY20" fmla="*/ 0 h 1299864"/>
                <a:gd name="connsiteX21" fmla="*/ 3200400 w 3640347"/>
                <a:gd name="connsiteY21" fmla="*/ 8627 h 1299864"/>
                <a:gd name="connsiteX22" fmla="*/ 3226279 w 3640347"/>
                <a:gd name="connsiteY22" fmla="*/ 17253 h 1299864"/>
                <a:gd name="connsiteX23" fmla="*/ 3303917 w 3640347"/>
                <a:gd name="connsiteY23" fmla="*/ 94891 h 1299864"/>
                <a:gd name="connsiteX24" fmla="*/ 3390181 w 3640347"/>
                <a:gd name="connsiteY24" fmla="*/ 207034 h 1299864"/>
                <a:gd name="connsiteX25" fmla="*/ 3441940 w 3640347"/>
                <a:gd name="connsiteY25" fmla="*/ 310551 h 1299864"/>
                <a:gd name="connsiteX26" fmla="*/ 3519577 w 3640347"/>
                <a:gd name="connsiteY26" fmla="*/ 439947 h 1299864"/>
                <a:gd name="connsiteX27" fmla="*/ 3597215 w 3640347"/>
                <a:gd name="connsiteY27" fmla="*/ 569344 h 1299864"/>
                <a:gd name="connsiteX28" fmla="*/ 3640347 w 3640347"/>
                <a:gd name="connsiteY28" fmla="*/ 707366 h 1299864"/>
                <a:gd name="connsiteX29" fmla="*/ 3631721 w 3640347"/>
                <a:gd name="connsiteY29" fmla="*/ 1017917 h 1299864"/>
                <a:gd name="connsiteX30" fmla="*/ 3588589 w 3640347"/>
                <a:gd name="connsiteY30" fmla="*/ 1173193 h 1299864"/>
                <a:gd name="connsiteX31" fmla="*/ 3554083 w 3640347"/>
                <a:gd name="connsiteY31" fmla="*/ 1250831 h 1299864"/>
                <a:gd name="connsiteX32" fmla="*/ 3364302 w 3640347"/>
                <a:gd name="connsiteY32" fmla="*/ 1199072 h 1299864"/>
                <a:gd name="connsiteX33" fmla="*/ 3355676 w 3640347"/>
                <a:gd name="connsiteY33" fmla="*/ 1199073 h 1299864"/>
                <a:gd name="connsiteX34" fmla="*/ 3321170 w 3640347"/>
                <a:gd name="connsiteY34" fmla="*/ 923026 h 1299864"/>
                <a:gd name="connsiteX35" fmla="*/ 3278037 w 3640347"/>
                <a:gd name="connsiteY35" fmla="*/ 854016 h 1299864"/>
                <a:gd name="connsiteX36" fmla="*/ 3131389 w 3640347"/>
                <a:gd name="connsiteY36" fmla="*/ 793630 h 1299864"/>
                <a:gd name="connsiteX37" fmla="*/ 2846717 w 3640347"/>
                <a:gd name="connsiteY37" fmla="*/ 819510 h 1299864"/>
                <a:gd name="connsiteX38" fmla="*/ 2691442 w 3640347"/>
                <a:gd name="connsiteY38" fmla="*/ 940280 h 1299864"/>
                <a:gd name="connsiteX39" fmla="*/ 2631057 w 3640347"/>
                <a:gd name="connsiteY39" fmla="*/ 1069676 h 1299864"/>
                <a:gd name="connsiteX40" fmla="*/ 2622430 w 3640347"/>
                <a:gd name="connsiteY40" fmla="*/ 1259457 h 1299864"/>
                <a:gd name="connsiteX41" fmla="*/ 2596551 w 3640347"/>
                <a:gd name="connsiteY41" fmla="*/ 1268083 h 1299864"/>
                <a:gd name="connsiteX42" fmla="*/ 2225615 w 3640347"/>
                <a:gd name="connsiteY42" fmla="*/ 1259457 h 1299864"/>
                <a:gd name="connsiteX43" fmla="*/ 1794294 w 3640347"/>
                <a:gd name="connsiteY43" fmla="*/ 1268083 h 1299864"/>
                <a:gd name="connsiteX44" fmla="*/ 1595887 w 3640347"/>
                <a:gd name="connsiteY44" fmla="*/ 1276710 h 1299864"/>
                <a:gd name="connsiteX45" fmla="*/ 1475117 w 3640347"/>
                <a:gd name="connsiteY45" fmla="*/ 1285336 h 1299864"/>
                <a:gd name="connsiteX46" fmla="*/ 1293962 w 3640347"/>
                <a:gd name="connsiteY46" fmla="*/ 1293963 h 1299864"/>
                <a:gd name="connsiteX47" fmla="*/ 1086928 w 3640347"/>
                <a:gd name="connsiteY47" fmla="*/ 1242204 h 1299864"/>
                <a:gd name="connsiteX48" fmla="*/ 1061049 w 3640347"/>
                <a:gd name="connsiteY48" fmla="*/ 1207698 h 1299864"/>
                <a:gd name="connsiteX49" fmla="*/ 1035170 w 3640347"/>
                <a:gd name="connsiteY49" fmla="*/ 1069676 h 1299864"/>
                <a:gd name="connsiteX50" fmla="*/ 1026544 w 3640347"/>
                <a:gd name="connsiteY50" fmla="*/ 1017917 h 1299864"/>
                <a:gd name="connsiteX51" fmla="*/ 1000664 w 3640347"/>
                <a:gd name="connsiteY51" fmla="*/ 923027 h 1299864"/>
                <a:gd name="connsiteX52" fmla="*/ 957532 w 3640347"/>
                <a:gd name="connsiteY52" fmla="*/ 871268 h 1299864"/>
                <a:gd name="connsiteX53" fmla="*/ 897147 w 3640347"/>
                <a:gd name="connsiteY53" fmla="*/ 819510 h 1299864"/>
                <a:gd name="connsiteX54" fmla="*/ 785004 w 3640347"/>
                <a:gd name="connsiteY54" fmla="*/ 759125 h 1299864"/>
                <a:gd name="connsiteX55" fmla="*/ 629728 w 3640347"/>
                <a:gd name="connsiteY55" fmla="*/ 750498 h 1299864"/>
                <a:gd name="connsiteX56" fmla="*/ 508959 w 3640347"/>
                <a:gd name="connsiteY56" fmla="*/ 776378 h 1299864"/>
                <a:gd name="connsiteX57" fmla="*/ 422694 w 3640347"/>
                <a:gd name="connsiteY57" fmla="*/ 879895 h 1299864"/>
                <a:gd name="connsiteX58" fmla="*/ 353683 w 3640347"/>
                <a:gd name="connsiteY58" fmla="*/ 957532 h 1299864"/>
                <a:gd name="connsiteX59" fmla="*/ 310551 w 3640347"/>
                <a:gd name="connsiteY59" fmla="*/ 1035170 h 1299864"/>
                <a:gd name="connsiteX60" fmla="*/ 301925 w 3640347"/>
                <a:gd name="connsiteY60" fmla="*/ 1078302 h 1299864"/>
                <a:gd name="connsiteX61" fmla="*/ 327804 w 3640347"/>
                <a:gd name="connsiteY61"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983411 w 3640347"/>
                <a:gd name="connsiteY12" fmla="*/ 552091 h 1299864"/>
                <a:gd name="connsiteX13" fmla="*/ 1112808 w 3640347"/>
                <a:gd name="connsiteY13" fmla="*/ 534838 h 1299864"/>
                <a:gd name="connsiteX14" fmla="*/ 1190445 w 3640347"/>
                <a:gd name="connsiteY14" fmla="*/ 474453 h 1299864"/>
                <a:gd name="connsiteX15" fmla="*/ 1268083 w 3640347"/>
                <a:gd name="connsiteY15" fmla="*/ 422695 h 1299864"/>
                <a:gd name="connsiteX16" fmla="*/ 1388853 w 3640347"/>
                <a:gd name="connsiteY16" fmla="*/ 301925 h 1299864"/>
                <a:gd name="connsiteX17" fmla="*/ 1535502 w 3640347"/>
                <a:gd name="connsiteY17" fmla="*/ 129397 h 1299864"/>
                <a:gd name="connsiteX18" fmla="*/ 1613140 w 3640347"/>
                <a:gd name="connsiteY18" fmla="*/ 77638 h 1299864"/>
                <a:gd name="connsiteX19" fmla="*/ 1742536 w 3640347"/>
                <a:gd name="connsiteY19" fmla="*/ 17253 h 1299864"/>
                <a:gd name="connsiteX20" fmla="*/ 1794294 w 3640347"/>
                <a:gd name="connsiteY20" fmla="*/ 0 h 1299864"/>
                <a:gd name="connsiteX21" fmla="*/ 3200400 w 3640347"/>
                <a:gd name="connsiteY21" fmla="*/ 8627 h 1299864"/>
                <a:gd name="connsiteX22" fmla="*/ 3226279 w 3640347"/>
                <a:gd name="connsiteY22" fmla="*/ 17253 h 1299864"/>
                <a:gd name="connsiteX23" fmla="*/ 3303917 w 3640347"/>
                <a:gd name="connsiteY23" fmla="*/ 94891 h 1299864"/>
                <a:gd name="connsiteX24" fmla="*/ 3390181 w 3640347"/>
                <a:gd name="connsiteY24" fmla="*/ 207034 h 1299864"/>
                <a:gd name="connsiteX25" fmla="*/ 3441940 w 3640347"/>
                <a:gd name="connsiteY25" fmla="*/ 310551 h 1299864"/>
                <a:gd name="connsiteX26" fmla="*/ 3519577 w 3640347"/>
                <a:gd name="connsiteY26" fmla="*/ 439947 h 1299864"/>
                <a:gd name="connsiteX27" fmla="*/ 3597215 w 3640347"/>
                <a:gd name="connsiteY27" fmla="*/ 569344 h 1299864"/>
                <a:gd name="connsiteX28" fmla="*/ 3640347 w 3640347"/>
                <a:gd name="connsiteY28" fmla="*/ 707366 h 1299864"/>
                <a:gd name="connsiteX29" fmla="*/ 3631721 w 3640347"/>
                <a:gd name="connsiteY29" fmla="*/ 1017917 h 1299864"/>
                <a:gd name="connsiteX30" fmla="*/ 3588589 w 3640347"/>
                <a:gd name="connsiteY30" fmla="*/ 1173193 h 1299864"/>
                <a:gd name="connsiteX31" fmla="*/ 3554083 w 3640347"/>
                <a:gd name="connsiteY31" fmla="*/ 1250831 h 1299864"/>
                <a:gd name="connsiteX32" fmla="*/ 3364302 w 3640347"/>
                <a:gd name="connsiteY32" fmla="*/ 1199072 h 1299864"/>
                <a:gd name="connsiteX33" fmla="*/ 3355676 w 3640347"/>
                <a:gd name="connsiteY33" fmla="*/ 1199073 h 1299864"/>
                <a:gd name="connsiteX34" fmla="*/ 3321170 w 3640347"/>
                <a:gd name="connsiteY34" fmla="*/ 923026 h 1299864"/>
                <a:gd name="connsiteX35" fmla="*/ 3278037 w 3640347"/>
                <a:gd name="connsiteY35" fmla="*/ 854016 h 1299864"/>
                <a:gd name="connsiteX36" fmla="*/ 3131389 w 3640347"/>
                <a:gd name="connsiteY36" fmla="*/ 793630 h 1299864"/>
                <a:gd name="connsiteX37" fmla="*/ 2846717 w 3640347"/>
                <a:gd name="connsiteY37" fmla="*/ 819510 h 1299864"/>
                <a:gd name="connsiteX38" fmla="*/ 2691442 w 3640347"/>
                <a:gd name="connsiteY38" fmla="*/ 940280 h 1299864"/>
                <a:gd name="connsiteX39" fmla="*/ 2631057 w 3640347"/>
                <a:gd name="connsiteY39" fmla="*/ 1069676 h 1299864"/>
                <a:gd name="connsiteX40" fmla="*/ 2622430 w 3640347"/>
                <a:gd name="connsiteY40" fmla="*/ 1259457 h 1299864"/>
                <a:gd name="connsiteX41" fmla="*/ 2553419 w 3640347"/>
                <a:gd name="connsiteY41" fmla="*/ 1285336 h 1299864"/>
                <a:gd name="connsiteX42" fmla="*/ 2225615 w 3640347"/>
                <a:gd name="connsiteY42" fmla="*/ 1259457 h 1299864"/>
                <a:gd name="connsiteX43" fmla="*/ 1794294 w 3640347"/>
                <a:gd name="connsiteY43" fmla="*/ 1268083 h 1299864"/>
                <a:gd name="connsiteX44" fmla="*/ 1595887 w 3640347"/>
                <a:gd name="connsiteY44" fmla="*/ 1276710 h 1299864"/>
                <a:gd name="connsiteX45" fmla="*/ 1475117 w 3640347"/>
                <a:gd name="connsiteY45" fmla="*/ 1285336 h 1299864"/>
                <a:gd name="connsiteX46" fmla="*/ 1293962 w 3640347"/>
                <a:gd name="connsiteY46" fmla="*/ 1293963 h 1299864"/>
                <a:gd name="connsiteX47" fmla="*/ 1086928 w 3640347"/>
                <a:gd name="connsiteY47" fmla="*/ 1242204 h 1299864"/>
                <a:gd name="connsiteX48" fmla="*/ 1061049 w 3640347"/>
                <a:gd name="connsiteY48" fmla="*/ 1207698 h 1299864"/>
                <a:gd name="connsiteX49" fmla="*/ 1035170 w 3640347"/>
                <a:gd name="connsiteY49" fmla="*/ 1069676 h 1299864"/>
                <a:gd name="connsiteX50" fmla="*/ 1026544 w 3640347"/>
                <a:gd name="connsiteY50" fmla="*/ 1017917 h 1299864"/>
                <a:gd name="connsiteX51" fmla="*/ 1000664 w 3640347"/>
                <a:gd name="connsiteY51" fmla="*/ 923027 h 1299864"/>
                <a:gd name="connsiteX52" fmla="*/ 957532 w 3640347"/>
                <a:gd name="connsiteY52" fmla="*/ 871268 h 1299864"/>
                <a:gd name="connsiteX53" fmla="*/ 897147 w 3640347"/>
                <a:gd name="connsiteY53" fmla="*/ 819510 h 1299864"/>
                <a:gd name="connsiteX54" fmla="*/ 785004 w 3640347"/>
                <a:gd name="connsiteY54" fmla="*/ 759125 h 1299864"/>
                <a:gd name="connsiteX55" fmla="*/ 629728 w 3640347"/>
                <a:gd name="connsiteY55" fmla="*/ 750498 h 1299864"/>
                <a:gd name="connsiteX56" fmla="*/ 508959 w 3640347"/>
                <a:gd name="connsiteY56" fmla="*/ 776378 h 1299864"/>
                <a:gd name="connsiteX57" fmla="*/ 422694 w 3640347"/>
                <a:gd name="connsiteY57" fmla="*/ 879895 h 1299864"/>
                <a:gd name="connsiteX58" fmla="*/ 353683 w 3640347"/>
                <a:gd name="connsiteY58" fmla="*/ 957532 h 1299864"/>
                <a:gd name="connsiteX59" fmla="*/ 310551 w 3640347"/>
                <a:gd name="connsiteY59" fmla="*/ 1035170 h 1299864"/>
                <a:gd name="connsiteX60" fmla="*/ 301925 w 3640347"/>
                <a:gd name="connsiteY60" fmla="*/ 1078302 h 1299864"/>
                <a:gd name="connsiteX61" fmla="*/ 327804 w 3640347"/>
                <a:gd name="connsiteY61" fmla="*/ 1233578 h 1299864"/>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983411 w 3640347"/>
                <a:gd name="connsiteY12" fmla="*/ 552091 h 1299864"/>
                <a:gd name="connsiteX13" fmla="*/ 1112808 w 3640347"/>
                <a:gd name="connsiteY13" fmla="*/ 534838 h 1299864"/>
                <a:gd name="connsiteX14" fmla="*/ 1190445 w 3640347"/>
                <a:gd name="connsiteY14" fmla="*/ 474453 h 1299864"/>
                <a:gd name="connsiteX15" fmla="*/ 1268083 w 3640347"/>
                <a:gd name="connsiteY15" fmla="*/ 422695 h 1299864"/>
                <a:gd name="connsiteX16" fmla="*/ 1388853 w 3640347"/>
                <a:gd name="connsiteY16" fmla="*/ 301925 h 1299864"/>
                <a:gd name="connsiteX17" fmla="*/ 1535502 w 3640347"/>
                <a:gd name="connsiteY17" fmla="*/ 129397 h 1299864"/>
                <a:gd name="connsiteX18" fmla="*/ 1613140 w 3640347"/>
                <a:gd name="connsiteY18" fmla="*/ 77638 h 1299864"/>
                <a:gd name="connsiteX19" fmla="*/ 1742536 w 3640347"/>
                <a:gd name="connsiteY19" fmla="*/ 17253 h 1299864"/>
                <a:gd name="connsiteX20" fmla="*/ 1794294 w 3640347"/>
                <a:gd name="connsiteY20" fmla="*/ 0 h 1299864"/>
                <a:gd name="connsiteX21" fmla="*/ 3200400 w 3640347"/>
                <a:gd name="connsiteY21" fmla="*/ 8627 h 1299864"/>
                <a:gd name="connsiteX22" fmla="*/ 3226279 w 3640347"/>
                <a:gd name="connsiteY22" fmla="*/ 17253 h 1299864"/>
                <a:gd name="connsiteX23" fmla="*/ 3303917 w 3640347"/>
                <a:gd name="connsiteY23" fmla="*/ 94891 h 1299864"/>
                <a:gd name="connsiteX24" fmla="*/ 3390181 w 3640347"/>
                <a:gd name="connsiteY24" fmla="*/ 207034 h 1299864"/>
                <a:gd name="connsiteX25" fmla="*/ 3441940 w 3640347"/>
                <a:gd name="connsiteY25" fmla="*/ 310551 h 1299864"/>
                <a:gd name="connsiteX26" fmla="*/ 3519577 w 3640347"/>
                <a:gd name="connsiteY26" fmla="*/ 439947 h 1299864"/>
                <a:gd name="connsiteX27" fmla="*/ 3597215 w 3640347"/>
                <a:gd name="connsiteY27" fmla="*/ 569344 h 1299864"/>
                <a:gd name="connsiteX28" fmla="*/ 3640347 w 3640347"/>
                <a:gd name="connsiteY28" fmla="*/ 707366 h 1299864"/>
                <a:gd name="connsiteX29" fmla="*/ 3631721 w 3640347"/>
                <a:gd name="connsiteY29" fmla="*/ 1017917 h 1299864"/>
                <a:gd name="connsiteX30" fmla="*/ 3588589 w 3640347"/>
                <a:gd name="connsiteY30" fmla="*/ 1173193 h 1299864"/>
                <a:gd name="connsiteX31" fmla="*/ 3554083 w 3640347"/>
                <a:gd name="connsiteY31" fmla="*/ 1250831 h 1299864"/>
                <a:gd name="connsiteX32" fmla="*/ 3364302 w 3640347"/>
                <a:gd name="connsiteY32" fmla="*/ 1199072 h 1299864"/>
                <a:gd name="connsiteX33" fmla="*/ 3355676 w 3640347"/>
                <a:gd name="connsiteY33" fmla="*/ 1199073 h 1299864"/>
                <a:gd name="connsiteX34" fmla="*/ 3321170 w 3640347"/>
                <a:gd name="connsiteY34" fmla="*/ 923026 h 1299864"/>
                <a:gd name="connsiteX35" fmla="*/ 3278037 w 3640347"/>
                <a:gd name="connsiteY35" fmla="*/ 854016 h 1299864"/>
                <a:gd name="connsiteX36" fmla="*/ 3131389 w 3640347"/>
                <a:gd name="connsiteY36" fmla="*/ 793630 h 1299864"/>
                <a:gd name="connsiteX37" fmla="*/ 2846717 w 3640347"/>
                <a:gd name="connsiteY37" fmla="*/ 819510 h 1299864"/>
                <a:gd name="connsiteX38" fmla="*/ 2691442 w 3640347"/>
                <a:gd name="connsiteY38" fmla="*/ 940280 h 1299864"/>
                <a:gd name="connsiteX39" fmla="*/ 2631057 w 3640347"/>
                <a:gd name="connsiteY39" fmla="*/ 1069676 h 1299864"/>
                <a:gd name="connsiteX40" fmla="*/ 2648310 w 3640347"/>
                <a:gd name="connsiteY40" fmla="*/ 1285336 h 1299864"/>
                <a:gd name="connsiteX41" fmla="*/ 2553419 w 3640347"/>
                <a:gd name="connsiteY41" fmla="*/ 1285336 h 1299864"/>
                <a:gd name="connsiteX42" fmla="*/ 2225615 w 3640347"/>
                <a:gd name="connsiteY42" fmla="*/ 1259457 h 1299864"/>
                <a:gd name="connsiteX43" fmla="*/ 1794294 w 3640347"/>
                <a:gd name="connsiteY43" fmla="*/ 1268083 h 1299864"/>
                <a:gd name="connsiteX44" fmla="*/ 1595887 w 3640347"/>
                <a:gd name="connsiteY44" fmla="*/ 1276710 h 1299864"/>
                <a:gd name="connsiteX45" fmla="*/ 1475117 w 3640347"/>
                <a:gd name="connsiteY45" fmla="*/ 1285336 h 1299864"/>
                <a:gd name="connsiteX46" fmla="*/ 1293962 w 3640347"/>
                <a:gd name="connsiteY46" fmla="*/ 1293963 h 1299864"/>
                <a:gd name="connsiteX47" fmla="*/ 1086928 w 3640347"/>
                <a:gd name="connsiteY47" fmla="*/ 1242204 h 1299864"/>
                <a:gd name="connsiteX48" fmla="*/ 1061049 w 3640347"/>
                <a:gd name="connsiteY48" fmla="*/ 1207698 h 1299864"/>
                <a:gd name="connsiteX49" fmla="*/ 1035170 w 3640347"/>
                <a:gd name="connsiteY49" fmla="*/ 1069676 h 1299864"/>
                <a:gd name="connsiteX50" fmla="*/ 1026544 w 3640347"/>
                <a:gd name="connsiteY50" fmla="*/ 1017917 h 1299864"/>
                <a:gd name="connsiteX51" fmla="*/ 1000664 w 3640347"/>
                <a:gd name="connsiteY51" fmla="*/ 923027 h 1299864"/>
                <a:gd name="connsiteX52" fmla="*/ 957532 w 3640347"/>
                <a:gd name="connsiteY52" fmla="*/ 871268 h 1299864"/>
                <a:gd name="connsiteX53" fmla="*/ 897147 w 3640347"/>
                <a:gd name="connsiteY53" fmla="*/ 819510 h 1299864"/>
                <a:gd name="connsiteX54" fmla="*/ 785004 w 3640347"/>
                <a:gd name="connsiteY54" fmla="*/ 759125 h 1299864"/>
                <a:gd name="connsiteX55" fmla="*/ 629728 w 3640347"/>
                <a:gd name="connsiteY55" fmla="*/ 750498 h 1299864"/>
                <a:gd name="connsiteX56" fmla="*/ 508959 w 3640347"/>
                <a:gd name="connsiteY56" fmla="*/ 776378 h 1299864"/>
                <a:gd name="connsiteX57" fmla="*/ 422694 w 3640347"/>
                <a:gd name="connsiteY57" fmla="*/ 879895 h 1299864"/>
                <a:gd name="connsiteX58" fmla="*/ 353683 w 3640347"/>
                <a:gd name="connsiteY58" fmla="*/ 957532 h 1299864"/>
                <a:gd name="connsiteX59" fmla="*/ 310551 w 3640347"/>
                <a:gd name="connsiteY59" fmla="*/ 1035170 h 1299864"/>
                <a:gd name="connsiteX60" fmla="*/ 301925 w 3640347"/>
                <a:gd name="connsiteY60" fmla="*/ 1078302 h 1299864"/>
                <a:gd name="connsiteX61" fmla="*/ 327804 w 3640347"/>
                <a:gd name="connsiteY61" fmla="*/ 1233578 h 1299864"/>
                <a:gd name="connsiteX0" fmla="*/ 327804 w 3640347"/>
                <a:gd name="connsiteY0" fmla="*/ 1233578 h 1328637"/>
                <a:gd name="connsiteX1" fmla="*/ 284672 w 3640347"/>
                <a:gd name="connsiteY1" fmla="*/ 1259457 h 1328637"/>
                <a:gd name="connsiteX2" fmla="*/ 215661 w 3640347"/>
                <a:gd name="connsiteY2" fmla="*/ 1250831 h 1328637"/>
                <a:gd name="connsiteX3" fmla="*/ 103517 w 3640347"/>
                <a:gd name="connsiteY3" fmla="*/ 1259457 h 1328637"/>
                <a:gd name="connsiteX4" fmla="*/ 17253 w 3640347"/>
                <a:gd name="connsiteY4" fmla="*/ 1000664 h 1328637"/>
                <a:gd name="connsiteX5" fmla="*/ 0 w 3640347"/>
                <a:gd name="connsiteY5" fmla="*/ 940280 h 1328637"/>
                <a:gd name="connsiteX6" fmla="*/ 8627 w 3640347"/>
                <a:gd name="connsiteY6" fmla="*/ 871268 h 1328637"/>
                <a:gd name="connsiteX7" fmla="*/ 69011 w 3640347"/>
                <a:gd name="connsiteY7" fmla="*/ 767751 h 1328637"/>
                <a:gd name="connsiteX8" fmla="*/ 172528 w 3640347"/>
                <a:gd name="connsiteY8" fmla="*/ 655608 h 1328637"/>
                <a:gd name="connsiteX9" fmla="*/ 198408 w 3640347"/>
                <a:gd name="connsiteY9" fmla="*/ 629729 h 1328637"/>
                <a:gd name="connsiteX10" fmla="*/ 327804 w 3640347"/>
                <a:gd name="connsiteY10" fmla="*/ 595223 h 1328637"/>
                <a:gd name="connsiteX11" fmla="*/ 802257 w 3640347"/>
                <a:gd name="connsiteY11" fmla="*/ 577970 h 1328637"/>
                <a:gd name="connsiteX12" fmla="*/ 983411 w 3640347"/>
                <a:gd name="connsiteY12" fmla="*/ 552091 h 1328637"/>
                <a:gd name="connsiteX13" fmla="*/ 1112808 w 3640347"/>
                <a:gd name="connsiteY13" fmla="*/ 534838 h 1328637"/>
                <a:gd name="connsiteX14" fmla="*/ 1190445 w 3640347"/>
                <a:gd name="connsiteY14" fmla="*/ 474453 h 1328637"/>
                <a:gd name="connsiteX15" fmla="*/ 1268083 w 3640347"/>
                <a:gd name="connsiteY15" fmla="*/ 422695 h 1328637"/>
                <a:gd name="connsiteX16" fmla="*/ 1388853 w 3640347"/>
                <a:gd name="connsiteY16" fmla="*/ 301925 h 1328637"/>
                <a:gd name="connsiteX17" fmla="*/ 1535502 w 3640347"/>
                <a:gd name="connsiteY17" fmla="*/ 129397 h 1328637"/>
                <a:gd name="connsiteX18" fmla="*/ 1613140 w 3640347"/>
                <a:gd name="connsiteY18" fmla="*/ 77638 h 1328637"/>
                <a:gd name="connsiteX19" fmla="*/ 1742536 w 3640347"/>
                <a:gd name="connsiteY19" fmla="*/ 17253 h 1328637"/>
                <a:gd name="connsiteX20" fmla="*/ 1794294 w 3640347"/>
                <a:gd name="connsiteY20" fmla="*/ 0 h 1328637"/>
                <a:gd name="connsiteX21" fmla="*/ 3200400 w 3640347"/>
                <a:gd name="connsiteY21" fmla="*/ 8627 h 1328637"/>
                <a:gd name="connsiteX22" fmla="*/ 3226279 w 3640347"/>
                <a:gd name="connsiteY22" fmla="*/ 17253 h 1328637"/>
                <a:gd name="connsiteX23" fmla="*/ 3303917 w 3640347"/>
                <a:gd name="connsiteY23" fmla="*/ 94891 h 1328637"/>
                <a:gd name="connsiteX24" fmla="*/ 3390181 w 3640347"/>
                <a:gd name="connsiteY24" fmla="*/ 207034 h 1328637"/>
                <a:gd name="connsiteX25" fmla="*/ 3441940 w 3640347"/>
                <a:gd name="connsiteY25" fmla="*/ 310551 h 1328637"/>
                <a:gd name="connsiteX26" fmla="*/ 3519577 w 3640347"/>
                <a:gd name="connsiteY26" fmla="*/ 439947 h 1328637"/>
                <a:gd name="connsiteX27" fmla="*/ 3597215 w 3640347"/>
                <a:gd name="connsiteY27" fmla="*/ 569344 h 1328637"/>
                <a:gd name="connsiteX28" fmla="*/ 3640347 w 3640347"/>
                <a:gd name="connsiteY28" fmla="*/ 707366 h 1328637"/>
                <a:gd name="connsiteX29" fmla="*/ 3631721 w 3640347"/>
                <a:gd name="connsiteY29" fmla="*/ 1017917 h 1328637"/>
                <a:gd name="connsiteX30" fmla="*/ 3588589 w 3640347"/>
                <a:gd name="connsiteY30" fmla="*/ 1173193 h 1328637"/>
                <a:gd name="connsiteX31" fmla="*/ 3554083 w 3640347"/>
                <a:gd name="connsiteY31" fmla="*/ 1250831 h 1328637"/>
                <a:gd name="connsiteX32" fmla="*/ 3364302 w 3640347"/>
                <a:gd name="connsiteY32" fmla="*/ 1199072 h 1328637"/>
                <a:gd name="connsiteX33" fmla="*/ 3355676 w 3640347"/>
                <a:gd name="connsiteY33" fmla="*/ 1199073 h 1328637"/>
                <a:gd name="connsiteX34" fmla="*/ 3321170 w 3640347"/>
                <a:gd name="connsiteY34" fmla="*/ 923026 h 1328637"/>
                <a:gd name="connsiteX35" fmla="*/ 3278037 w 3640347"/>
                <a:gd name="connsiteY35" fmla="*/ 854016 h 1328637"/>
                <a:gd name="connsiteX36" fmla="*/ 3131389 w 3640347"/>
                <a:gd name="connsiteY36" fmla="*/ 793630 h 1328637"/>
                <a:gd name="connsiteX37" fmla="*/ 2846717 w 3640347"/>
                <a:gd name="connsiteY37" fmla="*/ 819510 h 1328637"/>
                <a:gd name="connsiteX38" fmla="*/ 2691442 w 3640347"/>
                <a:gd name="connsiteY38" fmla="*/ 940280 h 1328637"/>
                <a:gd name="connsiteX39" fmla="*/ 2631057 w 3640347"/>
                <a:gd name="connsiteY39" fmla="*/ 1069676 h 1328637"/>
                <a:gd name="connsiteX40" fmla="*/ 2622430 w 3640347"/>
                <a:gd name="connsiteY40" fmla="*/ 1328468 h 1328637"/>
                <a:gd name="connsiteX41" fmla="*/ 2553419 w 3640347"/>
                <a:gd name="connsiteY41" fmla="*/ 1285336 h 1328637"/>
                <a:gd name="connsiteX42" fmla="*/ 2225615 w 3640347"/>
                <a:gd name="connsiteY42" fmla="*/ 1259457 h 1328637"/>
                <a:gd name="connsiteX43" fmla="*/ 1794294 w 3640347"/>
                <a:gd name="connsiteY43" fmla="*/ 1268083 h 1328637"/>
                <a:gd name="connsiteX44" fmla="*/ 1595887 w 3640347"/>
                <a:gd name="connsiteY44" fmla="*/ 1276710 h 1328637"/>
                <a:gd name="connsiteX45" fmla="*/ 1475117 w 3640347"/>
                <a:gd name="connsiteY45" fmla="*/ 1285336 h 1328637"/>
                <a:gd name="connsiteX46" fmla="*/ 1293962 w 3640347"/>
                <a:gd name="connsiteY46" fmla="*/ 1293963 h 1328637"/>
                <a:gd name="connsiteX47" fmla="*/ 1086928 w 3640347"/>
                <a:gd name="connsiteY47" fmla="*/ 1242204 h 1328637"/>
                <a:gd name="connsiteX48" fmla="*/ 1061049 w 3640347"/>
                <a:gd name="connsiteY48" fmla="*/ 1207698 h 1328637"/>
                <a:gd name="connsiteX49" fmla="*/ 1035170 w 3640347"/>
                <a:gd name="connsiteY49" fmla="*/ 1069676 h 1328637"/>
                <a:gd name="connsiteX50" fmla="*/ 1026544 w 3640347"/>
                <a:gd name="connsiteY50" fmla="*/ 1017917 h 1328637"/>
                <a:gd name="connsiteX51" fmla="*/ 1000664 w 3640347"/>
                <a:gd name="connsiteY51" fmla="*/ 923027 h 1328637"/>
                <a:gd name="connsiteX52" fmla="*/ 957532 w 3640347"/>
                <a:gd name="connsiteY52" fmla="*/ 871268 h 1328637"/>
                <a:gd name="connsiteX53" fmla="*/ 897147 w 3640347"/>
                <a:gd name="connsiteY53" fmla="*/ 819510 h 1328637"/>
                <a:gd name="connsiteX54" fmla="*/ 785004 w 3640347"/>
                <a:gd name="connsiteY54" fmla="*/ 759125 h 1328637"/>
                <a:gd name="connsiteX55" fmla="*/ 629728 w 3640347"/>
                <a:gd name="connsiteY55" fmla="*/ 750498 h 1328637"/>
                <a:gd name="connsiteX56" fmla="*/ 508959 w 3640347"/>
                <a:gd name="connsiteY56" fmla="*/ 776378 h 1328637"/>
                <a:gd name="connsiteX57" fmla="*/ 422694 w 3640347"/>
                <a:gd name="connsiteY57" fmla="*/ 879895 h 1328637"/>
                <a:gd name="connsiteX58" fmla="*/ 353683 w 3640347"/>
                <a:gd name="connsiteY58" fmla="*/ 957532 h 1328637"/>
                <a:gd name="connsiteX59" fmla="*/ 310551 w 3640347"/>
                <a:gd name="connsiteY59" fmla="*/ 1035170 h 1328637"/>
                <a:gd name="connsiteX60" fmla="*/ 301925 w 3640347"/>
                <a:gd name="connsiteY60" fmla="*/ 1078302 h 1328637"/>
                <a:gd name="connsiteX61" fmla="*/ 327804 w 3640347"/>
                <a:gd name="connsiteY61" fmla="*/ 1233578 h 1328637"/>
                <a:gd name="connsiteX0" fmla="*/ 327804 w 3640347"/>
                <a:gd name="connsiteY0" fmla="*/ 1233578 h 1299864"/>
                <a:gd name="connsiteX1" fmla="*/ 284672 w 3640347"/>
                <a:gd name="connsiteY1" fmla="*/ 1259457 h 1299864"/>
                <a:gd name="connsiteX2" fmla="*/ 215661 w 3640347"/>
                <a:gd name="connsiteY2" fmla="*/ 1250831 h 1299864"/>
                <a:gd name="connsiteX3" fmla="*/ 103517 w 3640347"/>
                <a:gd name="connsiteY3" fmla="*/ 1259457 h 1299864"/>
                <a:gd name="connsiteX4" fmla="*/ 17253 w 3640347"/>
                <a:gd name="connsiteY4" fmla="*/ 1000664 h 1299864"/>
                <a:gd name="connsiteX5" fmla="*/ 0 w 3640347"/>
                <a:gd name="connsiteY5" fmla="*/ 940280 h 1299864"/>
                <a:gd name="connsiteX6" fmla="*/ 8627 w 3640347"/>
                <a:gd name="connsiteY6" fmla="*/ 871268 h 1299864"/>
                <a:gd name="connsiteX7" fmla="*/ 69011 w 3640347"/>
                <a:gd name="connsiteY7" fmla="*/ 767751 h 1299864"/>
                <a:gd name="connsiteX8" fmla="*/ 172528 w 3640347"/>
                <a:gd name="connsiteY8" fmla="*/ 655608 h 1299864"/>
                <a:gd name="connsiteX9" fmla="*/ 198408 w 3640347"/>
                <a:gd name="connsiteY9" fmla="*/ 629729 h 1299864"/>
                <a:gd name="connsiteX10" fmla="*/ 327804 w 3640347"/>
                <a:gd name="connsiteY10" fmla="*/ 595223 h 1299864"/>
                <a:gd name="connsiteX11" fmla="*/ 802257 w 3640347"/>
                <a:gd name="connsiteY11" fmla="*/ 577970 h 1299864"/>
                <a:gd name="connsiteX12" fmla="*/ 983411 w 3640347"/>
                <a:gd name="connsiteY12" fmla="*/ 552091 h 1299864"/>
                <a:gd name="connsiteX13" fmla="*/ 1112808 w 3640347"/>
                <a:gd name="connsiteY13" fmla="*/ 534838 h 1299864"/>
                <a:gd name="connsiteX14" fmla="*/ 1190445 w 3640347"/>
                <a:gd name="connsiteY14" fmla="*/ 474453 h 1299864"/>
                <a:gd name="connsiteX15" fmla="*/ 1268083 w 3640347"/>
                <a:gd name="connsiteY15" fmla="*/ 422695 h 1299864"/>
                <a:gd name="connsiteX16" fmla="*/ 1388853 w 3640347"/>
                <a:gd name="connsiteY16" fmla="*/ 301925 h 1299864"/>
                <a:gd name="connsiteX17" fmla="*/ 1535502 w 3640347"/>
                <a:gd name="connsiteY17" fmla="*/ 129397 h 1299864"/>
                <a:gd name="connsiteX18" fmla="*/ 1613140 w 3640347"/>
                <a:gd name="connsiteY18" fmla="*/ 77638 h 1299864"/>
                <a:gd name="connsiteX19" fmla="*/ 1742536 w 3640347"/>
                <a:gd name="connsiteY19" fmla="*/ 17253 h 1299864"/>
                <a:gd name="connsiteX20" fmla="*/ 1794294 w 3640347"/>
                <a:gd name="connsiteY20" fmla="*/ 0 h 1299864"/>
                <a:gd name="connsiteX21" fmla="*/ 3200400 w 3640347"/>
                <a:gd name="connsiteY21" fmla="*/ 8627 h 1299864"/>
                <a:gd name="connsiteX22" fmla="*/ 3226279 w 3640347"/>
                <a:gd name="connsiteY22" fmla="*/ 17253 h 1299864"/>
                <a:gd name="connsiteX23" fmla="*/ 3303917 w 3640347"/>
                <a:gd name="connsiteY23" fmla="*/ 94891 h 1299864"/>
                <a:gd name="connsiteX24" fmla="*/ 3390181 w 3640347"/>
                <a:gd name="connsiteY24" fmla="*/ 207034 h 1299864"/>
                <a:gd name="connsiteX25" fmla="*/ 3441940 w 3640347"/>
                <a:gd name="connsiteY25" fmla="*/ 310551 h 1299864"/>
                <a:gd name="connsiteX26" fmla="*/ 3519577 w 3640347"/>
                <a:gd name="connsiteY26" fmla="*/ 439947 h 1299864"/>
                <a:gd name="connsiteX27" fmla="*/ 3597215 w 3640347"/>
                <a:gd name="connsiteY27" fmla="*/ 569344 h 1299864"/>
                <a:gd name="connsiteX28" fmla="*/ 3640347 w 3640347"/>
                <a:gd name="connsiteY28" fmla="*/ 707366 h 1299864"/>
                <a:gd name="connsiteX29" fmla="*/ 3631721 w 3640347"/>
                <a:gd name="connsiteY29" fmla="*/ 1017917 h 1299864"/>
                <a:gd name="connsiteX30" fmla="*/ 3588589 w 3640347"/>
                <a:gd name="connsiteY30" fmla="*/ 1173193 h 1299864"/>
                <a:gd name="connsiteX31" fmla="*/ 3554083 w 3640347"/>
                <a:gd name="connsiteY31" fmla="*/ 1250831 h 1299864"/>
                <a:gd name="connsiteX32" fmla="*/ 3364302 w 3640347"/>
                <a:gd name="connsiteY32" fmla="*/ 1199072 h 1299864"/>
                <a:gd name="connsiteX33" fmla="*/ 3355676 w 3640347"/>
                <a:gd name="connsiteY33" fmla="*/ 1199073 h 1299864"/>
                <a:gd name="connsiteX34" fmla="*/ 3321170 w 3640347"/>
                <a:gd name="connsiteY34" fmla="*/ 923026 h 1299864"/>
                <a:gd name="connsiteX35" fmla="*/ 3278037 w 3640347"/>
                <a:gd name="connsiteY35" fmla="*/ 854016 h 1299864"/>
                <a:gd name="connsiteX36" fmla="*/ 3131389 w 3640347"/>
                <a:gd name="connsiteY36" fmla="*/ 793630 h 1299864"/>
                <a:gd name="connsiteX37" fmla="*/ 2846717 w 3640347"/>
                <a:gd name="connsiteY37" fmla="*/ 819510 h 1299864"/>
                <a:gd name="connsiteX38" fmla="*/ 2691442 w 3640347"/>
                <a:gd name="connsiteY38" fmla="*/ 940280 h 1299864"/>
                <a:gd name="connsiteX39" fmla="*/ 2631057 w 3640347"/>
                <a:gd name="connsiteY39" fmla="*/ 1069676 h 1299864"/>
                <a:gd name="connsiteX40" fmla="*/ 2622430 w 3640347"/>
                <a:gd name="connsiteY40" fmla="*/ 1285336 h 1299864"/>
                <a:gd name="connsiteX41" fmla="*/ 2553419 w 3640347"/>
                <a:gd name="connsiteY41" fmla="*/ 1285336 h 1299864"/>
                <a:gd name="connsiteX42" fmla="*/ 2225615 w 3640347"/>
                <a:gd name="connsiteY42" fmla="*/ 1259457 h 1299864"/>
                <a:gd name="connsiteX43" fmla="*/ 1794294 w 3640347"/>
                <a:gd name="connsiteY43" fmla="*/ 1268083 h 1299864"/>
                <a:gd name="connsiteX44" fmla="*/ 1595887 w 3640347"/>
                <a:gd name="connsiteY44" fmla="*/ 1276710 h 1299864"/>
                <a:gd name="connsiteX45" fmla="*/ 1475117 w 3640347"/>
                <a:gd name="connsiteY45" fmla="*/ 1285336 h 1299864"/>
                <a:gd name="connsiteX46" fmla="*/ 1293962 w 3640347"/>
                <a:gd name="connsiteY46" fmla="*/ 1293963 h 1299864"/>
                <a:gd name="connsiteX47" fmla="*/ 1086928 w 3640347"/>
                <a:gd name="connsiteY47" fmla="*/ 1242204 h 1299864"/>
                <a:gd name="connsiteX48" fmla="*/ 1061049 w 3640347"/>
                <a:gd name="connsiteY48" fmla="*/ 1207698 h 1299864"/>
                <a:gd name="connsiteX49" fmla="*/ 1035170 w 3640347"/>
                <a:gd name="connsiteY49" fmla="*/ 1069676 h 1299864"/>
                <a:gd name="connsiteX50" fmla="*/ 1026544 w 3640347"/>
                <a:gd name="connsiteY50" fmla="*/ 1017917 h 1299864"/>
                <a:gd name="connsiteX51" fmla="*/ 1000664 w 3640347"/>
                <a:gd name="connsiteY51" fmla="*/ 923027 h 1299864"/>
                <a:gd name="connsiteX52" fmla="*/ 957532 w 3640347"/>
                <a:gd name="connsiteY52" fmla="*/ 871268 h 1299864"/>
                <a:gd name="connsiteX53" fmla="*/ 897147 w 3640347"/>
                <a:gd name="connsiteY53" fmla="*/ 819510 h 1299864"/>
                <a:gd name="connsiteX54" fmla="*/ 785004 w 3640347"/>
                <a:gd name="connsiteY54" fmla="*/ 759125 h 1299864"/>
                <a:gd name="connsiteX55" fmla="*/ 629728 w 3640347"/>
                <a:gd name="connsiteY55" fmla="*/ 750498 h 1299864"/>
                <a:gd name="connsiteX56" fmla="*/ 508959 w 3640347"/>
                <a:gd name="connsiteY56" fmla="*/ 776378 h 1299864"/>
                <a:gd name="connsiteX57" fmla="*/ 422694 w 3640347"/>
                <a:gd name="connsiteY57" fmla="*/ 879895 h 1299864"/>
                <a:gd name="connsiteX58" fmla="*/ 353683 w 3640347"/>
                <a:gd name="connsiteY58" fmla="*/ 957532 h 1299864"/>
                <a:gd name="connsiteX59" fmla="*/ 310551 w 3640347"/>
                <a:gd name="connsiteY59" fmla="*/ 1035170 h 1299864"/>
                <a:gd name="connsiteX60" fmla="*/ 301925 w 3640347"/>
                <a:gd name="connsiteY60" fmla="*/ 1078302 h 1299864"/>
                <a:gd name="connsiteX61" fmla="*/ 327804 w 3640347"/>
                <a:gd name="connsiteY61" fmla="*/ 1233578 h 1299864"/>
                <a:gd name="connsiteX0" fmla="*/ 327804 w 3640347"/>
                <a:gd name="connsiteY0" fmla="*/ 1233578 h 1311676"/>
                <a:gd name="connsiteX1" fmla="*/ 284672 w 3640347"/>
                <a:gd name="connsiteY1" fmla="*/ 1259457 h 1311676"/>
                <a:gd name="connsiteX2" fmla="*/ 215661 w 3640347"/>
                <a:gd name="connsiteY2" fmla="*/ 1250831 h 1311676"/>
                <a:gd name="connsiteX3" fmla="*/ 103517 w 3640347"/>
                <a:gd name="connsiteY3" fmla="*/ 1259457 h 1311676"/>
                <a:gd name="connsiteX4" fmla="*/ 17253 w 3640347"/>
                <a:gd name="connsiteY4" fmla="*/ 1000664 h 1311676"/>
                <a:gd name="connsiteX5" fmla="*/ 0 w 3640347"/>
                <a:gd name="connsiteY5" fmla="*/ 940280 h 1311676"/>
                <a:gd name="connsiteX6" fmla="*/ 8627 w 3640347"/>
                <a:gd name="connsiteY6" fmla="*/ 871268 h 1311676"/>
                <a:gd name="connsiteX7" fmla="*/ 69011 w 3640347"/>
                <a:gd name="connsiteY7" fmla="*/ 767751 h 1311676"/>
                <a:gd name="connsiteX8" fmla="*/ 172528 w 3640347"/>
                <a:gd name="connsiteY8" fmla="*/ 655608 h 1311676"/>
                <a:gd name="connsiteX9" fmla="*/ 198408 w 3640347"/>
                <a:gd name="connsiteY9" fmla="*/ 629729 h 1311676"/>
                <a:gd name="connsiteX10" fmla="*/ 327804 w 3640347"/>
                <a:gd name="connsiteY10" fmla="*/ 595223 h 1311676"/>
                <a:gd name="connsiteX11" fmla="*/ 802257 w 3640347"/>
                <a:gd name="connsiteY11" fmla="*/ 577970 h 1311676"/>
                <a:gd name="connsiteX12" fmla="*/ 983411 w 3640347"/>
                <a:gd name="connsiteY12" fmla="*/ 552091 h 1311676"/>
                <a:gd name="connsiteX13" fmla="*/ 1112808 w 3640347"/>
                <a:gd name="connsiteY13" fmla="*/ 534838 h 1311676"/>
                <a:gd name="connsiteX14" fmla="*/ 1190445 w 3640347"/>
                <a:gd name="connsiteY14" fmla="*/ 474453 h 1311676"/>
                <a:gd name="connsiteX15" fmla="*/ 1268083 w 3640347"/>
                <a:gd name="connsiteY15" fmla="*/ 422695 h 1311676"/>
                <a:gd name="connsiteX16" fmla="*/ 1388853 w 3640347"/>
                <a:gd name="connsiteY16" fmla="*/ 301925 h 1311676"/>
                <a:gd name="connsiteX17" fmla="*/ 1535502 w 3640347"/>
                <a:gd name="connsiteY17" fmla="*/ 129397 h 1311676"/>
                <a:gd name="connsiteX18" fmla="*/ 1613140 w 3640347"/>
                <a:gd name="connsiteY18" fmla="*/ 77638 h 1311676"/>
                <a:gd name="connsiteX19" fmla="*/ 1742536 w 3640347"/>
                <a:gd name="connsiteY19" fmla="*/ 17253 h 1311676"/>
                <a:gd name="connsiteX20" fmla="*/ 1794294 w 3640347"/>
                <a:gd name="connsiteY20" fmla="*/ 0 h 1311676"/>
                <a:gd name="connsiteX21" fmla="*/ 3200400 w 3640347"/>
                <a:gd name="connsiteY21" fmla="*/ 8627 h 1311676"/>
                <a:gd name="connsiteX22" fmla="*/ 3226279 w 3640347"/>
                <a:gd name="connsiteY22" fmla="*/ 17253 h 1311676"/>
                <a:gd name="connsiteX23" fmla="*/ 3303917 w 3640347"/>
                <a:gd name="connsiteY23" fmla="*/ 94891 h 1311676"/>
                <a:gd name="connsiteX24" fmla="*/ 3390181 w 3640347"/>
                <a:gd name="connsiteY24" fmla="*/ 207034 h 1311676"/>
                <a:gd name="connsiteX25" fmla="*/ 3441940 w 3640347"/>
                <a:gd name="connsiteY25" fmla="*/ 310551 h 1311676"/>
                <a:gd name="connsiteX26" fmla="*/ 3519577 w 3640347"/>
                <a:gd name="connsiteY26" fmla="*/ 439947 h 1311676"/>
                <a:gd name="connsiteX27" fmla="*/ 3597215 w 3640347"/>
                <a:gd name="connsiteY27" fmla="*/ 569344 h 1311676"/>
                <a:gd name="connsiteX28" fmla="*/ 3640347 w 3640347"/>
                <a:gd name="connsiteY28" fmla="*/ 707366 h 1311676"/>
                <a:gd name="connsiteX29" fmla="*/ 3631721 w 3640347"/>
                <a:gd name="connsiteY29" fmla="*/ 1017917 h 1311676"/>
                <a:gd name="connsiteX30" fmla="*/ 3588589 w 3640347"/>
                <a:gd name="connsiteY30" fmla="*/ 1173193 h 1311676"/>
                <a:gd name="connsiteX31" fmla="*/ 3554083 w 3640347"/>
                <a:gd name="connsiteY31" fmla="*/ 1250831 h 1311676"/>
                <a:gd name="connsiteX32" fmla="*/ 3364302 w 3640347"/>
                <a:gd name="connsiteY32" fmla="*/ 1199072 h 1311676"/>
                <a:gd name="connsiteX33" fmla="*/ 3355676 w 3640347"/>
                <a:gd name="connsiteY33" fmla="*/ 1199073 h 1311676"/>
                <a:gd name="connsiteX34" fmla="*/ 3321170 w 3640347"/>
                <a:gd name="connsiteY34" fmla="*/ 923026 h 1311676"/>
                <a:gd name="connsiteX35" fmla="*/ 3278037 w 3640347"/>
                <a:gd name="connsiteY35" fmla="*/ 854016 h 1311676"/>
                <a:gd name="connsiteX36" fmla="*/ 3131389 w 3640347"/>
                <a:gd name="connsiteY36" fmla="*/ 793630 h 1311676"/>
                <a:gd name="connsiteX37" fmla="*/ 2846717 w 3640347"/>
                <a:gd name="connsiteY37" fmla="*/ 819510 h 1311676"/>
                <a:gd name="connsiteX38" fmla="*/ 2691442 w 3640347"/>
                <a:gd name="connsiteY38" fmla="*/ 940280 h 1311676"/>
                <a:gd name="connsiteX39" fmla="*/ 2631057 w 3640347"/>
                <a:gd name="connsiteY39" fmla="*/ 1069676 h 1311676"/>
                <a:gd name="connsiteX40" fmla="*/ 2622430 w 3640347"/>
                <a:gd name="connsiteY40" fmla="*/ 1285336 h 1311676"/>
                <a:gd name="connsiteX41" fmla="*/ 2458529 w 3640347"/>
                <a:gd name="connsiteY41" fmla="*/ 1311216 h 1311676"/>
                <a:gd name="connsiteX42" fmla="*/ 2225615 w 3640347"/>
                <a:gd name="connsiteY42" fmla="*/ 1259457 h 1311676"/>
                <a:gd name="connsiteX43" fmla="*/ 1794294 w 3640347"/>
                <a:gd name="connsiteY43" fmla="*/ 1268083 h 1311676"/>
                <a:gd name="connsiteX44" fmla="*/ 1595887 w 3640347"/>
                <a:gd name="connsiteY44" fmla="*/ 1276710 h 1311676"/>
                <a:gd name="connsiteX45" fmla="*/ 1475117 w 3640347"/>
                <a:gd name="connsiteY45" fmla="*/ 1285336 h 1311676"/>
                <a:gd name="connsiteX46" fmla="*/ 1293962 w 3640347"/>
                <a:gd name="connsiteY46" fmla="*/ 1293963 h 1311676"/>
                <a:gd name="connsiteX47" fmla="*/ 1086928 w 3640347"/>
                <a:gd name="connsiteY47" fmla="*/ 1242204 h 1311676"/>
                <a:gd name="connsiteX48" fmla="*/ 1061049 w 3640347"/>
                <a:gd name="connsiteY48" fmla="*/ 1207698 h 1311676"/>
                <a:gd name="connsiteX49" fmla="*/ 1035170 w 3640347"/>
                <a:gd name="connsiteY49" fmla="*/ 1069676 h 1311676"/>
                <a:gd name="connsiteX50" fmla="*/ 1026544 w 3640347"/>
                <a:gd name="connsiteY50" fmla="*/ 1017917 h 1311676"/>
                <a:gd name="connsiteX51" fmla="*/ 1000664 w 3640347"/>
                <a:gd name="connsiteY51" fmla="*/ 923027 h 1311676"/>
                <a:gd name="connsiteX52" fmla="*/ 957532 w 3640347"/>
                <a:gd name="connsiteY52" fmla="*/ 871268 h 1311676"/>
                <a:gd name="connsiteX53" fmla="*/ 897147 w 3640347"/>
                <a:gd name="connsiteY53" fmla="*/ 819510 h 1311676"/>
                <a:gd name="connsiteX54" fmla="*/ 785004 w 3640347"/>
                <a:gd name="connsiteY54" fmla="*/ 759125 h 1311676"/>
                <a:gd name="connsiteX55" fmla="*/ 629728 w 3640347"/>
                <a:gd name="connsiteY55" fmla="*/ 750498 h 1311676"/>
                <a:gd name="connsiteX56" fmla="*/ 508959 w 3640347"/>
                <a:gd name="connsiteY56" fmla="*/ 776378 h 1311676"/>
                <a:gd name="connsiteX57" fmla="*/ 422694 w 3640347"/>
                <a:gd name="connsiteY57" fmla="*/ 879895 h 1311676"/>
                <a:gd name="connsiteX58" fmla="*/ 353683 w 3640347"/>
                <a:gd name="connsiteY58" fmla="*/ 957532 h 1311676"/>
                <a:gd name="connsiteX59" fmla="*/ 310551 w 3640347"/>
                <a:gd name="connsiteY59" fmla="*/ 1035170 h 1311676"/>
                <a:gd name="connsiteX60" fmla="*/ 301925 w 3640347"/>
                <a:gd name="connsiteY60" fmla="*/ 1078302 h 1311676"/>
                <a:gd name="connsiteX61" fmla="*/ 327804 w 3640347"/>
                <a:gd name="connsiteY61" fmla="*/ 1233578 h 1311676"/>
                <a:gd name="connsiteX0" fmla="*/ 327804 w 3640347"/>
                <a:gd name="connsiteY0" fmla="*/ 1233578 h 1311974"/>
                <a:gd name="connsiteX1" fmla="*/ 284672 w 3640347"/>
                <a:gd name="connsiteY1" fmla="*/ 1259457 h 1311974"/>
                <a:gd name="connsiteX2" fmla="*/ 215661 w 3640347"/>
                <a:gd name="connsiteY2" fmla="*/ 1250831 h 1311974"/>
                <a:gd name="connsiteX3" fmla="*/ 103517 w 3640347"/>
                <a:gd name="connsiteY3" fmla="*/ 1259457 h 1311974"/>
                <a:gd name="connsiteX4" fmla="*/ 17253 w 3640347"/>
                <a:gd name="connsiteY4" fmla="*/ 1000664 h 1311974"/>
                <a:gd name="connsiteX5" fmla="*/ 0 w 3640347"/>
                <a:gd name="connsiteY5" fmla="*/ 940280 h 1311974"/>
                <a:gd name="connsiteX6" fmla="*/ 8627 w 3640347"/>
                <a:gd name="connsiteY6" fmla="*/ 871268 h 1311974"/>
                <a:gd name="connsiteX7" fmla="*/ 69011 w 3640347"/>
                <a:gd name="connsiteY7" fmla="*/ 767751 h 1311974"/>
                <a:gd name="connsiteX8" fmla="*/ 172528 w 3640347"/>
                <a:gd name="connsiteY8" fmla="*/ 655608 h 1311974"/>
                <a:gd name="connsiteX9" fmla="*/ 198408 w 3640347"/>
                <a:gd name="connsiteY9" fmla="*/ 629729 h 1311974"/>
                <a:gd name="connsiteX10" fmla="*/ 327804 w 3640347"/>
                <a:gd name="connsiteY10" fmla="*/ 595223 h 1311974"/>
                <a:gd name="connsiteX11" fmla="*/ 802257 w 3640347"/>
                <a:gd name="connsiteY11" fmla="*/ 577970 h 1311974"/>
                <a:gd name="connsiteX12" fmla="*/ 983411 w 3640347"/>
                <a:gd name="connsiteY12" fmla="*/ 552091 h 1311974"/>
                <a:gd name="connsiteX13" fmla="*/ 1112808 w 3640347"/>
                <a:gd name="connsiteY13" fmla="*/ 534838 h 1311974"/>
                <a:gd name="connsiteX14" fmla="*/ 1190445 w 3640347"/>
                <a:gd name="connsiteY14" fmla="*/ 474453 h 1311974"/>
                <a:gd name="connsiteX15" fmla="*/ 1268083 w 3640347"/>
                <a:gd name="connsiteY15" fmla="*/ 422695 h 1311974"/>
                <a:gd name="connsiteX16" fmla="*/ 1388853 w 3640347"/>
                <a:gd name="connsiteY16" fmla="*/ 301925 h 1311974"/>
                <a:gd name="connsiteX17" fmla="*/ 1535502 w 3640347"/>
                <a:gd name="connsiteY17" fmla="*/ 129397 h 1311974"/>
                <a:gd name="connsiteX18" fmla="*/ 1613140 w 3640347"/>
                <a:gd name="connsiteY18" fmla="*/ 77638 h 1311974"/>
                <a:gd name="connsiteX19" fmla="*/ 1742536 w 3640347"/>
                <a:gd name="connsiteY19" fmla="*/ 17253 h 1311974"/>
                <a:gd name="connsiteX20" fmla="*/ 1794294 w 3640347"/>
                <a:gd name="connsiteY20" fmla="*/ 0 h 1311974"/>
                <a:gd name="connsiteX21" fmla="*/ 3200400 w 3640347"/>
                <a:gd name="connsiteY21" fmla="*/ 8627 h 1311974"/>
                <a:gd name="connsiteX22" fmla="*/ 3226279 w 3640347"/>
                <a:gd name="connsiteY22" fmla="*/ 17253 h 1311974"/>
                <a:gd name="connsiteX23" fmla="*/ 3303917 w 3640347"/>
                <a:gd name="connsiteY23" fmla="*/ 94891 h 1311974"/>
                <a:gd name="connsiteX24" fmla="*/ 3390181 w 3640347"/>
                <a:gd name="connsiteY24" fmla="*/ 207034 h 1311974"/>
                <a:gd name="connsiteX25" fmla="*/ 3441940 w 3640347"/>
                <a:gd name="connsiteY25" fmla="*/ 310551 h 1311974"/>
                <a:gd name="connsiteX26" fmla="*/ 3519577 w 3640347"/>
                <a:gd name="connsiteY26" fmla="*/ 439947 h 1311974"/>
                <a:gd name="connsiteX27" fmla="*/ 3597215 w 3640347"/>
                <a:gd name="connsiteY27" fmla="*/ 569344 h 1311974"/>
                <a:gd name="connsiteX28" fmla="*/ 3640347 w 3640347"/>
                <a:gd name="connsiteY28" fmla="*/ 707366 h 1311974"/>
                <a:gd name="connsiteX29" fmla="*/ 3631721 w 3640347"/>
                <a:gd name="connsiteY29" fmla="*/ 1017917 h 1311974"/>
                <a:gd name="connsiteX30" fmla="*/ 3588589 w 3640347"/>
                <a:gd name="connsiteY30" fmla="*/ 1173193 h 1311974"/>
                <a:gd name="connsiteX31" fmla="*/ 3554083 w 3640347"/>
                <a:gd name="connsiteY31" fmla="*/ 1250831 h 1311974"/>
                <a:gd name="connsiteX32" fmla="*/ 3364302 w 3640347"/>
                <a:gd name="connsiteY32" fmla="*/ 1199072 h 1311974"/>
                <a:gd name="connsiteX33" fmla="*/ 3355676 w 3640347"/>
                <a:gd name="connsiteY33" fmla="*/ 1199073 h 1311974"/>
                <a:gd name="connsiteX34" fmla="*/ 3321170 w 3640347"/>
                <a:gd name="connsiteY34" fmla="*/ 923026 h 1311974"/>
                <a:gd name="connsiteX35" fmla="*/ 3278037 w 3640347"/>
                <a:gd name="connsiteY35" fmla="*/ 854016 h 1311974"/>
                <a:gd name="connsiteX36" fmla="*/ 3131389 w 3640347"/>
                <a:gd name="connsiteY36" fmla="*/ 793630 h 1311974"/>
                <a:gd name="connsiteX37" fmla="*/ 2846717 w 3640347"/>
                <a:gd name="connsiteY37" fmla="*/ 819510 h 1311974"/>
                <a:gd name="connsiteX38" fmla="*/ 2691442 w 3640347"/>
                <a:gd name="connsiteY38" fmla="*/ 940280 h 1311974"/>
                <a:gd name="connsiteX39" fmla="*/ 2631057 w 3640347"/>
                <a:gd name="connsiteY39" fmla="*/ 1069676 h 1311974"/>
                <a:gd name="connsiteX40" fmla="*/ 2622430 w 3640347"/>
                <a:gd name="connsiteY40" fmla="*/ 1285336 h 1311974"/>
                <a:gd name="connsiteX41" fmla="*/ 2458529 w 3640347"/>
                <a:gd name="connsiteY41" fmla="*/ 1311216 h 1311974"/>
                <a:gd name="connsiteX42" fmla="*/ 2199736 w 3640347"/>
                <a:gd name="connsiteY42" fmla="*/ 1250830 h 1311974"/>
                <a:gd name="connsiteX43" fmla="*/ 1794294 w 3640347"/>
                <a:gd name="connsiteY43" fmla="*/ 1268083 h 1311974"/>
                <a:gd name="connsiteX44" fmla="*/ 1595887 w 3640347"/>
                <a:gd name="connsiteY44" fmla="*/ 1276710 h 1311974"/>
                <a:gd name="connsiteX45" fmla="*/ 1475117 w 3640347"/>
                <a:gd name="connsiteY45" fmla="*/ 1285336 h 1311974"/>
                <a:gd name="connsiteX46" fmla="*/ 1293962 w 3640347"/>
                <a:gd name="connsiteY46" fmla="*/ 1293963 h 1311974"/>
                <a:gd name="connsiteX47" fmla="*/ 1086928 w 3640347"/>
                <a:gd name="connsiteY47" fmla="*/ 1242204 h 1311974"/>
                <a:gd name="connsiteX48" fmla="*/ 1061049 w 3640347"/>
                <a:gd name="connsiteY48" fmla="*/ 1207698 h 1311974"/>
                <a:gd name="connsiteX49" fmla="*/ 1035170 w 3640347"/>
                <a:gd name="connsiteY49" fmla="*/ 1069676 h 1311974"/>
                <a:gd name="connsiteX50" fmla="*/ 1026544 w 3640347"/>
                <a:gd name="connsiteY50" fmla="*/ 1017917 h 1311974"/>
                <a:gd name="connsiteX51" fmla="*/ 1000664 w 3640347"/>
                <a:gd name="connsiteY51" fmla="*/ 923027 h 1311974"/>
                <a:gd name="connsiteX52" fmla="*/ 957532 w 3640347"/>
                <a:gd name="connsiteY52" fmla="*/ 871268 h 1311974"/>
                <a:gd name="connsiteX53" fmla="*/ 897147 w 3640347"/>
                <a:gd name="connsiteY53" fmla="*/ 819510 h 1311974"/>
                <a:gd name="connsiteX54" fmla="*/ 785004 w 3640347"/>
                <a:gd name="connsiteY54" fmla="*/ 759125 h 1311974"/>
                <a:gd name="connsiteX55" fmla="*/ 629728 w 3640347"/>
                <a:gd name="connsiteY55" fmla="*/ 750498 h 1311974"/>
                <a:gd name="connsiteX56" fmla="*/ 508959 w 3640347"/>
                <a:gd name="connsiteY56" fmla="*/ 776378 h 1311974"/>
                <a:gd name="connsiteX57" fmla="*/ 422694 w 3640347"/>
                <a:gd name="connsiteY57" fmla="*/ 879895 h 1311974"/>
                <a:gd name="connsiteX58" fmla="*/ 353683 w 3640347"/>
                <a:gd name="connsiteY58" fmla="*/ 957532 h 1311974"/>
                <a:gd name="connsiteX59" fmla="*/ 310551 w 3640347"/>
                <a:gd name="connsiteY59" fmla="*/ 1035170 h 1311974"/>
                <a:gd name="connsiteX60" fmla="*/ 301925 w 3640347"/>
                <a:gd name="connsiteY60" fmla="*/ 1078302 h 1311974"/>
                <a:gd name="connsiteX61" fmla="*/ 327804 w 3640347"/>
                <a:gd name="connsiteY61" fmla="*/ 1233578 h 1311974"/>
                <a:gd name="connsiteX0" fmla="*/ 327804 w 3640347"/>
                <a:gd name="connsiteY0" fmla="*/ 1233578 h 1311438"/>
                <a:gd name="connsiteX1" fmla="*/ 284672 w 3640347"/>
                <a:gd name="connsiteY1" fmla="*/ 1259457 h 1311438"/>
                <a:gd name="connsiteX2" fmla="*/ 215661 w 3640347"/>
                <a:gd name="connsiteY2" fmla="*/ 1250831 h 1311438"/>
                <a:gd name="connsiteX3" fmla="*/ 103517 w 3640347"/>
                <a:gd name="connsiteY3" fmla="*/ 1259457 h 1311438"/>
                <a:gd name="connsiteX4" fmla="*/ 17253 w 3640347"/>
                <a:gd name="connsiteY4" fmla="*/ 1000664 h 1311438"/>
                <a:gd name="connsiteX5" fmla="*/ 0 w 3640347"/>
                <a:gd name="connsiteY5" fmla="*/ 940280 h 1311438"/>
                <a:gd name="connsiteX6" fmla="*/ 8627 w 3640347"/>
                <a:gd name="connsiteY6" fmla="*/ 871268 h 1311438"/>
                <a:gd name="connsiteX7" fmla="*/ 69011 w 3640347"/>
                <a:gd name="connsiteY7" fmla="*/ 767751 h 1311438"/>
                <a:gd name="connsiteX8" fmla="*/ 172528 w 3640347"/>
                <a:gd name="connsiteY8" fmla="*/ 655608 h 1311438"/>
                <a:gd name="connsiteX9" fmla="*/ 198408 w 3640347"/>
                <a:gd name="connsiteY9" fmla="*/ 629729 h 1311438"/>
                <a:gd name="connsiteX10" fmla="*/ 327804 w 3640347"/>
                <a:gd name="connsiteY10" fmla="*/ 595223 h 1311438"/>
                <a:gd name="connsiteX11" fmla="*/ 802257 w 3640347"/>
                <a:gd name="connsiteY11" fmla="*/ 577970 h 1311438"/>
                <a:gd name="connsiteX12" fmla="*/ 983411 w 3640347"/>
                <a:gd name="connsiteY12" fmla="*/ 552091 h 1311438"/>
                <a:gd name="connsiteX13" fmla="*/ 1112808 w 3640347"/>
                <a:gd name="connsiteY13" fmla="*/ 534838 h 1311438"/>
                <a:gd name="connsiteX14" fmla="*/ 1190445 w 3640347"/>
                <a:gd name="connsiteY14" fmla="*/ 474453 h 1311438"/>
                <a:gd name="connsiteX15" fmla="*/ 1268083 w 3640347"/>
                <a:gd name="connsiteY15" fmla="*/ 422695 h 1311438"/>
                <a:gd name="connsiteX16" fmla="*/ 1388853 w 3640347"/>
                <a:gd name="connsiteY16" fmla="*/ 301925 h 1311438"/>
                <a:gd name="connsiteX17" fmla="*/ 1535502 w 3640347"/>
                <a:gd name="connsiteY17" fmla="*/ 129397 h 1311438"/>
                <a:gd name="connsiteX18" fmla="*/ 1613140 w 3640347"/>
                <a:gd name="connsiteY18" fmla="*/ 77638 h 1311438"/>
                <a:gd name="connsiteX19" fmla="*/ 1742536 w 3640347"/>
                <a:gd name="connsiteY19" fmla="*/ 17253 h 1311438"/>
                <a:gd name="connsiteX20" fmla="*/ 1794294 w 3640347"/>
                <a:gd name="connsiteY20" fmla="*/ 0 h 1311438"/>
                <a:gd name="connsiteX21" fmla="*/ 3200400 w 3640347"/>
                <a:gd name="connsiteY21" fmla="*/ 8627 h 1311438"/>
                <a:gd name="connsiteX22" fmla="*/ 3226279 w 3640347"/>
                <a:gd name="connsiteY22" fmla="*/ 17253 h 1311438"/>
                <a:gd name="connsiteX23" fmla="*/ 3303917 w 3640347"/>
                <a:gd name="connsiteY23" fmla="*/ 94891 h 1311438"/>
                <a:gd name="connsiteX24" fmla="*/ 3390181 w 3640347"/>
                <a:gd name="connsiteY24" fmla="*/ 207034 h 1311438"/>
                <a:gd name="connsiteX25" fmla="*/ 3441940 w 3640347"/>
                <a:gd name="connsiteY25" fmla="*/ 310551 h 1311438"/>
                <a:gd name="connsiteX26" fmla="*/ 3519577 w 3640347"/>
                <a:gd name="connsiteY26" fmla="*/ 439947 h 1311438"/>
                <a:gd name="connsiteX27" fmla="*/ 3597215 w 3640347"/>
                <a:gd name="connsiteY27" fmla="*/ 569344 h 1311438"/>
                <a:gd name="connsiteX28" fmla="*/ 3640347 w 3640347"/>
                <a:gd name="connsiteY28" fmla="*/ 707366 h 1311438"/>
                <a:gd name="connsiteX29" fmla="*/ 3631721 w 3640347"/>
                <a:gd name="connsiteY29" fmla="*/ 1017917 h 1311438"/>
                <a:gd name="connsiteX30" fmla="*/ 3588589 w 3640347"/>
                <a:gd name="connsiteY30" fmla="*/ 1173193 h 1311438"/>
                <a:gd name="connsiteX31" fmla="*/ 3554083 w 3640347"/>
                <a:gd name="connsiteY31" fmla="*/ 1250831 h 1311438"/>
                <a:gd name="connsiteX32" fmla="*/ 3364302 w 3640347"/>
                <a:gd name="connsiteY32" fmla="*/ 1199072 h 1311438"/>
                <a:gd name="connsiteX33" fmla="*/ 3355676 w 3640347"/>
                <a:gd name="connsiteY33" fmla="*/ 1199073 h 1311438"/>
                <a:gd name="connsiteX34" fmla="*/ 3321170 w 3640347"/>
                <a:gd name="connsiteY34" fmla="*/ 923026 h 1311438"/>
                <a:gd name="connsiteX35" fmla="*/ 3278037 w 3640347"/>
                <a:gd name="connsiteY35" fmla="*/ 854016 h 1311438"/>
                <a:gd name="connsiteX36" fmla="*/ 3131389 w 3640347"/>
                <a:gd name="connsiteY36" fmla="*/ 793630 h 1311438"/>
                <a:gd name="connsiteX37" fmla="*/ 2846717 w 3640347"/>
                <a:gd name="connsiteY37" fmla="*/ 819510 h 1311438"/>
                <a:gd name="connsiteX38" fmla="*/ 2691442 w 3640347"/>
                <a:gd name="connsiteY38" fmla="*/ 940280 h 1311438"/>
                <a:gd name="connsiteX39" fmla="*/ 2631057 w 3640347"/>
                <a:gd name="connsiteY39" fmla="*/ 1069676 h 1311438"/>
                <a:gd name="connsiteX40" fmla="*/ 2622430 w 3640347"/>
                <a:gd name="connsiteY40" fmla="*/ 1285336 h 1311438"/>
                <a:gd name="connsiteX41" fmla="*/ 2458529 w 3640347"/>
                <a:gd name="connsiteY41" fmla="*/ 1311216 h 1311438"/>
                <a:gd name="connsiteX42" fmla="*/ 1794294 w 3640347"/>
                <a:gd name="connsiteY42" fmla="*/ 1268083 h 1311438"/>
                <a:gd name="connsiteX43" fmla="*/ 1595887 w 3640347"/>
                <a:gd name="connsiteY43" fmla="*/ 1276710 h 1311438"/>
                <a:gd name="connsiteX44" fmla="*/ 1475117 w 3640347"/>
                <a:gd name="connsiteY44" fmla="*/ 1285336 h 1311438"/>
                <a:gd name="connsiteX45" fmla="*/ 1293962 w 3640347"/>
                <a:gd name="connsiteY45" fmla="*/ 1293963 h 1311438"/>
                <a:gd name="connsiteX46" fmla="*/ 1086928 w 3640347"/>
                <a:gd name="connsiteY46" fmla="*/ 1242204 h 1311438"/>
                <a:gd name="connsiteX47" fmla="*/ 1061049 w 3640347"/>
                <a:gd name="connsiteY47" fmla="*/ 1207698 h 1311438"/>
                <a:gd name="connsiteX48" fmla="*/ 1035170 w 3640347"/>
                <a:gd name="connsiteY48" fmla="*/ 1069676 h 1311438"/>
                <a:gd name="connsiteX49" fmla="*/ 1026544 w 3640347"/>
                <a:gd name="connsiteY49" fmla="*/ 1017917 h 1311438"/>
                <a:gd name="connsiteX50" fmla="*/ 1000664 w 3640347"/>
                <a:gd name="connsiteY50" fmla="*/ 923027 h 1311438"/>
                <a:gd name="connsiteX51" fmla="*/ 957532 w 3640347"/>
                <a:gd name="connsiteY51" fmla="*/ 871268 h 1311438"/>
                <a:gd name="connsiteX52" fmla="*/ 897147 w 3640347"/>
                <a:gd name="connsiteY52" fmla="*/ 819510 h 1311438"/>
                <a:gd name="connsiteX53" fmla="*/ 785004 w 3640347"/>
                <a:gd name="connsiteY53" fmla="*/ 759125 h 1311438"/>
                <a:gd name="connsiteX54" fmla="*/ 629728 w 3640347"/>
                <a:gd name="connsiteY54" fmla="*/ 750498 h 1311438"/>
                <a:gd name="connsiteX55" fmla="*/ 508959 w 3640347"/>
                <a:gd name="connsiteY55" fmla="*/ 776378 h 1311438"/>
                <a:gd name="connsiteX56" fmla="*/ 422694 w 3640347"/>
                <a:gd name="connsiteY56" fmla="*/ 879895 h 1311438"/>
                <a:gd name="connsiteX57" fmla="*/ 353683 w 3640347"/>
                <a:gd name="connsiteY57" fmla="*/ 957532 h 1311438"/>
                <a:gd name="connsiteX58" fmla="*/ 310551 w 3640347"/>
                <a:gd name="connsiteY58" fmla="*/ 1035170 h 1311438"/>
                <a:gd name="connsiteX59" fmla="*/ 301925 w 3640347"/>
                <a:gd name="connsiteY59" fmla="*/ 1078302 h 1311438"/>
                <a:gd name="connsiteX60" fmla="*/ 327804 w 3640347"/>
                <a:gd name="connsiteY60" fmla="*/ 1233578 h 1311438"/>
                <a:gd name="connsiteX0" fmla="*/ 327804 w 3640347"/>
                <a:gd name="connsiteY0" fmla="*/ 1233578 h 1311276"/>
                <a:gd name="connsiteX1" fmla="*/ 284672 w 3640347"/>
                <a:gd name="connsiteY1" fmla="*/ 1259457 h 1311276"/>
                <a:gd name="connsiteX2" fmla="*/ 215661 w 3640347"/>
                <a:gd name="connsiteY2" fmla="*/ 1250831 h 1311276"/>
                <a:gd name="connsiteX3" fmla="*/ 103517 w 3640347"/>
                <a:gd name="connsiteY3" fmla="*/ 1259457 h 1311276"/>
                <a:gd name="connsiteX4" fmla="*/ 17253 w 3640347"/>
                <a:gd name="connsiteY4" fmla="*/ 1000664 h 1311276"/>
                <a:gd name="connsiteX5" fmla="*/ 0 w 3640347"/>
                <a:gd name="connsiteY5" fmla="*/ 940280 h 1311276"/>
                <a:gd name="connsiteX6" fmla="*/ 8627 w 3640347"/>
                <a:gd name="connsiteY6" fmla="*/ 871268 h 1311276"/>
                <a:gd name="connsiteX7" fmla="*/ 69011 w 3640347"/>
                <a:gd name="connsiteY7" fmla="*/ 767751 h 1311276"/>
                <a:gd name="connsiteX8" fmla="*/ 172528 w 3640347"/>
                <a:gd name="connsiteY8" fmla="*/ 655608 h 1311276"/>
                <a:gd name="connsiteX9" fmla="*/ 198408 w 3640347"/>
                <a:gd name="connsiteY9" fmla="*/ 629729 h 1311276"/>
                <a:gd name="connsiteX10" fmla="*/ 327804 w 3640347"/>
                <a:gd name="connsiteY10" fmla="*/ 595223 h 1311276"/>
                <a:gd name="connsiteX11" fmla="*/ 802257 w 3640347"/>
                <a:gd name="connsiteY11" fmla="*/ 577970 h 1311276"/>
                <a:gd name="connsiteX12" fmla="*/ 983411 w 3640347"/>
                <a:gd name="connsiteY12" fmla="*/ 552091 h 1311276"/>
                <a:gd name="connsiteX13" fmla="*/ 1112808 w 3640347"/>
                <a:gd name="connsiteY13" fmla="*/ 534838 h 1311276"/>
                <a:gd name="connsiteX14" fmla="*/ 1190445 w 3640347"/>
                <a:gd name="connsiteY14" fmla="*/ 474453 h 1311276"/>
                <a:gd name="connsiteX15" fmla="*/ 1268083 w 3640347"/>
                <a:gd name="connsiteY15" fmla="*/ 422695 h 1311276"/>
                <a:gd name="connsiteX16" fmla="*/ 1388853 w 3640347"/>
                <a:gd name="connsiteY16" fmla="*/ 301925 h 1311276"/>
                <a:gd name="connsiteX17" fmla="*/ 1535502 w 3640347"/>
                <a:gd name="connsiteY17" fmla="*/ 129397 h 1311276"/>
                <a:gd name="connsiteX18" fmla="*/ 1613140 w 3640347"/>
                <a:gd name="connsiteY18" fmla="*/ 77638 h 1311276"/>
                <a:gd name="connsiteX19" fmla="*/ 1742536 w 3640347"/>
                <a:gd name="connsiteY19" fmla="*/ 17253 h 1311276"/>
                <a:gd name="connsiteX20" fmla="*/ 1794294 w 3640347"/>
                <a:gd name="connsiteY20" fmla="*/ 0 h 1311276"/>
                <a:gd name="connsiteX21" fmla="*/ 3200400 w 3640347"/>
                <a:gd name="connsiteY21" fmla="*/ 8627 h 1311276"/>
                <a:gd name="connsiteX22" fmla="*/ 3226279 w 3640347"/>
                <a:gd name="connsiteY22" fmla="*/ 17253 h 1311276"/>
                <a:gd name="connsiteX23" fmla="*/ 3303917 w 3640347"/>
                <a:gd name="connsiteY23" fmla="*/ 94891 h 1311276"/>
                <a:gd name="connsiteX24" fmla="*/ 3390181 w 3640347"/>
                <a:gd name="connsiteY24" fmla="*/ 207034 h 1311276"/>
                <a:gd name="connsiteX25" fmla="*/ 3441940 w 3640347"/>
                <a:gd name="connsiteY25" fmla="*/ 310551 h 1311276"/>
                <a:gd name="connsiteX26" fmla="*/ 3519577 w 3640347"/>
                <a:gd name="connsiteY26" fmla="*/ 439947 h 1311276"/>
                <a:gd name="connsiteX27" fmla="*/ 3597215 w 3640347"/>
                <a:gd name="connsiteY27" fmla="*/ 569344 h 1311276"/>
                <a:gd name="connsiteX28" fmla="*/ 3640347 w 3640347"/>
                <a:gd name="connsiteY28" fmla="*/ 707366 h 1311276"/>
                <a:gd name="connsiteX29" fmla="*/ 3631721 w 3640347"/>
                <a:gd name="connsiteY29" fmla="*/ 1017917 h 1311276"/>
                <a:gd name="connsiteX30" fmla="*/ 3588589 w 3640347"/>
                <a:gd name="connsiteY30" fmla="*/ 1173193 h 1311276"/>
                <a:gd name="connsiteX31" fmla="*/ 3554083 w 3640347"/>
                <a:gd name="connsiteY31" fmla="*/ 1250831 h 1311276"/>
                <a:gd name="connsiteX32" fmla="*/ 3364302 w 3640347"/>
                <a:gd name="connsiteY32" fmla="*/ 1199072 h 1311276"/>
                <a:gd name="connsiteX33" fmla="*/ 3355676 w 3640347"/>
                <a:gd name="connsiteY33" fmla="*/ 1199073 h 1311276"/>
                <a:gd name="connsiteX34" fmla="*/ 3321170 w 3640347"/>
                <a:gd name="connsiteY34" fmla="*/ 923026 h 1311276"/>
                <a:gd name="connsiteX35" fmla="*/ 3278037 w 3640347"/>
                <a:gd name="connsiteY35" fmla="*/ 854016 h 1311276"/>
                <a:gd name="connsiteX36" fmla="*/ 3131389 w 3640347"/>
                <a:gd name="connsiteY36" fmla="*/ 793630 h 1311276"/>
                <a:gd name="connsiteX37" fmla="*/ 2846717 w 3640347"/>
                <a:gd name="connsiteY37" fmla="*/ 819510 h 1311276"/>
                <a:gd name="connsiteX38" fmla="*/ 2691442 w 3640347"/>
                <a:gd name="connsiteY38" fmla="*/ 940280 h 1311276"/>
                <a:gd name="connsiteX39" fmla="*/ 2631057 w 3640347"/>
                <a:gd name="connsiteY39" fmla="*/ 1069676 h 1311276"/>
                <a:gd name="connsiteX40" fmla="*/ 2622430 w 3640347"/>
                <a:gd name="connsiteY40" fmla="*/ 1285336 h 1311276"/>
                <a:gd name="connsiteX41" fmla="*/ 2458529 w 3640347"/>
                <a:gd name="connsiteY41" fmla="*/ 1311216 h 1311276"/>
                <a:gd name="connsiteX42" fmla="*/ 1595887 w 3640347"/>
                <a:gd name="connsiteY42" fmla="*/ 1276710 h 1311276"/>
                <a:gd name="connsiteX43" fmla="*/ 1475117 w 3640347"/>
                <a:gd name="connsiteY43" fmla="*/ 1285336 h 1311276"/>
                <a:gd name="connsiteX44" fmla="*/ 1293962 w 3640347"/>
                <a:gd name="connsiteY44" fmla="*/ 1293963 h 1311276"/>
                <a:gd name="connsiteX45" fmla="*/ 1086928 w 3640347"/>
                <a:gd name="connsiteY45" fmla="*/ 1242204 h 1311276"/>
                <a:gd name="connsiteX46" fmla="*/ 1061049 w 3640347"/>
                <a:gd name="connsiteY46" fmla="*/ 1207698 h 1311276"/>
                <a:gd name="connsiteX47" fmla="*/ 1035170 w 3640347"/>
                <a:gd name="connsiteY47" fmla="*/ 1069676 h 1311276"/>
                <a:gd name="connsiteX48" fmla="*/ 1026544 w 3640347"/>
                <a:gd name="connsiteY48" fmla="*/ 1017917 h 1311276"/>
                <a:gd name="connsiteX49" fmla="*/ 1000664 w 3640347"/>
                <a:gd name="connsiteY49" fmla="*/ 923027 h 1311276"/>
                <a:gd name="connsiteX50" fmla="*/ 957532 w 3640347"/>
                <a:gd name="connsiteY50" fmla="*/ 871268 h 1311276"/>
                <a:gd name="connsiteX51" fmla="*/ 897147 w 3640347"/>
                <a:gd name="connsiteY51" fmla="*/ 819510 h 1311276"/>
                <a:gd name="connsiteX52" fmla="*/ 785004 w 3640347"/>
                <a:gd name="connsiteY52" fmla="*/ 759125 h 1311276"/>
                <a:gd name="connsiteX53" fmla="*/ 629728 w 3640347"/>
                <a:gd name="connsiteY53" fmla="*/ 750498 h 1311276"/>
                <a:gd name="connsiteX54" fmla="*/ 508959 w 3640347"/>
                <a:gd name="connsiteY54" fmla="*/ 776378 h 1311276"/>
                <a:gd name="connsiteX55" fmla="*/ 422694 w 3640347"/>
                <a:gd name="connsiteY55" fmla="*/ 879895 h 1311276"/>
                <a:gd name="connsiteX56" fmla="*/ 353683 w 3640347"/>
                <a:gd name="connsiteY56" fmla="*/ 957532 h 1311276"/>
                <a:gd name="connsiteX57" fmla="*/ 310551 w 3640347"/>
                <a:gd name="connsiteY57" fmla="*/ 1035170 h 1311276"/>
                <a:gd name="connsiteX58" fmla="*/ 301925 w 3640347"/>
                <a:gd name="connsiteY58" fmla="*/ 1078302 h 1311276"/>
                <a:gd name="connsiteX59" fmla="*/ 327804 w 3640347"/>
                <a:gd name="connsiteY59" fmla="*/ 1233578 h 1311276"/>
                <a:gd name="connsiteX0" fmla="*/ 327804 w 3640347"/>
                <a:gd name="connsiteY0" fmla="*/ 1233578 h 1311216"/>
                <a:gd name="connsiteX1" fmla="*/ 284672 w 3640347"/>
                <a:gd name="connsiteY1" fmla="*/ 1259457 h 1311216"/>
                <a:gd name="connsiteX2" fmla="*/ 215661 w 3640347"/>
                <a:gd name="connsiteY2" fmla="*/ 1250831 h 1311216"/>
                <a:gd name="connsiteX3" fmla="*/ 103517 w 3640347"/>
                <a:gd name="connsiteY3" fmla="*/ 1259457 h 1311216"/>
                <a:gd name="connsiteX4" fmla="*/ 17253 w 3640347"/>
                <a:gd name="connsiteY4" fmla="*/ 1000664 h 1311216"/>
                <a:gd name="connsiteX5" fmla="*/ 0 w 3640347"/>
                <a:gd name="connsiteY5" fmla="*/ 940280 h 1311216"/>
                <a:gd name="connsiteX6" fmla="*/ 8627 w 3640347"/>
                <a:gd name="connsiteY6" fmla="*/ 871268 h 1311216"/>
                <a:gd name="connsiteX7" fmla="*/ 69011 w 3640347"/>
                <a:gd name="connsiteY7" fmla="*/ 767751 h 1311216"/>
                <a:gd name="connsiteX8" fmla="*/ 172528 w 3640347"/>
                <a:gd name="connsiteY8" fmla="*/ 655608 h 1311216"/>
                <a:gd name="connsiteX9" fmla="*/ 198408 w 3640347"/>
                <a:gd name="connsiteY9" fmla="*/ 629729 h 1311216"/>
                <a:gd name="connsiteX10" fmla="*/ 327804 w 3640347"/>
                <a:gd name="connsiteY10" fmla="*/ 595223 h 1311216"/>
                <a:gd name="connsiteX11" fmla="*/ 802257 w 3640347"/>
                <a:gd name="connsiteY11" fmla="*/ 577970 h 1311216"/>
                <a:gd name="connsiteX12" fmla="*/ 983411 w 3640347"/>
                <a:gd name="connsiteY12" fmla="*/ 552091 h 1311216"/>
                <a:gd name="connsiteX13" fmla="*/ 1112808 w 3640347"/>
                <a:gd name="connsiteY13" fmla="*/ 534838 h 1311216"/>
                <a:gd name="connsiteX14" fmla="*/ 1190445 w 3640347"/>
                <a:gd name="connsiteY14" fmla="*/ 474453 h 1311216"/>
                <a:gd name="connsiteX15" fmla="*/ 1268083 w 3640347"/>
                <a:gd name="connsiteY15" fmla="*/ 422695 h 1311216"/>
                <a:gd name="connsiteX16" fmla="*/ 1388853 w 3640347"/>
                <a:gd name="connsiteY16" fmla="*/ 301925 h 1311216"/>
                <a:gd name="connsiteX17" fmla="*/ 1535502 w 3640347"/>
                <a:gd name="connsiteY17" fmla="*/ 129397 h 1311216"/>
                <a:gd name="connsiteX18" fmla="*/ 1613140 w 3640347"/>
                <a:gd name="connsiteY18" fmla="*/ 77638 h 1311216"/>
                <a:gd name="connsiteX19" fmla="*/ 1742536 w 3640347"/>
                <a:gd name="connsiteY19" fmla="*/ 17253 h 1311216"/>
                <a:gd name="connsiteX20" fmla="*/ 1794294 w 3640347"/>
                <a:gd name="connsiteY20" fmla="*/ 0 h 1311216"/>
                <a:gd name="connsiteX21" fmla="*/ 3200400 w 3640347"/>
                <a:gd name="connsiteY21" fmla="*/ 8627 h 1311216"/>
                <a:gd name="connsiteX22" fmla="*/ 3226279 w 3640347"/>
                <a:gd name="connsiteY22" fmla="*/ 17253 h 1311216"/>
                <a:gd name="connsiteX23" fmla="*/ 3303917 w 3640347"/>
                <a:gd name="connsiteY23" fmla="*/ 94891 h 1311216"/>
                <a:gd name="connsiteX24" fmla="*/ 3390181 w 3640347"/>
                <a:gd name="connsiteY24" fmla="*/ 207034 h 1311216"/>
                <a:gd name="connsiteX25" fmla="*/ 3441940 w 3640347"/>
                <a:gd name="connsiteY25" fmla="*/ 310551 h 1311216"/>
                <a:gd name="connsiteX26" fmla="*/ 3519577 w 3640347"/>
                <a:gd name="connsiteY26" fmla="*/ 439947 h 1311216"/>
                <a:gd name="connsiteX27" fmla="*/ 3597215 w 3640347"/>
                <a:gd name="connsiteY27" fmla="*/ 569344 h 1311216"/>
                <a:gd name="connsiteX28" fmla="*/ 3640347 w 3640347"/>
                <a:gd name="connsiteY28" fmla="*/ 707366 h 1311216"/>
                <a:gd name="connsiteX29" fmla="*/ 3631721 w 3640347"/>
                <a:gd name="connsiteY29" fmla="*/ 1017917 h 1311216"/>
                <a:gd name="connsiteX30" fmla="*/ 3588589 w 3640347"/>
                <a:gd name="connsiteY30" fmla="*/ 1173193 h 1311216"/>
                <a:gd name="connsiteX31" fmla="*/ 3554083 w 3640347"/>
                <a:gd name="connsiteY31" fmla="*/ 1250831 h 1311216"/>
                <a:gd name="connsiteX32" fmla="*/ 3364302 w 3640347"/>
                <a:gd name="connsiteY32" fmla="*/ 1199072 h 1311216"/>
                <a:gd name="connsiteX33" fmla="*/ 3355676 w 3640347"/>
                <a:gd name="connsiteY33" fmla="*/ 1199073 h 1311216"/>
                <a:gd name="connsiteX34" fmla="*/ 3321170 w 3640347"/>
                <a:gd name="connsiteY34" fmla="*/ 923026 h 1311216"/>
                <a:gd name="connsiteX35" fmla="*/ 3278037 w 3640347"/>
                <a:gd name="connsiteY35" fmla="*/ 854016 h 1311216"/>
                <a:gd name="connsiteX36" fmla="*/ 3131389 w 3640347"/>
                <a:gd name="connsiteY36" fmla="*/ 793630 h 1311216"/>
                <a:gd name="connsiteX37" fmla="*/ 2846717 w 3640347"/>
                <a:gd name="connsiteY37" fmla="*/ 819510 h 1311216"/>
                <a:gd name="connsiteX38" fmla="*/ 2691442 w 3640347"/>
                <a:gd name="connsiteY38" fmla="*/ 940280 h 1311216"/>
                <a:gd name="connsiteX39" fmla="*/ 2631057 w 3640347"/>
                <a:gd name="connsiteY39" fmla="*/ 1069676 h 1311216"/>
                <a:gd name="connsiteX40" fmla="*/ 2622430 w 3640347"/>
                <a:gd name="connsiteY40" fmla="*/ 1285336 h 1311216"/>
                <a:gd name="connsiteX41" fmla="*/ 2458529 w 3640347"/>
                <a:gd name="connsiteY41" fmla="*/ 1311216 h 1311216"/>
                <a:gd name="connsiteX42" fmla="*/ 1475117 w 3640347"/>
                <a:gd name="connsiteY42" fmla="*/ 1285336 h 1311216"/>
                <a:gd name="connsiteX43" fmla="*/ 1293962 w 3640347"/>
                <a:gd name="connsiteY43" fmla="*/ 1293963 h 1311216"/>
                <a:gd name="connsiteX44" fmla="*/ 1086928 w 3640347"/>
                <a:gd name="connsiteY44" fmla="*/ 1242204 h 1311216"/>
                <a:gd name="connsiteX45" fmla="*/ 1061049 w 3640347"/>
                <a:gd name="connsiteY45" fmla="*/ 1207698 h 1311216"/>
                <a:gd name="connsiteX46" fmla="*/ 1035170 w 3640347"/>
                <a:gd name="connsiteY46" fmla="*/ 1069676 h 1311216"/>
                <a:gd name="connsiteX47" fmla="*/ 1026544 w 3640347"/>
                <a:gd name="connsiteY47" fmla="*/ 1017917 h 1311216"/>
                <a:gd name="connsiteX48" fmla="*/ 1000664 w 3640347"/>
                <a:gd name="connsiteY48" fmla="*/ 923027 h 1311216"/>
                <a:gd name="connsiteX49" fmla="*/ 957532 w 3640347"/>
                <a:gd name="connsiteY49" fmla="*/ 871268 h 1311216"/>
                <a:gd name="connsiteX50" fmla="*/ 897147 w 3640347"/>
                <a:gd name="connsiteY50" fmla="*/ 819510 h 1311216"/>
                <a:gd name="connsiteX51" fmla="*/ 785004 w 3640347"/>
                <a:gd name="connsiteY51" fmla="*/ 759125 h 1311216"/>
                <a:gd name="connsiteX52" fmla="*/ 629728 w 3640347"/>
                <a:gd name="connsiteY52" fmla="*/ 750498 h 1311216"/>
                <a:gd name="connsiteX53" fmla="*/ 508959 w 3640347"/>
                <a:gd name="connsiteY53" fmla="*/ 776378 h 1311216"/>
                <a:gd name="connsiteX54" fmla="*/ 422694 w 3640347"/>
                <a:gd name="connsiteY54" fmla="*/ 879895 h 1311216"/>
                <a:gd name="connsiteX55" fmla="*/ 353683 w 3640347"/>
                <a:gd name="connsiteY55" fmla="*/ 957532 h 1311216"/>
                <a:gd name="connsiteX56" fmla="*/ 310551 w 3640347"/>
                <a:gd name="connsiteY56" fmla="*/ 1035170 h 1311216"/>
                <a:gd name="connsiteX57" fmla="*/ 301925 w 3640347"/>
                <a:gd name="connsiteY57" fmla="*/ 1078302 h 1311216"/>
                <a:gd name="connsiteX58" fmla="*/ 327804 w 3640347"/>
                <a:gd name="connsiteY58" fmla="*/ 1233578 h 1311216"/>
                <a:gd name="connsiteX0" fmla="*/ 327804 w 3640347"/>
                <a:gd name="connsiteY0" fmla="*/ 1233578 h 1311216"/>
                <a:gd name="connsiteX1" fmla="*/ 284672 w 3640347"/>
                <a:gd name="connsiteY1" fmla="*/ 1259457 h 1311216"/>
                <a:gd name="connsiteX2" fmla="*/ 215661 w 3640347"/>
                <a:gd name="connsiteY2" fmla="*/ 1250831 h 1311216"/>
                <a:gd name="connsiteX3" fmla="*/ 103517 w 3640347"/>
                <a:gd name="connsiteY3" fmla="*/ 1259457 h 1311216"/>
                <a:gd name="connsiteX4" fmla="*/ 17253 w 3640347"/>
                <a:gd name="connsiteY4" fmla="*/ 1000664 h 1311216"/>
                <a:gd name="connsiteX5" fmla="*/ 0 w 3640347"/>
                <a:gd name="connsiteY5" fmla="*/ 940280 h 1311216"/>
                <a:gd name="connsiteX6" fmla="*/ 8627 w 3640347"/>
                <a:gd name="connsiteY6" fmla="*/ 871268 h 1311216"/>
                <a:gd name="connsiteX7" fmla="*/ 69011 w 3640347"/>
                <a:gd name="connsiteY7" fmla="*/ 767751 h 1311216"/>
                <a:gd name="connsiteX8" fmla="*/ 172528 w 3640347"/>
                <a:gd name="connsiteY8" fmla="*/ 655608 h 1311216"/>
                <a:gd name="connsiteX9" fmla="*/ 198408 w 3640347"/>
                <a:gd name="connsiteY9" fmla="*/ 629729 h 1311216"/>
                <a:gd name="connsiteX10" fmla="*/ 327804 w 3640347"/>
                <a:gd name="connsiteY10" fmla="*/ 595223 h 1311216"/>
                <a:gd name="connsiteX11" fmla="*/ 802257 w 3640347"/>
                <a:gd name="connsiteY11" fmla="*/ 577970 h 1311216"/>
                <a:gd name="connsiteX12" fmla="*/ 983411 w 3640347"/>
                <a:gd name="connsiteY12" fmla="*/ 552091 h 1311216"/>
                <a:gd name="connsiteX13" fmla="*/ 1112808 w 3640347"/>
                <a:gd name="connsiteY13" fmla="*/ 534838 h 1311216"/>
                <a:gd name="connsiteX14" fmla="*/ 1190445 w 3640347"/>
                <a:gd name="connsiteY14" fmla="*/ 474453 h 1311216"/>
                <a:gd name="connsiteX15" fmla="*/ 1268083 w 3640347"/>
                <a:gd name="connsiteY15" fmla="*/ 422695 h 1311216"/>
                <a:gd name="connsiteX16" fmla="*/ 1388853 w 3640347"/>
                <a:gd name="connsiteY16" fmla="*/ 301925 h 1311216"/>
                <a:gd name="connsiteX17" fmla="*/ 1535502 w 3640347"/>
                <a:gd name="connsiteY17" fmla="*/ 129397 h 1311216"/>
                <a:gd name="connsiteX18" fmla="*/ 1613140 w 3640347"/>
                <a:gd name="connsiteY18" fmla="*/ 77638 h 1311216"/>
                <a:gd name="connsiteX19" fmla="*/ 1742536 w 3640347"/>
                <a:gd name="connsiteY19" fmla="*/ 17253 h 1311216"/>
                <a:gd name="connsiteX20" fmla="*/ 1794294 w 3640347"/>
                <a:gd name="connsiteY20" fmla="*/ 0 h 1311216"/>
                <a:gd name="connsiteX21" fmla="*/ 3200400 w 3640347"/>
                <a:gd name="connsiteY21" fmla="*/ 8627 h 1311216"/>
                <a:gd name="connsiteX22" fmla="*/ 3226279 w 3640347"/>
                <a:gd name="connsiteY22" fmla="*/ 17253 h 1311216"/>
                <a:gd name="connsiteX23" fmla="*/ 3303917 w 3640347"/>
                <a:gd name="connsiteY23" fmla="*/ 94891 h 1311216"/>
                <a:gd name="connsiteX24" fmla="*/ 3390181 w 3640347"/>
                <a:gd name="connsiteY24" fmla="*/ 207034 h 1311216"/>
                <a:gd name="connsiteX25" fmla="*/ 3441940 w 3640347"/>
                <a:gd name="connsiteY25" fmla="*/ 310551 h 1311216"/>
                <a:gd name="connsiteX26" fmla="*/ 3519577 w 3640347"/>
                <a:gd name="connsiteY26" fmla="*/ 439947 h 1311216"/>
                <a:gd name="connsiteX27" fmla="*/ 3597215 w 3640347"/>
                <a:gd name="connsiteY27" fmla="*/ 569344 h 1311216"/>
                <a:gd name="connsiteX28" fmla="*/ 3640347 w 3640347"/>
                <a:gd name="connsiteY28" fmla="*/ 707366 h 1311216"/>
                <a:gd name="connsiteX29" fmla="*/ 3631721 w 3640347"/>
                <a:gd name="connsiteY29" fmla="*/ 1017917 h 1311216"/>
                <a:gd name="connsiteX30" fmla="*/ 3588589 w 3640347"/>
                <a:gd name="connsiteY30" fmla="*/ 1173193 h 1311216"/>
                <a:gd name="connsiteX31" fmla="*/ 3554083 w 3640347"/>
                <a:gd name="connsiteY31" fmla="*/ 1250831 h 1311216"/>
                <a:gd name="connsiteX32" fmla="*/ 3364302 w 3640347"/>
                <a:gd name="connsiteY32" fmla="*/ 1199072 h 1311216"/>
                <a:gd name="connsiteX33" fmla="*/ 3355676 w 3640347"/>
                <a:gd name="connsiteY33" fmla="*/ 1199073 h 1311216"/>
                <a:gd name="connsiteX34" fmla="*/ 3321170 w 3640347"/>
                <a:gd name="connsiteY34" fmla="*/ 923026 h 1311216"/>
                <a:gd name="connsiteX35" fmla="*/ 3278037 w 3640347"/>
                <a:gd name="connsiteY35" fmla="*/ 854016 h 1311216"/>
                <a:gd name="connsiteX36" fmla="*/ 3131389 w 3640347"/>
                <a:gd name="connsiteY36" fmla="*/ 793630 h 1311216"/>
                <a:gd name="connsiteX37" fmla="*/ 2846717 w 3640347"/>
                <a:gd name="connsiteY37" fmla="*/ 819510 h 1311216"/>
                <a:gd name="connsiteX38" fmla="*/ 2691442 w 3640347"/>
                <a:gd name="connsiteY38" fmla="*/ 940280 h 1311216"/>
                <a:gd name="connsiteX39" fmla="*/ 2631057 w 3640347"/>
                <a:gd name="connsiteY39" fmla="*/ 1069676 h 1311216"/>
                <a:gd name="connsiteX40" fmla="*/ 2622430 w 3640347"/>
                <a:gd name="connsiteY40" fmla="*/ 1285336 h 1311216"/>
                <a:gd name="connsiteX41" fmla="*/ 2458529 w 3640347"/>
                <a:gd name="connsiteY41" fmla="*/ 1311216 h 1311216"/>
                <a:gd name="connsiteX42" fmla="*/ 1293962 w 3640347"/>
                <a:gd name="connsiteY42" fmla="*/ 1293963 h 1311216"/>
                <a:gd name="connsiteX43" fmla="*/ 1086928 w 3640347"/>
                <a:gd name="connsiteY43" fmla="*/ 1242204 h 1311216"/>
                <a:gd name="connsiteX44" fmla="*/ 1061049 w 3640347"/>
                <a:gd name="connsiteY44" fmla="*/ 1207698 h 1311216"/>
                <a:gd name="connsiteX45" fmla="*/ 1035170 w 3640347"/>
                <a:gd name="connsiteY45" fmla="*/ 1069676 h 1311216"/>
                <a:gd name="connsiteX46" fmla="*/ 1026544 w 3640347"/>
                <a:gd name="connsiteY46" fmla="*/ 1017917 h 1311216"/>
                <a:gd name="connsiteX47" fmla="*/ 1000664 w 3640347"/>
                <a:gd name="connsiteY47" fmla="*/ 923027 h 1311216"/>
                <a:gd name="connsiteX48" fmla="*/ 957532 w 3640347"/>
                <a:gd name="connsiteY48" fmla="*/ 871268 h 1311216"/>
                <a:gd name="connsiteX49" fmla="*/ 897147 w 3640347"/>
                <a:gd name="connsiteY49" fmla="*/ 819510 h 1311216"/>
                <a:gd name="connsiteX50" fmla="*/ 785004 w 3640347"/>
                <a:gd name="connsiteY50" fmla="*/ 759125 h 1311216"/>
                <a:gd name="connsiteX51" fmla="*/ 629728 w 3640347"/>
                <a:gd name="connsiteY51" fmla="*/ 750498 h 1311216"/>
                <a:gd name="connsiteX52" fmla="*/ 508959 w 3640347"/>
                <a:gd name="connsiteY52" fmla="*/ 776378 h 1311216"/>
                <a:gd name="connsiteX53" fmla="*/ 422694 w 3640347"/>
                <a:gd name="connsiteY53" fmla="*/ 879895 h 1311216"/>
                <a:gd name="connsiteX54" fmla="*/ 353683 w 3640347"/>
                <a:gd name="connsiteY54" fmla="*/ 957532 h 1311216"/>
                <a:gd name="connsiteX55" fmla="*/ 310551 w 3640347"/>
                <a:gd name="connsiteY55" fmla="*/ 1035170 h 1311216"/>
                <a:gd name="connsiteX56" fmla="*/ 301925 w 3640347"/>
                <a:gd name="connsiteY56" fmla="*/ 1078302 h 1311216"/>
                <a:gd name="connsiteX57" fmla="*/ 327804 w 3640347"/>
                <a:gd name="connsiteY57" fmla="*/ 1233578 h 1311216"/>
                <a:gd name="connsiteX0" fmla="*/ 327804 w 3640347"/>
                <a:gd name="connsiteY0" fmla="*/ 1233578 h 1313132"/>
                <a:gd name="connsiteX1" fmla="*/ 284672 w 3640347"/>
                <a:gd name="connsiteY1" fmla="*/ 1259457 h 1313132"/>
                <a:gd name="connsiteX2" fmla="*/ 215661 w 3640347"/>
                <a:gd name="connsiteY2" fmla="*/ 1250831 h 1313132"/>
                <a:gd name="connsiteX3" fmla="*/ 103517 w 3640347"/>
                <a:gd name="connsiteY3" fmla="*/ 1259457 h 1313132"/>
                <a:gd name="connsiteX4" fmla="*/ 17253 w 3640347"/>
                <a:gd name="connsiteY4" fmla="*/ 1000664 h 1313132"/>
                <a:gd name="connsiteX5" fmla="*/ 0 w 3640347"/>
                <a:gd name="connsiteY5" fmla="*/ 940280 h 1313132"/>
                <a:gd name="connsiteX6" fmla="*/ 8627 w 3640347"/>
                <a:gd name="connsiteY6" fmla="*/ 871268 h 1313132"/>
                <a:gd name="connsiteX7" fmla="*/ 69011 w 3640347"/>
                <a:gd name="connsiteY7" fmla="*/ 767751 h 1313132"/>
                <a:gd name="connsiteX8" fmla="*/ 172528 w 3640347"/>
                <a:gd name="connsiteY8" fmla="*/ 655608 h 1313132"/>
                <a:gd name="connsiteX9" fmla="*/ 198408 w 3640347"/>
                <a:gd name="connsiteY9" fmla="*/ 629729 h 1313132"/>
                <a:gd name="connsiteX10" fmla="*/ 327804 w 3640347"/>
                <a:gd name="connsiteY10" fmla="*/ 595223 h 1313132"/>
                <a:gd name="connsiteX11" fmla="*/ 802257 w 3640347"/>
                <a:gd name="connsiteY11" fmla="*/ 577970 h 1313132"/>
                <a:gd name="connsiteX12" fmla="*/ 983411 w 3640347"/>
                <a:gd name="connsiteY12" fmla="*/ 552091 h 1313132"/>
                <a:gd name="connsiteX13" fmla="*/ 1112808 w 3640347"/>
                <a:gd name="connsiteY13" fmla="*/ 534838 h 1313132"/>
                <a:gd name="connsiteX14" fmla="*/ 1190445 w 3640347"/>
                <a:gd name="connsiteY14" fmla="*/ 474453 h 1313132"/>
                <a:gd name="connsiteX15" fmla="*/ 1268083 w 3640347"/>
                <a:gd name="connsiteY15" fmla="*/ 422695 h 1313132"/>
                <a:gd name="connsiteX16" fmla="*/ 1388853 w 3640347"/>
                <a:gd name="connsiteY16" fmla="*/ 301925 h 1313132"/>
                <a:gd name="connsiteX17" fmla="*/ 1535502 w 3640347"/>
                <a:gd name="connsiteY17" fmla="*/ 129397 h 1313132"/>
                <a:gd name="connsiteX18" fmla="*/ 1613140 w 3640347"/>
                <a:gd name="connsiteY18" fmla="*/ 77638 h 1313132"/>
                <a:gd name="connsiteX19" fmla="*/ 1742536 w 3640347"/>
                <a:gd name="connsiteY19" fmla="*/ 17253 h 1313132"/>
                <a:gd name="connsiteX20" fmla="*/ 1794294 w 3640347"/>
                <a:gd name="connsiteY20" fmla="*/ 0 h 1313132"/>
                <a:gd name="connsiteX21" fmla="*/ 3200400 w 3640347"/>
                <a:gd name="connsiteY21" fmla="*/ 8627 h 1313132"/>
                <a:gd name="connsiteX22" fmla="*/ 3226279 w 3640347"/>
                <a:gd name="connsiteY22" fmla="*/ 17253 h 1313132"/>
                <a:gd name="connsiteX23" fmla="*/ 3303917 w 3640347"/>
                <a:gd name="connsiteY23" fmla="*/ 94891 h 1313132"/>
                <a:gd name="connsiteX24" fmla="*/ 3390181 w 3640347"/>
                <a:gd name="connsiteY24" fmla="*/ 207034 h 1313132"/>
                <a:gd name="connsiteX25" fmla="*/ 3441940 w 3640347"/>
                <a:gd name="connsiteY25" fmla="*/ 310551 h 1313132"/>
                <a:gd name="connsiteX26" fmla="*/ 3519577 w 3640347"/>
                <a:gd name="connsiteY26" fmla="*/ 439947 h 1313132"/>
                <a:gd name="connsiteX27" fmla="*/ 3597215 w 3640347"/>
                <a:gd name="connsiteY27" fmla="*/ 569344 h 1313132"/>
                <a:gd name="connsiteX28" fmla="*/ 3640347 w 3640347"/>
                <a:gd name="connsiteY28" fmla="*/ 707366 h 1313132"/>
                <a:gd name="connsiteX29" fmla="*/ 3631721 w 3640347"/>
                <a:gd name="connsiteY29" fmla="*/ 1017917 h 1313132"/>
                <a:gd name="connsiteX30" fmla="*/ 3588589 w 3640347"/>
                <a:gd name="connsiteY30" fmla="*/ 1173193 h 1313132"/>
                <a:gd name="connsiteX31" fmla="*/ 3554083 w 3640347"/>
                <a:gd name="connsiteY31" fmla="*/ 1250831 h 1313132"/>
                <a:gd name="connsiteX32" fmla="*/ 3364302 w 3640347"/>
                <a:gd name="connsiteY32" fmla="*/ 1199072 h 1313132"/>
                <a:gd name="connsiteX33" fmla="*/ 3355676 w 3640347"/>
                <a:gd name="connsiteY33" fmla="*/ 1199073 h 1313132"/>
                <a:gd name="connsiteX34" fmla="*/ 3321170 w 3640347"/>
                <a:gd name="connsiteY34" fmla="*/ 923026 h 1313132"/>
                <a:gd name="connsiteX35" fmla="*/ 3278037 w 3640347"/>
                <a:gd name="connsiteY35" fmla="*/ 854016 h 1313132"/>
                <a:gd name="connsiteX36" fmla="*/ 3131389 w 3640347"/>
                <a:gd name="connsiteY36" fmla="*/ 793630 h 1313132"/>
                <a:gd name="connsiteX37" fmla="*/ 2846717 w 3640347"/>
                <a:gd name="connsiteY37" fmla="*/ 819510 h 1313132"/>
                <a:gd name="connsiteX38" fmla="*/ 2691442 w 3640347"/>
                <a:gd name="connsiteY38" fmla="*/ 940280 h 1313132"/>
                <a:gd name="connsiteX39" fmla="*/ 2631057 w 3640347"/>
                <a:gd name="connsiteY39" fmla="*/ 1069676 h 1313132"/>
                <a:gd name="connsiteX40" fmla="*/ 2622430 w 3640347"/>
                <a:gd name="connsiteY40" fmla="*/ 1285336 h 1313132"/>
                <a:gd name="connsiteX41" fmla="*/ 2458529 w 3640347"/>
                <a:gd name="connsiteY41" fmla="*/ 1311216 h 1313132"/>
                <a:gd name="connsiteX42" fmla="*/ 1293962 w 3640347"/>
                <a:gd name="connsiteY42" fmla="*/ 1311216 h 1313132"/>
                <a:gd name="connsiteX43" fmla="*/ 1086928 w 3640347"/>
                <a:gd name="connsiteY43" fmla="*/ 1242204 h 1313132"/>
                <a:gd name="connsiteX44" fmla="*/ 1061049 w 3640347"/>
                <a:gd name="connsiteY44" fmla="*/ 1207698 h 1313132"/>
                <a:gd name="connsiteX45" fmla="*/ 1035170 w 3640347"/>
                <a:gd name="connsiteY45" fmla="*/ 1069676 h 1313132"/>
                <a:gd name="connsiteX46" fmla="*/ 1026544 w 3640347"/>
                <a:gd name="connsiteY46" fmla="*/ 1017917 h 1313132"/>
                <a:gd name="connsiteX47" fmla="*/ 1000664 w 3640347"/>
                <a:gd name="connsiteY47" fmla="*/ 923027 h 1313132"/>
                <a:gd name="connsiteX48" fmla="*/ 957532 w 3640347"/>
                <a:gd name="connsiteY48" fmla="*/ 871268 h 1313132"/>
                <a:gd name="connsiteX49" fmla="*/ 897147 w 3640347"/>
                <a:gd name="connsiteY49" fmla="*/ 819510 h 1313132"/>
                <a:gd name="connsiteX50" fmla="*/ 785004 w 3640347"/>
                <a:gd name="connsiteY50" fmla="*/ 759125 h 1313132"/>
                <a:gd name="connsiteX51" fmla="*/ 629728 w 3640347"/>
                <a:gd name="connsiteY51" fmla="*/ 750498 h 1313132"/>
                <a:gd name="connsiteX52" fmla="*/ 508959 w 3640347"/>
                <a:gd name="connsiteY52" fmla="*/ 776378 h 1313132"/>
                <a:gd name="connsiteX53" fmla="*/ 422694 w 3640347"/>
                <a:gd name="connsiteY53" fmla="*/ 879895 h 1313132"/>
                <a:gd name="connsiteX54" fmla="*/ 353683 w 3640347"/>
                <a:gd name="connsiteY54" fmla="*/ 957532 h 1313132"/>
                <a:gd name="connsiteX55" fmla="*/ 310551 w 3640347"/>
                <a:gd name="connsiteY55" fmla="*/ 1035170 h 1313132"/>
                <a:gd name="connsiteX56" fmla="*/ 301925 w 3640347"/>
                <a:gd name="connsiteY56" fmla="*/ 1078302 h 1313132"/>
                <a:gd name="connsiteX57" fmla="*/ 327804 w 3640347"/>
                <a:gd name="connsiteY57" fmla="*/ 1233578 h 1313132"/>
                <a:gd name="connsiteX0" fmla="*/ 327804 w 3640347"/>
                <a:gd name="connsiteY0" fmla="*/ 1233578 h 1313132"/>
                <a:gd name="connsiteX1" fmla="*/ 284672 w 3640347"/>
                <a:gd name="connsiteY1" fmla="*/ 1259457 h 1313132"/>
                <a:gd name="connsiteX2" fmla="*/ 215661 w 3640347"/>
                <a:gd name="connsiteY2" fmla="*/ 1250831 h 1313132"/>
                <a:gd name="connsiteX3" fmla="*/ 103517 w 3640347"/>
                <a:gd name="connsiteY3" fmla="*/ 1259457 h 1313132"/>
                <a:gd name="connsiteX4" fmla="*/ 17253 w 3640347"/>
                <a:gd name="connsiteY4" fmla="*/ 1000664 h 1313132"/>
                <a:gd name="connsiteX5" fmla="*/ 0 w 3640347"/>
                <a:gd name="connsiteY5" fmla="*/ 940280 h 1313132"/>
                <a:gd name="connsiteX6" fmla="*/ 8627 w 3640347"/>
                <a:gd name="connsiteY6" fmla="*/ 871268 h 1313132"/>
                <a:gd name="connsiteX7" fmla="*/ 69011 w 3640347"/>
                <a:gd name="connsiteY7" fmla="*/ 767751 h 1313132"/>
                <a:gd name="connsiteX8" fmla="*/ 172528 w 3640347"/>
                <a:gd name="connsiteY8" fmla="*/ 655608 h 1313132"/>
                <a:gd name="connsiteX9" fmla="*/ 198408 w 3640347"/>
                <a:gd name="connsiteY9" fmla="*/ 629729 h 1313132"/>
                <a:gd name="connsiteX10" fmla="*/ 327804 w 3640347"/>
                <a:gd name="connsiteY10" fmla="*/ 595223 h 1313132"/>
                <a:gd name="connsiteX11" fmla="*/ 802257 w 3640347"/>
                <a:gd name="connsiteY11" fmla="*/ 577970 h 1313132"/>
                <a:gd name="connsiteX12" fmla="*/ 983411 w 3640347"/>
                <a:gd name="connsiteY12" fmla="*/ 552091 h 1313132"/>
                <a:gd name="connsiteX13" fmla="*/ 1112808 w 3640347"/>
                <a:gd name="connsiteY13" fmla="*/ 534838 h 1313132"/>
                <a:gd name="connsiteX14" fmla="*/ 1190445 w 3640347"/>
                <a:gd name="connsiteY14" fmla="*/ 474453 h 1313132"/>
                <a:gd name="connsiteX15" fmla="*/ 1268083 w 3640347"/>
                <a:gd name="connsiteY15" fmla="*/ 422695 h 1313132"/>
                <a:gd name="connsiteX16" fmla="*/ 1388853 w 3640347"/>
                <a:gd name="connsiteY16" fmla="*/ 301925 h 1313132"/>
                <a:gd name="connsiteX17" fmla="*/ 1613140 w 3640347"/>
                <a:gd name="connsiteY17" fmla="*/ 77638 h 1313132"/>
                <a:gd name="connsiteX18" fmla="*/ 1742536 w 3640347"/>
                <a:gd name="connsiteY18" fmla="*/ 17253 h 1313132"/>
                <a:gd name="connsiteX19" fmla="*/ 1794294 w 3640347"/>
                <a:gd name="connsiteY19" fmla="*/ 0 h 1313132"/>
                <a:gd name="connsiteX20" fmla="*/ 3200400 w 3640347"/>
                <a:gd name="connsiteY20" fmla="*/ 8627 h 1313132"/>
                <a:gd name="connsiteX21" fmla="*/ 3226279 w 3640347"/>
                <a:gd name="connsiteY21" fmla="*/ 17253 h 1313132"/>
                <a:gd name="connsiteX22" fmla="*/ 3303917 w 3640347"/>
                <a:gd name="connsiteY22" fmla="*/ 94891 h 1313132"/>
                <a:gd name="connsiteX23" fmla="*/ 3390181 w 3640347"/>
                <a:gd name="connsiteY23" fmla="*/ 207034 h 1313132"/>
                <a:gd name="connsiteX24" fmla="*/ 3441940 w 3640347"/>
                <a:gd name="connsiteY24" fmla="*/ 310551 h 1313132"/>
                <a:gd name="connsiteX25" fmla="*/ 3519577 w 3640347"/>
                <a:gd name="connsiteY25" fmla="*/ 439947 h 1313132"/>
                <a:gd name="connsiteX26" fmla="*/ 3597215 w 3640347"/>
                <a:gd name="connsiteY26" fmla="*/ 569344 h 1313132"/>
                <a:gd name="connsiteX27" fmla="*/ 3640347 w 3640347"/>
                <a:gd name="connsiteY27" fmla="*/ 707366 h 1313132"/>
                <a:gd name="connsiteX28" fmla="*/ 3631721 w 3640347"/>
                <a:gd name="connsiteY28" fmla="*/ 1017917 h 1313132"/>
                <a:gd name="connsiteX29" fmla="*/ 3588589 w 3640347"/>
                <a:gd name="connsiteY29" fmla="*/ 1173193 h 1313132"/>
                <a:gd name="connsiteX30" fmla="*/ 3554083 w 3640347"/>
                <a:gd name="connsiteY30" fmla="*/ 1250831 h 1313132"/>
                <a:gd name="connsiteX31" fmla="*/ 3364302 w 3640347"/>
                <a:gd name="connsiteY31" fmla="*/ 1199072 h 1313132"/>
                <a:gd name="connsiteX32" fmla="*/ 3355676 w 3640347"/>
                <a:gd name="connsiteY32" fmla="*/ 1199073 h 1313132"/>
                <a:gd name="connsiteX33" fmla="*/ 3321170 w 3640347"/>
                <a:gd name="connsiteY33" fmla="*/ 923026 h 1313132"/>
                <a:gd name="connsiteX34" fmla="*/ 3278037 w 3640347"/>
                <a:gd name="connsiteY34" fmla="*/ 854016 h 1313132"/>
                <a:gd name="connsiteX35" fmla="*/ 3131389 w 3640347"/>
                <a:gd name="connsiteY35" fmla="*/ 793630 h 1313132"/>
                <a:gd name="connsiteX36" fmla="*/ 2846717 w 3640347"/>
                <a:gd name="connsiteY36" fmla="*/ 819510 h 1313132"/>
                <a:gd name="connsiteX37" fmla="*/ 2691442 w 3640347"/>
                <a:gd name="connsiteY37" fmla="*/ 940280 h 1313132"/>
                <a:gd name="connsiteX38" fmla="*/ 2631057 w 3640347"/>
                <a:gd name="connsiteY38" fmla="*/ 1069676 h 1313132"/>
                <a:gd name="connsiteX39" fmla="*/ 2622430 w 3640347"/>
                <a:gd name="connsiteY39" fmla="*/ 1285336 h 1313132"/>
                <a:gd name="connsiteX40" fmla="*/ 2458529 w 3640347"/>
                <a:gd name="connsiteY40" fmla="*/ 1311216 h 1313132"/>
                <a:gd name="connsiteX41" fmla="*/ 1293962 w 3640347"/>
                <a:gd name="connsiteY41" fmla="*/ 1311216 h 1313132"/>
                <a:gd name="connsiteX42" fmla="*/ 1086928 w 3640347"/>
                <a:gd name="connsiteY42" fmla="*/ 1242204 h 1313132"/>
                <a:gd name="connsiteX43" fmla="*/ 1061049 w 3640347"/>
                <a:gd name="connsiteY43" fmla="*/ 1207698 h 1313132"/>
                <a:gd name="connsiteX44" fmla="*/ 1035170 w 3640347"/>
                <a:gd name="connsiteY44" fmla="*/ 1069676 h 1313132"/>
                <a:gd name="connsiteX45" fmla="*/ 1026544 w 3640347"/>
                <a:gd name="connsiteY45" fmla="*/ 1017917 h 1313132"/>
                <a:gd name="connsiteX46" fmla="*/ 1000664 w 3640347"/>
                <a:gd name="connsiteY46" fmla="*/ 923027 h 1313132"/>
                <a:gd name="connsiteX47" fmla="*/ 957532 w 3640347"/>
                <a:gd name="connsiteY47" fmla="*/ 871268 h 1313132"/>
                <a:gd name="connsiteX48" fmla="*/ 897147 w 3640347"/>
                <a:gd name="connsiteY48" fmla="*/ 819510 h 1313132"/>
                <a:gd name="connsiteX49" fmla="*/ 785004 w 3640347"/>
                <a:gd name="connsiteY49" fmla="*/ 759125 h 1313132"/>
                <a:gd name="connsiteX50" fmla="*/ 629728 w 3640347"/>
                <a:gd name="connsiteY50" fmla="*/ 750498 h 1313132"/>
                <a:gd name="connsiteX51" fmla="*/ 508959 w 3640347"/>
                <a:gd name="connsiteY51" fmla="*/ 776378 h 1313132"/>
                <a:gd name="connsiteX52" fmla="*/ 422694 w 3640347"/>
                <a:gd name="connsiteY52" fmla="*/ 879895 h 1313132"/>
                <a:gd name="connsiteX53" fmla="*/ 353683 w 3640347"/>
                <a:gd name="connsiteY53" fmla="*/ 957532 h 1313132"/>
                <a:gd name="connsiteX54" fmla="*/ 310551 w 3640347"/>
                <a:gd name="connsiteY54" fmla="*/ 1035170 h 1313132"/>
                <a:gd name="connsiteX55" fmla="*/ 301925 w 3640347"/>
                <a:gd name="connsiteY55" fmla="*/ 1078302 h 1313132"/>
                <a:gd name="connsiteX56" fmla="*/ 327804 w 3640347"/>
                <a:gd name="connsiteY56" fmla="*/ 1233578 h 1313132"/>
                <a:gd name="connsiteX0" fmla="*/ 327804 w 3640347"/>
                <a:gd name="connsiteY0" fmla="*/ 1233578 h 1313132"/>
                <a:gd name="connsiteX1" fmla="*/ 284672 w 3640347"/>
                <a:gd name="connsiteY1" fmla="*/ 1259457 h 1313132"/>
                <a:gd name="connsiteX2" fmla="*/ 215661 w 3640347"/>
                <a:gd name="connsiteY2" fmla="*/ 1250831 h 1313132"/>
                <a:gd name="connsiteX3" fmla="*/ 103517 w 3640347"/>
                <a:gd name="connsiteY3" fmla="*/ 1259457 h 1313132"/>
                <a:gd name="connsiteX4" fmla="*/ 17253 w 3640347"/>
                <a:gd name="connsiteY4" fmla="*/ 1000664 h 1313132"/>
                <a:gd name="connsiteX5" fmla="*/ 0 w 3640347"/>
                <a:gd name="connsiteY5" fmla="*/ 940280 h 1313132"/>
                <a:gd name="connsiteX6" fmla="*/ 8627 w 3640347"/>
                <a:gd name="connsiteY6" fmla="*/ 871268 h 1313132"/>
                <a:gd name="connsiteX7" fmla="*/ 69011 w 3640347"/>
                <a:gd name="connsiteY7" fmla="*/ 767751 h 1313132"/>
                <a:gd name="connsiteX8" fmla="*/ 172528 w 3640347"/>
                <a:gd name="connsiteY8" fmla="*/ 655608 h 1313132"/>
                <a:gd name="connsiteX9" fmla="*/ 198408 w 3640347"/>
                <a:gd name="connsiteY9" fmla="*/ 629729 h 1313132"/>
                <a:gd name="connsiteX10" fmla="*/ 327804 w 3640347"/>
                <a:gd name="connsiteY10" fmla="*/ 595223 h 1313132"/>
                <a:gd name="connsiteX11" fmla="*/ 802257 w 3640347"/>
                <a:gd name="connsiteY11" fmla="*/ 577970 h 1313132"/>
                <a:gd name="connsiteX12" fmla="*/ 983411 w 3640347"/>
                <a:gd name="connsiteY12" fmla="*/ 552091 h 1313132"/>
                <a:gd name="connsiteX13" fmla="*/ 1112808 w 3640347"/>
                <a:gd name="connsiteY13" fmla="*/ 534838 h 1313132"/>
                <a:gd name="connsiteX14" fmla="*/ 1190445 w 3640347"/>
                <a:gd name="connsiteY14" fmla="*/ 474453 h 1313132"/>
                <a:gd name="connsiteX15" fmla="*/ 1268083 w 3640347"/>
                <a:gd name="connsiteY15" fmla="*/ 422695 h 1313132"/>
                <a:gd name="connsiteX16" fmla="*/ 1380226 w 3640347"/>
                <a:gd name="connsiteY16" fmla="*/ 293299 h 1313132"/>
                <a:gd name="connsiteX17" fmla="*/ 1613140 w 3640347"/>
                <a:gd name="connsiteY17" fmla="*/ 77638 h 1313132"/>
                <a:gd name="connsiteX18" fmla="*/ 1742536 w 3640347"/>
                <a:gd name="connsiteY18" fmla="*/ 17253 h 1313132"/>
                <a:gd name="connsiteX19" fmla="*/ 1794294 w 3640347"/>
                <a:gd name="connsiteY19" fmla="*/ 0 h 1313132"/>
                <a:gd name="connsiteX20" fmla="*/ 3200400 w 3640347"/>
                <a:gd name="connsiteY20" fmla="*/ 8627 h 1313132"/>
                <a:gd name="connsiteX21" fmla="*/ 3226279 w 3640347"/>
                <a:gd name="connsiteY21" fmla="*/ 17253 h 1313132"/>
                <a:gd name="connsiteX22" fmla="*/ 3303917 w 3640347"/>
                <a:gd name="connsiteY22" fmla="*/ 94891 h 1313132"/>
                <a:gd name="connsiteX23" fmla="*/ 3390181 w 3640347"/>
                <a:gd name="connsiteY23" fmla="*/ 207034 h 1313132"/>
                <a:gd name="connsiteX24" fmla="*/ 3441940 w 3640347"/>
                <a:gd name="connsiteY24" fmla="*/ 310551 h 1313132"/>
                <a:gd name="connsiteX25" fmla="*/ 3519577 w 3640347"/>
                <a:gd name="connsiteY25" fmla="*/ 439947 h 1313132"/>
                <a:gd name="connsiteX26" fmla="*/ 3597215 w 3640347"/>
                <a:gd name="connsiteY26" fmla="*/ 569344 h 1313132"/>
                <a:gd name="connsiteX27" fmla="*/ 3640347 w 3640347"/>
                <a:gd name="connsiteY27" fmla="*/ 707366 h 1313132"/>
                <a:gd name="connsiteX28" fmla="*/ 3631721 w 3640347"/>
                <a:gd name="connsiteY28" fmla="*/ 1017917 h 1313132"/>
                <a:gd name="connsiteX29" fmla="*/ 3588589 w 3640347"/>
                <a:gd name="connsiteY29" fmla="*/ 1173193 h 1313132"/>
                <a:gd name="connsiteX30" fmla="*/ 3554083 w 3640347"/>
                <a:gd name="connsiteY30" fmla="*/ 1250831 h 1313132"/>
                <a:gd name="connsiteX31" fmla="*/ 3364302 w 3640347"/>
                <a:gd name="connsiteY31" fmla="*/ 1199072 h 1313132"/>
                <a:gd name="connsiteX32" fmla="*/ 3355676 w 3640347"/>
                <a:gd name="connsiteY32" fmla="*/ 1199073 h 1313132"/>
                <a:gd name="connsiteX33" fmla="*/ 3321170 w 3640347"/>
                <a:gd name="connsiteY33" fmla="*/ 923026 h 1313132"/>
                <a:gd name="connsiteX34" fmla="*/ 3278037 w 3640347"/>
                <a:gd name="connsiteY34" fmla="*/ 854016 h 1313132"/>
                <a:gd name="connsiteX35" fmla="*/ 3131389 w 3640347"/>
                <a:gd name="connsiteY35" fmla="*/ 793630 h 1313132"/>
                <a:gd name="connsiteX36" fmla="*/ 2846717 w 3640347"/>
                <a:gd name="connsiteY36" fmla="*/ 819510 h 1313132"/>
                <a:gd name="connsiteX37" fmla="*/ 2691442 w 3640347"/>
                <a:gd name="connsiteY37" fmla="*/ 940280 h 1313132"/>
                <a:gd name="connsiteX38" fmla="*/ 2631057 w 3640347"/>
                <a:gd name="connsiteY38" fmla="*/ 1069676 h 1313132"/>
                <a:gd name="connsiteX39" fmla="*/ 2622430 w 3640347"/>
                <a:gd name="connsiteY39" fmla="*/ 1285336 h 1313132"/>
                <a:gd name="connsiteX40" fmla="*/ 2458529 w 3640347"/>
                <a:gd name="connsiteY40" fmla="*/ 1311216 h 1313132"/>
                <a:gd name="connsiteX41" fmla="*/ 1293962 w 3640347"/>
                <a:gd name="connsiteY41" fmla="*/ 1311216 h 1313132"/>
                <a:gd name="connsiteX42" fmla="*/ 1086928 w 3640347"/>
                <a:gd name="connsiteY42" fmla="*/ 1242204 h 1313132"/>
                <a:gd name="connsiteX43" fmla="*/ 1061049 w 3640347"/>
                <a:gd name="connsiteY43" fmla="*/ 1207698 h 1313132"/>
                <a:gd name="connsiteX44" fmla="*/ 1035170 w 3640347"/>
                <a:gd name="connsiteY44" fmla="*/ 1069676 h 1313132"/>
                <a:gd name="connsiteX45" fmla="*/ 1026544 w 3640347"/>
                <a:gd name="connsiteY45" fmla="*/ 1017917 h 1313132"/>
                <a:gd name="connsiteX46" fmla="*/ 1000664 w 3640347"/>
                <a:gd name="connsiteY46" fmla="*/ 923027 h 1313132"/>
                <a:gd name="connsiteX47" fmla="*/ 957532 w 3640347"/>
                <a:gd name="connsiteY47" fmla="*/ 871268 h 1313132"/>
                <a:gd name="connsiteX48" fmla="*/ 897147 w 3640347"/>
                <a:gd name="connsiteY48" fmla="*/ 819510 h 1313132"/>
                <a:gd name="connsiteX49" fmla="*/ 785004 w 3640347"/>
                <a:gd name="connsiteY49" fmla="*/ 759125 h 1313132"/>
                <a:gd name="connsiteX50" fmla="*/ 629728 w 3640347"/>
                <a:gd name="connsiteY50" fmla="*/ 750498 h 1313132"/>
                <a:gd name="connsiteX51" fmla="*/ 508959 w 3640347"/>
                <a:gd name="connsiteY51" fmla="*/ 776378 h 1313132"/>
                <a:gd name="connsiteX52" fmla="*/ 422694 w 3640347"/>
                <a:gd name="connsiteY52" fmla="*/ 879895 h 1313132"/>
                <a:gd name="connsiteX53" fmla="*/ 353683 w 3640347"/>
                <a:gd name="connsiteY53" fmla="*/ 957532 h 1313132"/>
                <a:gd name="connsiteX54" fmla="*/ 310551 w 3640347"/>
                <a:gd name="connsiteY54" fmla="*/ 1035170 h 1313132"/>
                <a:gd name="connsiteX55" fmla="*/ 301925 w 3640347"/>
                <a:gd name="connsiteY55" fmla="*/ 1078302 h 1313132"/>
                <a:gd name="connsiteX56" fmla="*/ 327804 w 3640347"/>
                <a:gd name="connsiteY56" fmla="*/ 1233578 h 1313132"/>
                <a:gd name="connsiteX0" fmla="*/ 327804 w 3640347"/>
                <a:gd name="connsiteY0" fmla="*/ 1233578 h 1313132"/>
                <a:gd name="connsiteX1" fmla="*/ 284672 w 3640347"/>
                <a:gd name="connsiteY1" fmla="*/ 1259457 h 1313132"/>
                <a:gd name="connsiteX2" fmla="*/ 215661 w 3640347"/>
                <a:gd name="connsiteY2" fmla="*/ 1250831 h 1313132"/>
                <a:gd name="connsiteX3" fmla="*/ 103517 w 3640347"/>
                <a:gd name="connsiteY3" fmla="*/ 1259457 h 1313132"/>
                <a:gd name="connsiteX4" fmla="*/ 17253 w 3640347"/>
                <a:gd name="connsiteY4" fmla="*/ 1000664 h 1313132"/>
                <a:gd name="connsiteX5" fmla="*/ 0 w 3640347"/>
                <a:gd name="connsiteY5" fmla="*/ 940280 h 1313132"/>
                <a:gd name="connsiteX6" fmla="*/ 8627 w 3640347"/>
                <a:gd name="connsiteY6" fmla="*/ 871268 h 1313132"/>
                <a:gd name="connsiteX7" fmla="*/ 69011 w 3640347"/>
                <a:gd name="connsiteY7" fmla="*/ 767751 h 1313132"/>
                <a:gd name="connsiteX8" fmla="*/ 172528 w 3640347"/>
                <a:gd name="connsiteY8" fmla="*/ 655608 h 1313132"/>
                <a:gd name="connsiteX9" fmla="*/ 198408 w 3640347"/>
                <a:gd name="connsiteY9" fmla="*/ 629729 h 1313132"/>
                <a:gd name="connsiteX10" fmla="*/ 327804 w 3640347"/>
                <a:gd name="connsiteY10" fmla="*/ 595223 h 1313132"/>
                <a:gd name="connsiteX11" fmla="*/ 802257 w 3640347"/>
                <a:gd name="connsiteY11" fmla="*/ 577970 h 1313132"/>
                <a:gd name="connsiteX12" fmla="*/ 983411 w 3640347"/>
                <a:gd name="connsiteY12" fmla="*/ 552091 h 1313132"/>
                <a:gd name="connsiteX13" fmla="*/ 1112808 w 3640347"/>
                <a:gd name="connsiteY13" fmla="*/ 534838 h 1313132"/>
                <a:gd name="connsiteX14" fmla="*/ 1190445 w 3640347"/>
                <a:gd name="connsiteY14" fmla="*/ 474453 h 1313132"/>
                <a:gd name="connsiteX15" fmla="*/ 1380226 w 3640347"/>
                <a:gd name="connsiteY15" fmla="*/ 293299 h 1313132"/>
                <a:gd name="connsiteX16" fmla="*/ 1613140 w 3640347"/>
                <a:gd name="connsiteY16" fmla="*/ 77638 h 1313132"/>
                <a:gd name="connsiteX17" fmla="*/ 1742536 w 3640347"/>
                <a:gd name="connsiteY17" fmla="*/ 17253 h 1313132"/>
                <a:gd name="connsiteX18" fmla="*/ 1794294 w 3640347"/>
                <a:gd name="connsiteY18" fmla="*/ 0 h 1313132"/>
                <a:gd name="connsiteX19" fmla="*/ 3200400 w 3640347"/>
                <a:gd name="connsiteY19" fmla="*/ 8627 h 1313132"/>
                <a:gd name="connsiteX20" fmla="*/ 3226279 w 3640347"/>
                <a:gd name="connsiteY20" fmla="*/ 17253 h 1313132"/>
                <a:gd name="connsiteX21" fmla="*/ 3303917 w 3640347"/>
                <a:gd name="connsiteY21" fmla="*/ 94891 h 1313132"/>
                <a:gd name="connsiteX22" fmla="*/ 3390181 w 3640347"/>
                <a:gd name="connsiteY22" fmla="*/ 207034 h 1313132"/>
                <a:gd name="connsiteX23" fmla="*/ 3441940 w 3640347"/>
                <a:gd name="connsiteY23" fmla="*/ 310551 h 1313132"/>
                <a:gd name="connsiteX24" fmla="*/ 3519577 w 3640347"/>
                <a:gd name="connsiteY24" fmla="*/ 439947 h 1313132"/>
                <a:gd name="connsiteX25" fmla="*/ 3597215 w 3640347"/>
                <a:gd name="connsiteY25" fmla="*/ 569344 h 1313132"/>
                <a:gd name="connsiteX26" fmla="*/ 3640347 w 3640347"/>
                <a:gd name="connsiteY26" fmla="*/ 707366 h 1313132"/>
                <a:gd name="connsiteX27" fmla="*/ 3631721 w 3640347"/>
                <a:gd name="connsiteY27" fmla="*/ 1017917 h 1313132"/>
                <a:gd name="connsiteX28" fmla="*/ 3588589 w 3640347"/>
                <a:gd name="connsiteY28" fmla="*/ 1173193 h 1313132"/>
                <a:gd name="connsiteX29" fmla="*/ 3554083 w 3640347"/>
                <a:gd name="connsiteY29" fmla="*/ 1250831 h 1313132"/>
                <a:gd name="connsiteX30" fmla="*/ 3364302 w 3640347"/>
                <a:gd name="connsiteY30" fmla="*/ 1199072 h 1313132"/>
                <a:gd name="connsiteX31" fmla="*/ 3355676 w 3640347"/>
                <a:gd name="connsiteY31" fmla="*/ 1199073 h 1313132"/>
                <a:gd name="connsiteX32" fmla="*/ 3321170 w 3640347"/>
                <a:gd name="connsiteY32" fmla="*/ 923026 h 1313132"/>
                <a:gd name="connsiteX33" fmla="*/ 3278037 w 3640347"/>
                <a:gd name="connsiteY33" fmla="*/ 854016 h 1313132"/>
                <a:gd name="connsiteX34" fmla="*/ 3131389 w 3640347"/>
                <a:gd name="connsiteY34" fmla="*/ 793630 h 1313132"/>
                <a:gd name="connsiteX35" fmla="*/ 2846717 w 3640347"/>
                <a:gd name="connsiteY35" fmla="*/ 819510 h 1313132"/>
                <a:gd name="connsiteX36" fmla="*/ 2691442 w 3640347"/>
                <a:gd name="connsiteY36" fmla="*/ 940280 h 1313132"/>
                <a:gd name="connsiteX37" fmla="*/ 2631057 w 3640347"/>
                <a:gd name="connsiteY37" fmla="*/ 1069676 h 1313132"/>
                <a:gd name="connsiteX38" fmla="*/ 2622430 w 3640347"/>
                <a:gd name="connsiteY38" fmla="*/ 1285336 h 1313132"/>
                <a:gd name="connsiteX39" fmla="*/ 2458529 w 3640347"/>
                <a:gd name="connsiteY39" fmla="*/ 1311216 h 1313132"/>
                <a:gd name="connsiteX40" fmla="*/ 1293962 w 3640347"/>
                <a:gd name="connsiteY40" fmla="*/ 1311216 h 1313132"/>
                <a:gd name="connsiteX41" fmla="*/ 1086928 w 3640347"/>
                <a:gd name="connsiteY41" fmla="*/ 1242204 h 1313132"/>
                <a:gd name="connsiteX42" fmla="*/ 1061049 w 3640347"/>
                <a:gd name="connsiteY42" fmla="*/ 1207698 h 1313132"/>
                <a:gd name="connsiteX43" fmla="*/ 1035170 w 3640347"/>
                <a:gd name="connsiteY43" fmla="*/ 1069676 h 1313132"/>
                <a:gd name="connsiteX44" fmla="*/ 1026544 w 3640347"/>
                <a:gd name="connsiteY44" fmla="*/ 1017917 h 1313132"/>
                <a:gd name="connsiteX45" fmla="*/ 1000664 w 3640347"/>
                <a:gd name="connsiteY45" fmla="*/ 923027 h 1313132"/>
                <a:gd name="connsiteX46" fmla="*/ 957532 w 3640347"/>
                <a:gd name="connsiteY46" fmla="*/ 871268 h 1313132"/>
                <a:gd name="connsiteX47" fmla="*/ 897147 w 3640347"/>
                <a:gd name="connsiteY47" fmla="*/ 819510 h 1313132"/>
                <a:gd name="connsiteX48" fmla="*/ 785004 w 3640347"/>
                <a:gd name="connsiteY48" fmla="*/ 759125 h 1313132"/>
                <a:gd name="connsiteX49" fmla="*/ 629728 w 3640347"/>
                <a:gd name="connsiteY49" fmla="*/ 750498 h 1313132"/>
                <a:gd name="connsiteX50" fmla="*/ 508959 w 3640347"/>
                <a:gd name="connsiteY50" fmla="*/ 776378 h 1313132"/>
                <a:gd name="connsiteX51" fmla="*/ 422694 w 3640347"/>
                <a:gd name="connsiteY51" fmla="*/ 879895 h 1313132"/>
                <a:gd name="connsiteX52" fmla="*/ 353683 w 3640347"/>
                <a:gd name="connsiteY52" fmla="*/ 957532 h 1313132"/>
                <a:gd name="connsiteX53" fmla="*/ 310551 w 3640347"/>
                <a:gd name="connsiteY53" fmla="*/ 1035170 h 1313132"/>
                <a:gd name="connsiteX54" fmla="*/ 301925 w 3640347"/>
                <a:gd name="connsiteY54" fmla="*/ 1078302 h 1313132"/>
                <a:gd name="connsiteX55" fmla="*/ 327804 w 3640347"/>
                <a:gd name="connsiteY55" fmla="*/ 1233578 h 1313132"/>
                <a:gd name="connsiteX0" fmla="*/ 327804 w 3640347"/>
                <a:gd name="connsiteY0" fmla="*/ 1233578 h 1313132"/>
                <a:gd name="connsiteX1" fmla="*/ 284672 w 3640347"/>
                <a:gd name="connsiteY1" fmla="*/ 1259457 h 1313132"/>
                <a:gd name="connsiteX2" fmla="*/ 215661 w 3640347"/>
                <a:gd name="connsiteY2" fmla="*/ 1250831 h 1313132"/>
                <a:gd name="connsiteX3" fmla="*/ 103517 w 3640347"/>
                <a:gd name="connsiteY3" fmla="*/ 1259457 h 1313132"/>
                <a:gd name="connsiteX4" fmla="*/ 17253 w 3640347"/>
                <a:gd name="connsiteY4" fmla="*/ 1000664 h 1313132"/>
                <a:gd name="connsiteX5" fmla="*/ 0 w 3640347"/>
                <a:gd name="connsiteY5" fmla="*/ 940280 h 1313132"/>
                <a:gd name="connsiteX6" fmla="*/ 8627 w 3640347"/>
                <a:gd name="connsiteY6" fmla="*/ 871268 h 1313132"/>
                <a:gd name="connsiteX7" fmla="*/ 69011 w 3640347"/>
                <a:gd name="connsiteY7" fmla="*/ 767751 h 1313132"/>
                <a:gd name="connsiteX8" fmla="*/ 172528 w 3640347"/>
                <a:gd name="connsiteY8" fmla="*/ 655608 h 1313132"/>
                <a:gd name="connsiteX9" fmla="*/ 198408 w 3640347"/>
                <a:gd name="connsiteY9" fmla="*/ 629729 h 1313132"/>
                <a:gd name="connsiteX10" fmla="*/ 327804 w 3640347"/>
                <a:gd name="connsiteY10" fmla="*/ 595223 h 1313132"/>
                <a:gd name="connsiteX11" fmla="*/ 802257 w 3640347"/>
                <a:gd name="connsiteY11" fmla="*/ 577970 h 1313132"/>
                <a:gd name="connsiteX12" fmla="*/ 1112808 w 3640347"/>
                <a:gd name="connsiteY12" fmla="*/ 534838 h 1313132"/>
                <a:gd name="connsiteX13" fmla="*/ 1190445 w 3640347"/>
                <a:gd name="connsiteY13" fmla="*/ 474453 h 1313132"/>
                <a:gd name="connsiteX14" fmla="*/ 1380226 w 3640347"/>
                <a:gd name="connsiteY14" fmla="*/ 293299 h 1313132"/>
                <a:gd name="connsiteX15" fmla="*/ 1613140 w 3640347"/>
                <a:gd name="connsiteY15" fmla="*/ 77638 h 1313132"/>
                <a:gd name="connsiteX16" fmla="*/ 1742536 w 3640347"/>
                <a:gd name="connsiteY16" fmla="*/ 17253 h 1313132"/>
                <a:gd name="connsiteX17" fmla="*/ 1794294 w 3640347"/>
                <a:gd name="connsiteY17" fmla="*/ 0 h 1313132"/>
                <a:gd name="connsiteX18" fmla="*/ 3200400 w 3640347"/>
                <a:gd name="connsiteY18" fmla="*/ 8627 h 1313132"/>
                <a:gd name="connsiteX19" fmla="*/ 3226279 w 3640347"/>
                <a:gd name="connsiteY19" fmla="*/ 17253 h 1313132"/>
                <a:gd name="connsiteX20" fmla="*/ 3303917 w 3640347"/>
                <a:gd name="connsiteY20" fmla="*/ 94891 h 1313132"/>
                <a:gd name="connsiteX21" fmla="*/ 3390181 w 3640347"/>
                <a:gd name="connsiteY21" fmla="*/ 207034 h 1313132"/>
                <a:gd name="connsiteX22" fmla="*/ 3441940 w 3640347"/>
                <a:gd name="connsiteY22" fmla="*/ 310551 h 1313132"/>
                <a:gd name="connsiteX23" fmla="*/ 3519577 w 3640347"/>
                <a:gd name="connsiteY23" fmla="*/ 439947 h 1313132"/>
                <a:gd name="connsiteX24" fmla="*/ 3597215 w 3640347"/>
                <a:gd name="connsiteY24" fmla="*/ 569344 h 1313132"/>
                <a:gd name="connsiteX25" fmla="*/ 3640347 w 3640347"/>
                <a:gd name="connsiteY25" fmla="*/ 707366 h 1313132"/>
                <a:gd name="connsiteX26" fmla="*/ 3631721 w 3640347"/>
                <a:gd name="connsiteY26" fmla="*/ 1017917 h 1313132"/>
                <a:gd name="connsiteX27" fmla="*/ 3588589 w 3640347"/>
                <a:gd name="connsiteY27" fmla="*/ 1173193 h 1313132"/>
                <a:gd name="connsiteX28" fmla="*/ 3554083 w 3640347"/>
                <a:gd name="connsiteY28" fmla="*/ 1250831 h 1313132"/>
                <a:gd name="connsiteX29" fmla="*/ 3364302 w 3640347"/>
                <a:gd name="connsiteY29" fmla="*/ 1199072 h 1313132"/>
                <a:gd name="connsiteX30" fmla="*/ 3355676 w 3640347"/>
                <a:gd name="connsiteY30" fmla="*/ 1199073 h 1313132"/>
                <a:gd name="connsiteX31" fmla="*/ 3321170 w 3640347"/>
                <a:gd name="connsiteY31" fmla="*/ 923026 h 1313132"/>
                <a:gd name="connsiteX32" fmla="*/ 3278037 w 3640347"/>
                <a:gd name="connsiteY32" fmla="*/ 854016 h 1313132"/>
                <a:gd name="connsiteX33" fmla="*/ 3131389 w 3640347"/>
                <a:gd name="connsiteY33" fmla="*/ 793630 h 1313132"/>
                <a:gd name="connsiteX34" fmla="*/ 2846717 w 3640347"/>
                <a:gd name="connsiteY34" fmla="*/ 819510 h 1313132"/>
                <a:gd name="connsiteX35" fmla="*/ 2691442 w 3640347"/>
                <a:gd name="connsiteY35" fmla="*/ 940280 h 1313132"/>
                <a:gd name="connsiteX36" fmla="*/ 2631057 w 3640347"/>
                <a:gd name="connsiteY36" fmla="*/ 1069676 h 1313132"/>
                <a:gd name="connsiteX37" fmla="*/ 2622430 w 3640347"/>
                <a:gd name="connsiteY37" fmla="*/ 1285336 h 1313132"/>
                <a:gd name="connsiteX38" fmla="*/ 2458529 w 3640347"/>
                <a:gd name="connsiteY38" fmla="*/ 1311216 h 1313132"/>
                <a:gd name="connsiteX39" fmla="*/ 1293962 w 3640347"/>
                <a:gd name="connsiteY39" fmla="*/ 1311216 h 1313132"/>
                <a:gd name="connsiteX40" fmla="*/ 1086928 w 3640347"/>
                <a:gd name="connsiteY40" fmla="*/ 1242204 h 1313132"/>
                <a:gd name="connsiteX41" fmla="*/ 1061049 w 3640347"/>
                <a:gd name="connsiteY41" fmla="*/ 1207698 h 1313132"/>
                <a:gd name="connsiteX42" fmla="*/ 1035170 w 3640347"/>
                <a:gd name="connsiteY42" fmla="*/ 1069676 h 1313132"/>
                <a:gd name="connsiteX43" fmla="*/ 1026544 w 3640347"/>
                <a:gd name="connsiteY43" fmla="*/ 1017917 h 1313132"/>
                <a:gd name="connsiteX44" fmla="*/ 1000664 w 3640347"/>
                <a:gd name="connsiteY44" fmla="*/ 923027 h 1313132"/>
                <a:gd name="connsiteX45" fmla="*/ 957532 w 3640347"/>
                <a:gd name="connsiteY45" fmla="*/ 871268 h 1313132"/>
                <a:gd name="connsiteX46" fmla="*/ 897147 w 3640347"/>
                <a:gd name="connsiteY46" fmla="*/ 819510 h 1313132"/>
                <a:gd name="connsiteX47" fmla="*/ 785004 w 3640347"/>
                <a:gd name="connsiteY47" fmla="*/ 759125 h 1313132"/>
                <a:gd name="connsiteX48" fmla="*/ 629728 w 3640347"/>
                <a:gd name="connsiteY48" fmla="*/ 750498 h 1313132"/>
                <a:gd name="connsiteX49" fmla="*/ 508959 w 3640347"/>
                <a:gd name="connsiteY49" fmla="*/ 776378 h 1313132"/>
                <a:gd name="connsiteX50" fmla="*/ 422694 w 3640347"/>
                <a:gd name="connsiteY50" fmla="*/ 879895 h 1313132"/>
                <a:gd name="connsiteX51" fmla="*/ 353683 w 3640347"/>
                <a:gd name="connsiteY51" fmla="*/ 957532 h 1313132"/>
                <a:gd name="connsiteX52" fmla="*/ 310551 w 3640347"/>
                <a:gd name="connsiteY52" fmla="*/ 1035170 h 1313132"/>
                <a:gd name="connsiteX53" fmla="*/ 301925 w 3640347"/>
                <a:gd name="connsiteY53" fmla="*/ 1078302 h 1313132"/>
                <a:gd name="connsiteX54" fmla="*/ 327804 w 3640347"/>
                <a:gd name="connsiteY54" fmla="*/ 1233578 h 1313132"/>
                <a:gd name="connsiteX0" fmla="*/ 327804 w 3640347"/>
                <a:gd name="connsiteY0" fmla="*/ 1233578 h 1313132"/>
                <a:gd name="connsiteX1" fmla="*/ 284672 w 3640347"/>
                <a:gd name="connsiteY1" fmla="*/ 1259457 h 1313132"/>
                <a:gd name="connsiteX2" fmla="*/ 215661 w 3640347"/>
                <a:gd name="connsiteY2" fmla="*/ 1250831 h 1313132"/>
                <a:gd name="connsiteX3" fmla="*/ 103517 w 3640347"/>
                <a:gd name="connsiteY3" fmla="*/ 1259457 h 1313132"/>
                <a:gd name="connsiteX4" fmla="*/ 17253 w 3640347"/>
                <a:gd name="connsiteY4" fmla="*/ 1000664 h 1313132"/>
                <a:gd name="connsiteX5" fmla="*/ 0 w 3640347"/>
                <a:gd name="connsiteY5" fmla="*/ 940280 h 1313132"/>
                <a:gd name="connsiteX6" fmla="*/ 8627 w 3640347"/>
                <a:gd name="connsiteY6" fmla="*/ 871268 h 1313132"/>
                <a:gd name="connsiteX7" fmla="*/ 69011 w 3640347"/>
                <a:gd name="connsiteY7" fmla="*/ 767751 h 1313132"/>
                <a:gd name="connsiteX8" fmla="*/ 172528 w 3640347"/>
                <a:gd name="connsiteY8" fmla="*/ 655608 h 1313132"/>
                <a:gd name="connsiteX9" fmla="*/ 198408 w 3640347"/>
                <a:gd name="connsiteY9" fmla="*/ 629729 h 1313132"/>
                <a:gd name="connsiteX10" fmla="*/ 327804 w 3640347"/>
                <a:gd name="connsiteY10" fmla="*/ 595223 h 1313132"/>
                <a:gd name="connsiteX11" fmla="*/ 1112808 w 3640347"/>
                <a:gd name="connsiteY11" fmla="*/ 534838 h 1313132"/>
                <a:gd name="connsiteX12" fmla="*/ 1190445 w 3640347"/>
                <a:gd name="connsiteY12" fmla="*/ 474453 h 1313132"/>
                <a:gd name="connsiteX13" fmla="*/ 1380226 w 3640347"/>
                <a:gd name="connsiteY13" fmla="*/ 293299 h 1313132"/>
                <a:gd name="connsiteX14" fmla="*/ 1613140 w 3640347"/>
                <a:gd name="connsiteY14" fmla="*/ 77638 h 1313132"/>
                <a:gd name="connsiteX15" fmla="*/ 1742536 w 3640347"/>
                <a:gd name="connsiteY15" fmla="*/ 17253 h 1313132"/>
                <a:gd name="connsiteX16" fmla="*/ 1794294 w 3640347"/>
                <a:gd name="connsiteY16" fmla="*/ 0 h 1313132"/>
                <a:gd name="connsiteX17" fmla="*/ 3200400 w 3640347"/>
                <a:gd name="connsiteY17" fmla="*/ 8627 h 1313132"/>
                <a:gd name="connsiteX18" fmla="*/ 3226279 w 3640347"/>
                <a:gd name="connsiteY18" fmla="*/ 17253 h 1313132"/>
                <a:gd name="connsiteX19" fmla="*/ 3303917 w 3640347"/>
                <a:gd name="connsiteY19" fmla="*/ 94891 h 1313132"/>
                <a:gd name="connsiteX20" fmla="*/ 3390181 w 3640347"/>
                <a:gd name="connsiteY20" fmla="*/ 207034 h 1313132"/>
                <a:gd name="connsiteX21" fmla="*/ 3441940 w 3640347"/>
                <a:gd name="connsiteY21" fmla="*/ 310551 h 1313132"/>
                <a:gd name="connsiteX22" fmla="*/ 3519577 w 3640347"/>
                <a:gd name="connsiteY22" fmla="*/ 439947 h 1313132"/>
                <a:gd name="connsiteX23" fmla="*/ 3597215 w 3640347"/>
                <a:gd name="connsiteY23" fmla="*/ 569344 h 1313132"/>
                <a:gd name="connsiteX24" fmla="*/ 3640347 w 3640347"/>
                <a:gd name="connsiteY24" fmla="*/ 707366 h 1313132"/>
                <a:gd name="connsiteX25" fmla="*/ 3631721 w 3640347"/>
                <a:gd name="connsiteY25" fmla="*/ 1017917 h 1313132"/>
                <a:gd name="connsiteX26" fmla="*/ 3588589 w 3640347"/>
                <a:gd name="connsiteY26" fmla="*/ 1173193 h 1313132"/>
                <a:gd name="connsiteX27" fmla="*/ 3554083 w 3640347"/>
                <a:gd name="connsiteY27" fmla="*/ 1250831 h 1313132"/>
                <a:gd name="connsiteX28" fmla="*/ 3364302 w 3640347"/>
                <a:gd name="connsiteY28" fmla="*/ 1199072 h 1313132"/>
                <a:gd name="connsiteX29" fmla="*/ 3355676 w 3640347"/>
                <a:gd name="connsiteY29" fmla="*/ 1199073 h 1313132"/>
                <a:gd name="connsiteX30" fmla="*/ 3321170 w 3640347"/>
                <a:gd name="connsiteY30" fmla="*/ 923026 h 1313132"/>
                <a:gd name="connsiteX31" fmla="*/ 3278037 w 3640347"/>
                <a:gd name="connsiteY31" fmla="*/ 854016 h 1313132"/>
                <a:gd name="connsiteX32" fmla="*/ 3131389 w 3640347"/>
                <a:gd name="connsiteY32" fmla="*/ 793630 h 1313132"/>
                <a:gd name="connsiteX33" fmla="*/ 2846717 w 3640347"/>
                <a:gd name="connsiteY33" fmla="*/ 819510 h 1313132"/>
                <a:gd name="connsiteX34" fmla="*/ 2691442 w 3640347"/>
                <a:gd name="connsiteY34" fmla="*/ 940280 h 1313132"/>
                <a:gd name="connsiteX35" fmla="*/ 2631057 w 3640347"/>
                <a:gd name="connsiteY35" fmla="*/ 1069676 h 1313132"/>
                <a:gd name="connsiteX36" fmla="*/ 2622430 w 3640347"/>
                <a:gd name="connsiteY36" fmla="*/ 1285336 h 1313132"/>
                <a:gd name="connsiteX37" fmla="*/ 2458529 w 3640347"/>
                <a:gd name="connsiteY37" fmla="*/ 1311216 h 1313132"/>
                <a:gd name="connsiteX38" fmla="*/ 1293962 w 3640347"/>
                <a:gd name="connsiteY38" fmla="*/ 1311216 h 1313132"/>
                <a:gd name="connsiteX39" fmla="*/ 1086928 w 3640347"/>
                <a:gd name="connsiteY39" fmla="*/ 1242204 h 1313132"/>
                <a:gd name="connsiteX40" fmla="*/ 1061049 w 3640347"/>
                <a:gd name="connsiteY40" fmla="*/ 1207698 h 1313132"/>
                <a:gd name="connsiteX41" fmla="*/ 1035170 w 3640347"/>
                <a:gd name="connsiteY41" fmla="*/ 1069676 h 1313132"/>
                <a:gd name="connsiteX42" fmla="*/ 1026544 w 3640347"/>
                <a:gd name="connsiteY42" fmla="*/ 1017917 h 1313132"/>
                <a:gd name="connsiteX43" fmla="*/ 1000664 w 3640347"/>
                <a:gd name="connsiteY43" fmla="*/ 923027 h 1313132"/>
                <a:gd name="connsiteX44" fmla="*/ 957532 w 3640347"/>
                <a:gd name="connsiteY44" fmla="*/ 871268 h 1313132"/>
                <a:gd name="connsiteX45" fmla="*/ 897147 w 3640347"/>
                <a:gd name="connsiteY45" fmla="*/ 819510 h 1313132"/>
                <a:gd name="connsiteX46" fmla="*/ 785004 w 3640347"/>
                <a:gd name="connsiteY46" fmla="*/ 759125 h 1313132"/>
                <a:gd name="connsiteX47" fmla="*/ 629728 w 3640347"/>
                <a:gd name="connsiteY47" fmla="*/ 750498 h 1313132"/>
                <a:gd name="connsiteX48" fmla="*/ 508959 w 3640347"/>
                <a:gd name="connsiteY48" fmla="*/ 776378 h 1313132"/>
                <a:gd name="connsiteX49" fmla="*/ 422694 w 3640347"/>
                <a:gd name="connsiteY49" fmla="*/ 879895 h 1313132"/>
                <a:gd name="connsiteX50" fmla="*/ 353683 w 3640347"/>
                <a:gd name="connsiteY50" fmla="*/ 957532 h 1313132"/>
                <a:gd name="connsiteX51" fmla="*/ 310551 w 3640347"/>
                <a:gd name="connsiteY51" fmla="*/ 1035170 h 1313132"/>
                <a:gd name="connsiteX52" fmla="*/ 301925 w 3640347"/>
                <a:gd name="connsiteY52" fmla="*/ 1078302 h 1313132"/>
                <a:gd name="connsiteX53" fmla="*/ 327804 w 3640347"/>
                <a:gd name="connsiteY53" fmla="*/ 1233578 h 1313132"/>
                <a:gd name="connsiteX0" fmla="*/ 327804 w 3640347"/>
                <a:gd name="connsiteY0" fmla="*/ 1233578 h 1313132"/>
                <a:gd name="connsiteX1" fmla="*/ 284672 w 3640347"/>
                <a:gd name="connsiteY1" fmla="*/ 1259457 h 1313132"/>
                <a:gd name="connsiteX2" fmla="*/ 215661 w 3640347"/>
                <a:gd name="connsiteY2" fmla="*/ 1250831 h 1313132"/>
                <a:gd name="connsiteX3" fmla="*/ 103517 w 3640347"/>
                <a:gd name="connsiteY3" fmla="*/ 1259457 h 1313132"/>
                <a:gd name="connsiteX4" fmla="*/ 17253 w 3640347"/>
                <a:gd name="connsiteY4" fmla="*/ 1000664 h 1313132"/>
                <a:gd name="connsiteX5" fmla="*/ 0 w 3640347"/>
                <a:gd name="connsiteY5" fmla="*/ 940280 h 1313132"/>
                <a:gd name="connsiteX6" fmla="*/ 8627 w 3640347"/>
                <a:gd name="connsiteY6" fmla="*/ 871268 h 1313132"/>
                <a:gd name="connsiteX7" fmla="*/ 69011 w 3640347"/>
                <a:gd name="connsiteY7" fmla="*/ 767751 h 1313132"/>
                <a:gd name="connsiteX8" fmla="*/ 172528 w 3640347"/>
                <a:gd name="connsiteY8" fmla="*/ 655608 h 1313132"/>
                <a:gd name="connsiteX9" fmla="*/ 327804 w 3640347"/>
                <a:gd name="connsiteY9" fmla="*/ 595223 h 1313132"/>
                <a:gd name="connsiteX10" fmla="*/ 1112808 w 3640347"/>
                <a:gd name="connsiteY10" fmla="*/ 534838 h 1313132"/>
                <a:gd name="connsiteX11" fmla="*/ 1190445 w 3640347"/>
                <a:gd name="connsiteY11" fmla="*/ 474453 h 1313132"/>
                <a:gd name="connsiteX12" fmla="*/ 1380226 w 3640347"/>
                <a:gd name="connsiteY12" fmla="*/ 293299 h 1313132"/>
                <a:gd name="connsiteX13" fmla="*/ 1613140 w 3640347"/>
                <a:gd name="connsiteY13" fmla="*/ 77638 h 1313132"/>
                <a:gd name="connsiteX14" fmla="*/ 1742536 w 3640347"/>
                <a:gd name="connsiteY14" fmla="*/ 17253 h 1313132"/>
                <a:gd name="connsiteX15" fmla="*/ 1794294 w 3640347"/>
                <a:gd name="connsiteY15" fmla="*/ 0 h 1313132"/>
                <a:gd name="connsiteX16" fmla="*/ 3200400 w 3640347"/>
                <a:gd name="connsiteY16" fmla="*/ 8627 h 1313132"/>
                <a:gd name="connsiteX17" fmla="*/ 3226279 w 3640347"/>
                <a:gd name="connsiteY17" fmla="*/ 17253 h 1313132"/>
                <a:gd name="connsiteX18" fmla="*/ 3303917 w 3640347"/>
                <a:gd name="connsiteY18" fmla="*/ 94891 h 1313132"/>
                <a:gd name="connsiteX19" fmla="*/ 3390181 w 3640347"/>
                <a:gd name="connsiteY19" fmla="*/ 207034 h 1313132"/>
                <a:gd name="connsiteX20" fmla="*/ 3441940 w 3640347"/>
                <a:gd name="connsiteY20" fmla="*/ 310551 h 1313132"/>
                <a:gd name="connsiteX21" fmla="*/ 3519577 w 3640347"/>
                <a:gd name="connsiteY21" fmla="*/ 439947 h 1313132"/>
                <a:gd name="connsiteX22" fmla="*/ 3597215 w 3640347"/>
                <a:gd name="connsiteY22" fmla="*/ 569344 h 1313132"/>
                <a:gd name="connsiteX23" fmla="*/ 3640347 w 3640347"/>
                <a:gd name="connsiteY23" fmla="*/ 707366 h 1313132"/>
                <a:gd name="connsiteX24" fmla="*/ 3631721 w 3640347"/>
                <a:gd name="connsiteY24" fmla="*/ 1017917 h 1313132"/>
                <a:gd name="connsiteX25" fmla="*/ 3588589 w 3640347"/>
                <a:gd name="connsiteY25" fmla="*/ 1173193 h 1313132"/>
                <a:gd name="connsiteX26" fmla="*/ 3554083 w 3640347"/>
                <a:gd name="connsiteY26" fmla="*/ 1250831 h 1313132"/>
                <a:gd name="connsiteX27" fmla="*/ 3364302 w 3640347"/>
                <a:gd name="connsiteY27" fmla="*/ 1199072 h 1313132"/>
                <a:gd name="connsiteX28" fmla="*/ 3355676 w 3640347"/>
                <a:gd name="connsiteY28" fmla="*/ 1199073 h 1313132"/>
                <a:gd name="connsiteX29" fmla="*/ 3321170 w 3640347"/>
                <a:gd name="connsiteY29" fmla="*/ 923026 h 1313132"/>
                <a:gd name="connsiteX30" fmla="*/ 3278037 w 3640347"/>
                <a:gd name="connsiteY30" fmla="*/ 854016 h 1313132"/>
                <a:gd name="connsiteX31" fmla="*/ 3131389 w 3640347"/>
                <a:gd name="connsiteY31" fmla="*/ 793630 h 1313132"/>
                <a:gd name="connsiteX32" fmla="*/ 2846717 w 3640347"/>
                <a:gd name="connsiteY32" fmla="*/ 819510 h 1313132"/>
                <a:gd name="connsiteX33" fmla="*/ 2691442 w 3640347"/>
                <a:gd name="connsiteY33" fmla="*/ 940280 h 1313132"/>
                <a:gd name="connsiteX34" fmla="*/ 2631057 w 3640347"/>
                <a:gd name="connsiteY34" fmla="*/ 1069676 h 1313132"/>
                <a:gd name="connsiteX35" fmla="*/ 2622430 w 3640347"/>
                <a:gd name="connsiteY35" fmla="*/ 1285336 h 1313132"/>
                <a:gd name="connsiteX36" fmla="*/ 2458529 w 3640347"/>
                <a:gd name="connsiteY36" fmla="*/ 1311216 h 1313132"/>
                <a:gd name="connsiteX37" fmla="*/ 1293962 w 3640347"/>
                <a:gd name="connsiteY37" fmla="*/ 1311216 h 1313132"/>
                <a:gd name="connsiteX38" fmla="*/ 1086928 w 3640347"/>
                <a:gd name="connsiteY38" fmla="*/ 1242204 h 1313132"/>
                <a:gd name="connsiteX39" fmla="*/ 1061049 w 3640347"/>
                <a:gd name="connsiteY39" fmla="*/ 1207698 h 1313132"/>
                <a:gd name="connsiteX40" fmla="*/ 1035170 w 3640347"/>
                <a:gd name="connsiteY40" fmla="*/ 1069676 h 1313132"/>
                <a:gd name="connsiteX41" fmla="*/ 1026544 w 3640347"/>
                <a:gd name="connsiteY41" fmla="*/ 1017917 h 1313132"/>
                <a:gd name="connsiteX42" fmla="*/ 1000664 w 3640347"/>
                <a:gd name="connsiteY42" fmla="*/ 923027 h 1313132"/>
                <a:gd name="connsiteX43" fmla="*/ 957532 w 3640347"/>
                <a:gd name="connsiteY43" fmla="*/ 871268 h 1313132"/>
                <a:gd name="connsiteX44" fmla="*/ 897147 w 3640347"/>
                <a:gd name="connsiteY44" fmla="*/ 819510 h 1313132"/>
                <a:gd name="connsiteX45" fmla="*/ 785004 w 3640347"/>
                <a:gd name="connsiteY45" fmla="*/ 759125 h 1313132"/>
                <a:gd name="connsiteX46" fmla="*/ 629728 w 3640347"/>
                <a:gd name="connsiteY46" fmla="*/ 750498 h 1313132"/>
                <a:gd name="connsiteX47" fmla="*/ 508959 w 3640347"/>
                <a:gd name="connsiteY47" fmla="*/ 776378 h 1313132"/>
                <a:gd name="connsiteX48" fmla="*/ 422694 w 3640347"/>
                <a:gd name="connsiteY48" fmla="*/ 879895 h 1313132"/>
                <a:gd name="connsiteX49" fmla="*/ 353683 w 3640347"/>
                <a:gd name="connsiteY49" fmla="*/ 957532 h 1313132"/>
                <a:gd name="connsiteX50" fmla="*/ 310551 w 3640347"/>
                <a:gd name="connsiteY50" fmla="*/ 1035170 h 1313132"/>
                <a:gd name="connsiteX51" fmla="*/ 301925 w 3640347"/>
                <a:gd name="connsiteY51" fmla="*/ 1078302 h 1313132"/>
                <a:gd name="connsiteX52" fmla="*/ 327804 w 3640347"/>
                <a:gd name="connsiteY52" fmla="*/ 1233578 h 1313132"/>
                <a:gd name="connsiteX0" fmla="*/ 333809 w 3646352"/>
                <a:gd name="connsiteY0" fmla="*/ 1233578 h 1313132"/>
                <a:gd name="connsiteX1" fmla="*/ 290677 w 3646352"/>
                <a:gd name="connsiteY1" fmla="*/ 1259457 h 1313132"/>
                <a:gd name="connsiteX2" fmla="*/ 221666 w 3646352"/>
                <a:gd name="connsiteY2" fmla="*/ 1250831 h 1313132"/>
                <a:gd name="connsiteX3" fmla="*/ 109522 w 3646352"/>
                <a:gd name="connsiteY3" fmla="*/ 1259457 h 1313132"/>
                <a:gd name="connsiteX4" fmla="*/ 23258 w 3646352"/>
                <a:gd name="connsiteY4" fmla="*/ 1000664 h 1313132"/>
                <a:gd name="connsiteX5" fmla="*/ 6005 w 3646352"/>
                <a:gd name="connsiteY5" fmla="*/ 940280 h 1313132"/>
                <a:gd name="connsiteX6" fmla="*/ 14632 w 3646352"/>
                <a:gd name="connsiteY6" fmla="*/ 871268 h 1313132"/>
                <a:gd name="connsiteX7" fmla="*/ 178533 w 3646352"/>
                <a:gd name="connsiteY7" fmla="*/ 655608 h 1313132"/>
                <a:gd name="connsiteX8" fmla="*/ 333809 w 3646352"/>
                <a:gd name="connsiteY8" fmla="*/ 595223 h 1313132"/>
                <a:gd name="connsiteX9" fmla="*/ 1118813 w 3646352"/>
                <a:gd name="connsiteY9" fmla="*/ 534838 h 1313132"/>
                <a:gd name="connsiteX10" fmla="*/ 1196450 w 3646352"/>
                <a:gd name="connsiteY10" fmla="*/ 474453 h 1313132"/>
                <a:gd name="connsiteX11" fmla="*/ 1386231 w 3646352"/>
                <a:gd name="connsiteY11" fmla="*/ 293299 h 1313132"/>
                <a:gd name="connsiteX12" fmla="*/ 1619145 w 3646352"/>
                <a:gd name="connsiteY12" fmla="*/ 77638 h 1313132"/>
                <a:gd name="connsiteX13" fmla="*/ 1748541 w 3646352"/>
                <a:gd name="connsiteY13" fmla="*/ 17253 h 1313132"/>
                <a:gd name="connsiteX14" fmla="*/ 1800299 w 3646352"/>
                <a:gd name="connsiteY14" fmla="*/ 0 h 1313132"/>
                <a:gd name="connsiteX15" fmla="*/ 3206405 w 3646352"/>
                <a:gd name="connsiteY15" fmla="*/ 8627 h 1313132"/>
                <a:gd name="connsiteX16" fmla="*/ 3232284 w 3646352"/>
                <a:gd name="connsiteY16" fmla="*/ 17253 h 1313132"/>
                <a:gd name="connsiteX17" fmla="*/ 3309922 w 3646352"/>
                <a:gd name="connsiteY17" fmla="*/ 94891 h 1313132"/>
                <a:gd name="connsiteX18" fmla="*/ 3396186 w 3646352"/>
                <a:gd name="connsiteY18" fmla="*/ 207034 h 1313132"/>
                <a:gd name="connsiteX19" fmla="*/ 3447945 w 3646352"/>
                <a:gd name="connsiteY19" fmla="*/ 310551 h 1313132"/>
                <a:gd name="connsiteX20" fmla="*/ 3525582 w 3646352"/>
                <a:gd name="connsiteY20" fmla="*/ 439947 h 1313132"/>
                <a:gd name="connsiteX21" fmla="*/ 3603220 w 3646352"/>
                <a:gd name="connsiteY21" fmla="*/ 569344 h 1313132"/>
                <a:gd name="connsiteX22" fmla="*/ 3646352 w 3646352"/>
                <a:gd name="connsiteY22" fmla="*/ 707366 h 1313132"/>
                <a:gd name="connsiteX23" fmla="*/ 3637726 w 3646352"/>
                <a:gd name="connsiteY23" fmla="*/ 1017917 h 1313132"/>
                <a:gd name="connsiteX24" fmla="*/ 3594594 w 3646352"/>
                <a:gd name="connsiteY24" fmla="*/ 1173193 h 1313132"/>
                <a:gd name="connsiteX25" fmla="*/ 3560088 w 3646352"/>
                <a:gd name="connsiteY25" fmla="*/ 1250831 h 1313132"/>
                <a:gd name="connsiteX26" fmla="*/ 3370307 w 3646352"/>
                <a:gd name="connsiteY26" fmla="*/ 1199072 h 1313132"/>
                <a:gd name="connsiteX27" fmla="*/ 3361681 w 3646352"/>
                <a:gd name="connsiteY27" fmla="*/ 1199073 h 1313132"/>
                <a:gd name="connsiteX28" fmla="*/ 3327175 w 3646352"/>
                <a:gd name="connsiteY28" fmla="*/ 923026 h 1313132"/>
                <a:gd name="connsiteX29" fmla="*/ 3284042 w 3646352"/>
                <a:gd name="connsiteY29" fmla="*/ 854016 h 1313132"/>
                <a:gd name="connsiteX30" fmla="*/ 3137394 w 3646352"/>
                <a:gd name="connsiteY30" fmla="*/ 793630 h 1313132"/>
                <a:gd name="connsiteX31" fmla="*/ 2852722 w 3646352"/>
                <a:gd name="connsiteY31" fmla="*/ 819510 h 1313132"/>
                <a:gd name="connsiteX32" fmla="*/ 2697447 w 3646352"/>
                <a:gd name="connsiteY32" fmla="*/ 940280 h 1313132"/>
                <a:gd name="connsiteX33" fmla="*/ 2637062 w 3646352"/>
                <a:gd name="connsiteY33" fmla="*/ 1069676 h 1313132"/>
                <a:gd name="connsiteX34" fmla="*/ 2628435 w 3646352"/>
                <a:gd name="connsiteY34" fmla="*/ 1285336 h 1313132"/>
                <a:gd name="connsiteX35" fmla="*/ 2464534 w 3646352"/>
                <a:gd name="connsiteY35" fmla="*/ 1311216 h 1313132"/>
                <a:gd name="connsiteX36" fmla="*/ 1299967 w 3646352"/>
                <a:gd name="connsiteY36" fmla="*/ 1311216 h 1313132"/>
                <a:gd name="connsiteX37" fmla="*/ 1092933 w 3646352"/>
                <a:gd name="connsiteY37" fmla="*/ 1242204 h 1313132"/>
                <a:gd name="connsiteX38" fmla="*/ 1067054 w 3646352"/>
                <a:gd name="connsiteY38" fmla="*/ 1207698 h 1313132"/>
                <a:gd name="connsiteX39" fmla="*/ 1041175 w 3646352"/>
                <a:gd name="connsiteY39" fmla="*/ 1069676 h 1313132"/>
                <a:gd name="connsiteX40" fmla="*/ 1032549 w 3646352"/>
                <a:gd name="connsiteY40" fmla="*/ 1017917 h 1313132"/>
                <a:gd name="connsiteX41" fmla="*/ 1006669 w 3646352"/>
                <a:gd name="connsiteY41" fmla="*/ 923027 h 1313132"/>
                <a:gd name="connsiteX42" fmla="*/ 963537 w 3646352"/>
                <a:gd name="connsiteY42" fmla="*/ 871268 h 1313132"/>
                <a:gd name="connsiteX43" fmla="*/ 903152 w 3646352"/>
                <a:gd name="connsiteY43" fmla="*/ 819510 h 1313132"/>
                <a:gd name="connsiteX44" fmla="*/ 791009 w 3646352"/>
                <a:gd name="connsiteY44" fmla="*/ 759125 h 1313132"/>
                <a:gd name="connsiteX45" fmla="*/ 635733 w 3646352"/>
                <a:gd name="connsiteY45" fmla="*/ 750498 h 1313132"/>
                <a:gd name="connsiteX46" fmla="*/ 514964 w 3646352"/>
                <a:gd name="connsiteY46" fmla="*/ 776378 h 1313132"/>
                <a:gd name="connsiteX47" fmla="*/ 428699 w 3646352"/>
                <a:gd name="connsiteY47" fmla="*/ 879895 h 1313132"/>
                <a:gd name="connsiteX48" fmla="*/ 359688 w 3646352"/>
                <a:gd name="connsiteY48" fmla="*/ 957532 h 1313132"/>
                <a:gd name="connsiteX49" fmla="*/ 316556 w 3646352"/>
                <a:gd name="connsiteY49" fmla="*/ 1035170 h 1313132"/>
                <a:gd name="connsiteX50" fmla="*/ 307930 w 3646352"/>
                <a:gd name="connsiteY50" fmla="*/ 1078302 h 1313132"/>
                <a:gd name="connsiteX51" fmla="*/ 333809 w 3646352"/>
                <a:gd name="connsiteY51" fmla="*/ 1233578 h 1313132"/>
                <a:gd name="connsiteX0" fmla="*/ 333809 w 3646352"/>
                <a:gd name="connsiteY0" fmla="*/ 1233578 h 1313132"/>
                <a:gd name="connsiteX1" fmla="*/ 290677 w 3646352"/>
                <a:gd name="connsiteY1" fmla="*/ 1259457 h 1313132"/>
                <a:gd name="connsiteX2" fmla="*/ 221666 w 3646352"/>
                <a:gd name="connsiteY2" fmla="*/ 1250831 h 1313132"/>
                <a:gd name="connsiteX3" fmla="*/ 109522 w 3646352"/>
                <a:gd name="connsiteY3" fmla="*/ 1259457 h 1313132"/>
                <a:gd name="connsiteX4" fmla="*/ 23258 w 3646352"/>
                <a:gd name="connsiteY4" fmla="*/ 1086928 h 1313132"/>
                <a:gd name="connsiteX5" fmla="*/ 6005 w 3646352"/>
                <a:gd name="connsiteY5" fmla="*/ 940280 h 1313132"/>
                <a:gd name="connsiteX6" fmla="*/ 14632 w 3646352"/>
                <a:gd name="connsiteY6" fmla="*/ 871268 h 1313132"/>
                <a:gd name="connsiteX7" fmla="*/ 178533 w 3646352"/>
                <a:gd name="connsiteY7" fmla="*/ 655608 h 1313132"/>
                <a:gd name="connsiteX8" fmla="*/ 333809 w 3646352"/>
                <a:gd name="connsiteY8" fmla="*/ 595223 h 1313132"/>
                <a:gd name="connsiteX9" fmla="*/ 1118813 w 3646352"/>
                <a:gd name="connsiteY9" fmla="*/ 534838 h 1313132"/>
                <a:gd name="connsiteX10" fmla="*/ 1196450 w 3646352"/>
                <a:gd name="connsiteY10" fmla="*/ 474453 h 1313132"/>
                <a:gd name="connsiteX11" fmla="*/ 1386231 w 3646352"/>
                <a:gd name="connsiteY11" fmla="*/ 293299 h 1313132"/>
                <a:gd name="connsiteX12" fmla="*/ 1619145 w 3646352"/>
                <a:gd name="connsiteY12" fmla="*/ 77638 h 1313132"/>
                <a:gd name="connsiteX13" fmla="*/ 1748541 w 3646352"/>
                <a:gd name="connsiteY13" fmla="*/ 17253 h 1313132"/>
                <a:gd name="connsiteX14" fmla="*/ 1800299 w 3646352"/>
                <a:gd name="connsiteY14" fmla="*/ 0 h 1313132"/>
                <a:gd name="connsiteX15" fmla="*/ 3206405 w 3646352"/>
                <a:gd name="connsiteY15" fmla="*/ 8627 h 1313132"/>
                <a:gd name="connsiteX16" fmla="*/ 3232284 w 3646352"/>
                <a:gd name="connsiteY16" fmla="*/ 17253 h 1313132"/>
                <a:gd name="connsiteX17" fmla="*/ 3309922 w 3646352"/>
                <a:gd name="connsiteY17" fmla="*/ 94891 h 1313132"/>
                <a:gd name="connsiteX18" fmla="*/ 3396186 w 3646352"/>
                <a:gd name="connsiteY18" fmla="*/ 207034 h 1313132"/>
                <a:gd name="connsiteX19" fmla="*/ 3447945 w 3646352"/>
                <a:gd name="connsiteY19" fmla="*/ 310551 h 1313132"/>
                <a:gd name="connsiteX20" fmla="*/ 3525582 w 3646352"/>
                <a:gd name="connsiteY20" fmla="*/ 439947 h 1313132"/>
                <a:gd name="connsiteX21" fmla="*/ 3603220 w 3646352"/>
                <a:gd name="connsiteY21" fmla="*/ 569344 h 1313132"/>
                <a:gd name="connsiteX22" fmla="*/ 3646352 w 3646352"/>
                <a:gd name="connsiteY22" fmla="*/ 707366 h 1313132"/>
                <a:gd name="connsiteX23" fmla="*/ 3637726 w 3646352"/>
                <a:gd name="connsiteY23" fmla="*/ 1017917 h 1313132"/>
                <a:gd name="connsiteX24" fmla="*/ 3594594 w 3646352"/>
                <a:gd name="connsiteY24" fmla="*/ 1173193 h 1313132"/>
                <a:gd name="connsiteX25" fmla="*/ 3560088 w 3646352"/>
                <a:gd name="connsiteY25" fmla="*/ 1250831 h 1313132"/>
                <a:gd name="connsiteX26" fmla="*/ 3370307 w 3646352"/>
                <a:gd name="connsiteY26" fmla="*/ 1199072 h 1313132"/>
                <a:gd name="connsiteX27" fmla="*/ 3361681 w 3646352"/>
                <a:gd name="connsiteY27" fmla="*/ 1199073 h 1313132"/>
                <a:gd name="connsiteX28" fmla="*/ 3327175 w 3646352"/>
                <a:gd name="connsiteY28" fmla="*/ 923026 h 1313132"/>
                <a:gd name="connsiteX29" fmla="*/ 3284042 w 3646352"/>
                <a:gd name="connsiteY29" fmla="*/ 854016 h 1313132"/>
                <a:gd name="connsiteX30" fmla="*/ 3137394 w 3646352"/>
                <a:gd name="connsiteY30" fmla="*/ 793630 h 1313132"/>
                <a:gd name="connsiteX31" fmla="*/ 2852722 w 3646352"/>
                <a:gd name="connsiteY31" fmla="*/ 819510 h 1313132"/>
                <a:gd name="connsiteX32" fmla="*/ 2697447 w 3646352"/>
                <a:gd name="connsiteY32" fmla="*/ 940280 h 1313132"/>
                <a:gd name="connsiteX33" fmla="*/ 2637062 w 3646352"/>
                <a:gd name="connsiteY33" fmla="*/ 1069676 h 1313132"/>
                <a:gd name="connsiteX34" fmla="*/ 2628435 w 3646352"/>
                <a:gd name="connsiteY34" fmla="*/ 1285336 h 1313132"/>
                <a:gd name="connsiteX35" fmla="*/ 2464534 w 3646352"/>
                <a:gd name="connsiteY35" fmla="*/ 1311216 h 1313132"/>
                <a:gd name="connsiteX36" fmla="*/ 1299967 w 3646352"/>
                <a:gd name="connsiteY36" fmla="*/ 1311216 h 1313132"/>
                <a:gd name="connsiteX37" fmla="*/ 1092933 w 3646352"/>
                <a:gd name="connsiteY37" fmla="*/ 1242204 h 1313132"/>
                <a:gd name="connsiteX38" fmla="*/ 1067054 w 3646352"/>
                <a:gd name="connsiteY38" fmla="*/ 1207698 h 1313132"/>
                <a:gd name="connsiteX39" fmla="*/ 1041175 w 3646352"/>
                <a:gd name="connsiteY39" fmla="*/ 1069676 h 1313132"/>
                <a:gd name="connsiteX40" fmla="*/ 1032549 w 3646352"/>
                <a:gd name="connsiteY40" fmla="*/ 1017917 h 1313132"/>
                <a:gd name="connsiteX41" fmla="*/ 1006669 w 3646352"/>
                <a:gd name="connsiteY41" fmla="*/ 923027 h 1313132"/>
                <a:gd name="connsiteX42" fmla="*/ 963537 w 3646352"/>
                <a:gd name="connsiteY42" fmla="*/ 871268 h 1313132"/>
                <a:gd name="connsiteX43" fmla="*/ 903152 w 3646352"/>
                <a:gd name="connsiteY43" fmla="*/ 819510 h 1313132"/>
                <a:gd name="connsiteX44" fmla="*/ 791009 w 3646352"/>
                <a:gd name="connsiteY44" fmla="*/ 759125 h 1313132"/>
                <a:gd name="connsiteX45" fmla="*/ 635733 w 3646352"/>
                <a:gd name="connsiteY45" fmla="*/ 750498 h 1313132"/>
                <a:gd name="connsiteX46" fmla="*/ 514964 w 3646352"/>
                <a:gd name="connsiteY46" fmla="*/ 776378 h 1313132"/>
                <a:gd name="connsiteX47" fmla="*/ 428699 w 3646352"/>
                <a:gd name="connsiteY47" fmla="*/ 879895 h 1313132"/>
                <a:gd name="connsiteX48" fmla="*/ 359688 w 3646352"/>
                <a:gd name="connsiteY48" fmla="*/ 957532 h 1313132"/>
                <a:gd name="connsiteX49" fmla="*/ 316556 w 3646352"/>
                <a:gd name="connsiteY49" fmla="*/ 1035170 h 1313132"/>
                <a:gd name="connsiteX50" fmla="*/ 307930 w 3646352"/>
                <a:gd name="connsiteY50" fmla="*/ 1078302 h 1313132"/>
                <a:gd name="connsiteX51" fmla="*/ 333809 w 3646352"/>
                <a:gd name="connsiteY51" fmla="*/ 1233578 h 1313132"/>
                <a:gd name="connsiteX0" fmla="*/ 333809 w 3646352"/>
                <a:gd name="connsiteY0" fmla="*/ 1233578 h 1313132"/>
                <a:gd name="connsiteX1" fmla="*/ 290677 w 3646352"/>
                <a:gd name="connsiteY1" fmla="*/ 1259457 h 1313132"/>
                <a:gd name="connsiteX2" fmla="*/ 109522 w 3646352"/>
                <a:gd name="connsiteY2" fmla="*/ 1259457 h 1313132"/>
                <a:gd name="connsiteX3" fmla="*/ 23258 w 3646352"/>
                <a:gd name="connsiteY3" fmla="*/ 1086928 h 1313132"/>
                <a:gd name="connsiteX4" fmla="*/ 6005 w 3646352"/>
                <a:gd name="connsiteY4" fmla="*/ 940280 h 1313132"/>
                <a:gd name="connsiteX5" fmla="*/ 14632 w 3646352"/>
                <a:gd name="connsiteY5" fmla="*/ 871268 h 1313132"/>
                <a:gd name="connsiteX6" fmla="*/ 178533 w 3646352"/>
                <a:gd name="connsiteY6" fmla="*/ 655608 h 1313132"/>
                <a:gd name="connsiteX7" fmla="*/ 333809 w 3646352"/>
                <a:gd name="connsiteY7" fmla="*/ 595223 h 1313132"/>
                <a:gd name="connsiteX8" fmla="*/ 1118813 w 3646352"/>
                <a:gd name="connsiteY8" fmla="*/ 534838 h 1313132"/>
                <a:gd name="connsiteX9" fmla="*/ 1196450 w 3646352"/>
                <a:gd name="connsiteY9" fmla="*/ 474453 h 1313132"/>
                <a:gd name="connsiteX10" fmla="*/ 1386231 w 3646352"/>
                <a:gd name="connsiteY10" fmla="*/ 293299 h 1313132"/>
                <a:gd name="connsiteX11" fmla="*/ 1619145 w 3646352"/>
                <a:gd name="connsiteY11" fmla="*/ 77638 h 1313132"/>
                <a:gd name="connsiteX12" fmla="*/ 1748541 w 3646352"/>
                <a:gd name="connsiteY12" fmla="*/ 17253 h 1313132"/>
                <a:gd name="connsiteX13" fmla="*/ 1800299 w 3646352"/>
                <a:gd name="connsiteY13" fmla="*/ 0 h 1313132"/>
                <a:gd name="connsiteX14" fmla="*/ 3206405 w 3646352"/>
                <a:gd name="connsiteY14" fmla="*/ 8627 h 1313132"/>
                <a:gd name="connsiteX15" fmla="*/ 3232284 w 3646352"/>
                <a:gd name="connsiteY15" fmla="*/ 17253 h 1313132"/>
                <a:gd name="connsiteX16" fmla="*/ 3309922 w 3646352"/>
                <a:gd name="connsiteY16" fmla="*/ 94891 h 1313132"/>
                <a:gd name="connsiteX17" fmla="*/ 3396186 w 3646352"/>
                <a:gd name="connsiteY17" fmla="*/ 207034 h 1313132"/>
                <a:gd name="connsiteX18" fmla="*/ 3447945 w 3646352"/>
                <a:gd name="connsiteY18" fmla="*/ 310551 h 1313132"/>
                <a:gd name="connsiteX19" fmla="*/ 3525582 w 3646352"/>
                <a:gd name="connsiteY19" fmla="*/ 439947 h 1313132"/>
                <a:gd name="connsiteX20" fmla="*/ 3603220 w 3646352"/>
                <a:gd name="connsiteY20" fmla="*/ 569344 h 1313132"/>
                <a:gd name="connsiteX21" fmla="*/ 3646352 w 3646352"/>
                <a:gd name="connsiteY21" fmla="*/ 707366 h 1313132"/>
                <a:gd name="connsiteX22" fmla="*/ 3637726 w 3646352"/>
                <a:gd name="connsiteY22" fmla="*/ 1017917 h 1313132"/>
                <a:gd name="connsiteX23" fmla="*/ 3594594 w 3646352"/>
                <a:gd name="connsiteY23" fmla="*/ 1173193 h 1313132"/>
                <a:gd name="connsiteX24" fmla="*/ 3560088 w 3646352"/>
                <a:gd name="connsiteY24" fmla="*/ 1250831 h 1313132"/>
                <a:gd name="connsiteX25" fmla="*/ 3370307 w 3646352"/>
                <a:gd name="connsiteY25" fmla="*/ 1199072 h 1313132"/>
                <a:gd name="connsiteX26" fmla="*/ 3361681 w 3646352"/>
                <a:gd name="connsiteY26" fmla="*/ 1199073 h 1313132"/>
                <a:gd name="connsiteX27" fmla="*/ 3327175 w 3646352"/>
                <a:gd name="connsiteY27" fmla="*/ 923026 h 1313132"/>
                <a:gd name="connsiteX28" fmla="*/ 3284042 w 3646352"/>
                <a:gd name="connsiteY28" fmla="*/ 854016 h 1313132"/>
                <a:gd name="connsiteX29" fmla="*/ 3137394 w 3646352"/>
                <a:gd name="connsiteY29" fmla="*/ 793630 h 1313132"/>
                <a:gd name="connsiteX30" fmla="*/ 2852722 w 3646352"/>
                <a:gd name="connsiteY30" fmla="*/ 819510 h 1313132"/>
                <a:gd name="connsiteX31" fmla="*/ 2697447 w 3646352"/>
                <a:gd name="connsiteY31" fmla="*/ 940280 h 1313132"/>
                <a:gd name="connsiteX32" fmla="*/ 2637062 w 3646352"/>
                <a:gd name="connsiteY32" fmla="*/ 1069676 h 1313132"/>
                <a:gd name="connsiteX33" fmla="*/ 2628435 w 3646352"/>
                <a:gd name="connsiteY33" fmla="*/ 1285336 h 1313132"/>
                <a:gd name="connsiteX34" fmla="*/ 2464534 w 3646352"/>
                <a:gd name="connsiteY34" fmla="*/ 1311216 h 1313132"/>
                <a:gd name="connsiteX35" fmla="*/ 1299967 w 3646352"/>
                <a:gd name="connsiteY35" fmla="*/ 1311216 h 1313132"/>
                <a:gd name="connsiteX36" fmla="*/ 1092933 w 3646352"/>
                <a:gd name="connsiteY36" fmla="*/ 1242204 h 1313132"/>
                <a:gd name="connsiteX37" fmla="*/ 1067054 w 3646352"/>
                <a:gd name="connsiteY37" fmla="*/ 1207698 h 1313132"/>
                <a:gd name="connsiteX38" fmla="*/ 1041175 w 3646352"/>
                <a:gd name="connsiteY38" fmla="*/ 1069676 h 1313132"/>
                <a:gd name="connsiteX39" fmla="*/ 1032549 w 3646352"/>
                <a:gd name="connsiteY39" fmla="*/ 1017917 h 1313132"/>
                <a:gd name="connsiteX40" fmla="*/ 1006669 w 3646352"/>
                <a:gd name="connsiteY40" fmla="*/ 923027 h 1313132"/>
                <a:gd name="connsiteX41" fmla="*/ 963537 w 3646352"/>
                <a:gd name="connsiteY41" fmla="*/ 871268 h 1313132"/>
                <a:gd name="connsiteX42" fmla="*/ 903152 w 3646352"/>
                <a:gd name="connsiteY42" fmla="*/ 819510 h 1313132"/>
                <a:gd name="connsiteX43" fmla="*/ 791009 w 3646352"/>
                <a:gd name="connsiteY43" fmla="*/ 759125 h 1313132"/>
                <a:gd name="connsiteX44" fmla="*/ 635733 w 3646352"/>
                <a:gd name="connsiteY44" fmla="*/ 750498 h 1313132"/>
                <a:gd name="connsiteX45" fmla="*/ 514964 w 3646352"/>
                <a:gd name="connsiteY45" fmla="*/ 776378 h 1313132"/>
                <a:gd name="connsiteX46" fmla="*/ 428699 w 3646352"/>
                <a:gd name="connsiteY46" fmla="*/ 879895 h 1313132"/>
                <a:gd name="connsiteX47" fmla="*/ 359688 w 3646352"/>
                <a:gd name="connsiteY47" fmla="*/ 957532 h 1313132"/>
                <a:gd name="connsiteX48" fmla="*/ 316556 w 3646352"/>
                <a:gd name="connsiteY48" fmla="*/ 1035170 h 1313132"/>
                <a:gd name="connsiteX49" fmla="*/ 307930 w 3646352"/>
                <a:gd name="connsiteY49" fmla="*/ 1078302 h 1313132"/>
                <a:gd name="connsiteX50" fmla="*/ 333809 w 3646352"/>
                <a:gd name="connsiteY50" fmla="*/ 1233578 h 1313132"/>
                <a:gd name="connsiteX0" fmla="*/ 333809 w 3646352"/>
                <a:gd name="connsiteY0" fmla="*/ 1233578 h 1313132"/>
                <a:gd name="connsiteX1" fmla="*/ 256171 w 3646352"/>
                <a:gd name="connsiteY1" fmla="*/ 1276710 h 1313132"/>
                <a:gd name="connsiteX2" fmla="*/ 109522 w 3646352"/>
                <a:gd name="connsiteY2" fmla="*/ 1259457 h 1313132"/>
                <a:gd name="connsiteX3" fmla="*/ 23258 w 3646352"/>
                <a:gd name="connsiteY3" fmla="*/ 1086928 h 1313132"/>
                <a:gd name="connsiteX4" fmla="*/ 6005 w 3646352"/>
                <a:gd name="connsiteY4" fmla="*/ 940280 h 1313132"/>
                <a:gd name="connsiteX5" fmla="*/ 14632 w 3646352"/>
                <a:gd name="connsiteY5" fmla="*/ 871268 h 1313132"/>
                <a:gd name="connsiteX6" fmla="*/ 178533 w 3646352"/>
                <a:gd name="connsiteY6" fmla="*/ 655608 h 1313132"/>
                <a:gd name="connsiteX7" fmla="*/ 333809 w 3646352"/>
                <a:gd name="connsiteY7" fmla="*/ 595223 h 1313132"/>
                <a:gd name="connsiteX8" fmla="*/ 1118813 w 3646352"/>
                <a:gd name="connsiteY8" fmla="*/ 534838 h 1313132"/>
                <a:gd name="connsiteX9" fmla="*/ 1196450 w 3646352"/>
                <a:gd name="connsiteY9" fmla="*/ 474453 h 1313132"/>
                <a:gd name="connsiteX10" fmla="*/ 1386231 w 3646352"/>
                <a:gd name="connsiteY10" fmla="*/ 293299 h 1313132"/>
                <a:gd name="connsiteX11" fmla="*/ 1619145 w 3646352"/>
                <a:gd name="connsiteY11" fmla="*/ 77638 h 1313132"/>
                <a:gd name="connsiteX12" fmla="*/ 1748541 w 3646352"/>
                <a:gd name="connsiteY12" fmla="*/ 17253 h 1313132"/>
                <a:gd name="connsiteX13" fmla="*/ 1800299 w 3646352"/>
                <a:gd name="connsiteY13" fmla="*/ 0 h 1313132"/>
                <a:gd name="connsiteX14" fmla="*/ 3206405 w 3646352"/>
                <a:gd name="connsiteY14" fmla="*/ 8627 h 1313132"/>
                <a:gd name="connsiteX15" fmla="*/ 3232284 w 3646352"/>
                <a:gd name="connsiteY15" fmla="*/ 17253 h 1313132"/>
                <a:gd name="connsiteX16" fmla="*/ 3309922 w 3646352"/>
                <a:gd name="connsiteY16" fmla="*/ 94891 h 1313132"/>
                <a:gd name="connsiteX17" fmla="*/ 3396186 w 3646352"/>
                <a:gd name="connsiteY17" fmla="*/ 207034 h 1313132"/>
                <a:gd name="connsiteX18" fmla="*/ 3447945 w 3646352"/>
                <a:gd name="connsiteY18" fmla="*/ 310551 h 1313132"/>
                <a:gd name="connsiteX19" fmla="*/ 3525582 w 3646352"/>
                <a:gd name="connsiteY19" fmla="*/ 439947 h 1313132"/>
                <a:gd name="connsiteX20" fmla="*/ 3603220 w 3646352"/>
                <a:gd name="connsiteY20" fmla="*/ 569344 h 1313132"/>
                <a:gd name="connsiteX21" fmla="*/ 3646352 w 3646352"/>
                <a:gd name="connsiteY21" fmla="*/ 707366 h 1313132"/>
                <a:gd name="connsiteX22" fmla="*/ 3637726 w 3646352"/>
                <a:gd name="connsiteY22" fmla="*/ 1017917 h 1313132"/>
                <a:gd name="connsiteX23" fmla="*/ 3594594 w 3646352"/>
                <a:gd name="connsiteY23" fmla="*/ 1173193 h 1313132"/>
                <a:gd name="connsiteX24" fmla="*/ 3560088 w 3646352"/>
                <a:gd name="connsiteY24" fmla="*/ 1250831 h 1313132"/>
                <a:gd name="connsiteX25" fmla="*/ 3370307 w 3646352"/>
                <a:gd name="connsiteY25" fmla="*/ 1199072 h 1313132"/>
                <a:gd name="connsiteX26" fmla="*/ 3361681 w 3646352"/>
                <a:gd name="connsiteY26" fmla="*/ 1199073 h 1313132"/>
                <a:gd name="connsiteX27" fmla="*/ 3327175 w 3646352"/>
                <a:gd name="connsiteY27" fmla="*/ 923026 h 1313132"/>
                <a:gd name="connsiteX28" fmla="*/ 3284042 w 3646352"/>
                <a:gd name="connsiteY28" fmla="*/ 854016 h 1313132"/>
                <a:gd name="connsiteX29" fmla="*/ 3137394 w 3646352"/>
                <a:gd name="connsiteY29" fmla="*/ 793630 h 1313132"/>
                <a:gd name="connsiteX30" fmla="*/ 2852722 w 3646352"/>
                <a:gd name="connsiteY30" fmla="*/ 819510 h 1313132"/>
                <a:gd name="connsiteX31" fmla="*/ 2697447 w 3646352"/>
                <a:gd name="connsiteY31" fmla="*/ 940280 h 1313132"/>
                <a:gd name="connsiteX32" fmla="*/ 2637062 w 3646352"/>
                <a:gd name="connsiteY32" fmla="*/ 1069676 h 1313132"/>
                <a:gd name="connsiteX33" fmla="*/ 2628435 w 3646352"/>
                <a:gd name="connsiteY33" fmla="*/ 1285336 h 1313132"/>
                <a:gd name="connsiteX34" fmla="*/ 2464534 w 3646352"/>
                <a:gd name="connsiteY34" fmla="*/ 1311216 h 1313132"/>
                <a:gd name="connsiteX35" fmla="*/ 1299967 w 3646352"/>
                <a:gd name="connsiteY35" fmla="*/ 1311216 h 1313132"/>
                <a:gd name="connsiteX36" fmla="*/ 1092933 w 3646352"/>
                <a:gd name="connsiteY36" fmla="*/ 1242204 h 1313132"/>
                <a:gd name="connsiteX37" fmla="*/ 1067054 w 3646352"/>
                <a:gd name="connsiteY37" fmla="*/ 1207698 h 1313132"/>
                <a:gd name="connsiteX38" fmla="*/ 1041175 w 3646352"/>
                <a:gd name="connsiteY38" fmla="*/ 1069676 h 1313132"/>
                <a:gd name="connsiteX39" fmla="*/ 1032549 w 3646352"/>
                <a:gd name="connsiteY39" fmla="*/ 1017917 h 1313132"/>
                <a:gd name="connsiteX40" fmla="*/ 1006669 w 3646352"/>
                <a:gd name="connsiteY40" fmla="*/ 923027 h 1313132"/>
                <a:gd name="connsiteX41" fmla="*/ 963537 w 3646352"/>
                <a:gd name="connsiteY41" fmla="*/ 871268 h 1313132"/>
                <a:gd name="connsiteX42" fmla="*/ 903152 w 3646352"/>
                <a:gd name="connsiteY42" fmla="*/ 819510 h 1313132"/>
                <a:gd name="connsiteX43" fmla="*/ 791009 w 3646352"/>
                <a:gd name="connsiteY43" fmla="*/ 759125 h 1313132"/>
                <a:gd name="connsiteX44" fmla="*/ 635733 w 3646352"/>
                <a:gd name="connsiteY44" fmla="*/ 750498 h 1313132"/>
                <a:gd name="connsiteX45" fmla="*/ 514964 w 3646352"/>
                <a:gd name="connsiteY45" fmla="*/ 776378 h 1313132"/>
                <a:gd name="connsiteX46" fmla="*/ 428699 w 3646352"/>
                <a:gd name="connsiteY46" fmla="*/ 879895 h 1313132"/>
                <a:gd name="connsiteX47" fmla="*/ 359688 w 3646352"/>
                <a:gd name="connsiteY47" fmla="*/ 957532 h 1313132"/>
                <a:gd name="connsiteX48" fmla="*/ 316556 w 3646352"/>
                <a:gd name="connsiteY48" fmla="*/ 1035170 h 1313132"/>
                <a:gd name="connsiteX49" fmla="*/ 307930 w 3646352"/>
                <a:gd name="connsiteY49" fmla="*/ 1078302 h 1313132"/>
                <a:gd name="connsiteX50" fmla="*/ 333809 w 3646352"/>
                <a:gd name="connsiteY50" fmla="*/ 1233578 h 1313132"/>
                <a:gd name="connsiteX0" fmla="*/ 325182 w 3646352"/>
                <a:gd name="connsiteY0" fmla="*/ 1250831 h 1313132"/>
                <a:gd name="connsiteX1" fmla="*/ 256171 w 3646352"/>
                <a:gd name="connsiteY1" fmla="*/ 1276710 h 1313132"/>
                <a:gd name="connsiteX2" fmla="*/ 109522 w 3646352"/>
                <a:gd name="connsiteY2" fmla="*/ 1259457 h 1313132"/>
                <a:gd name="connsiteX3" fmla="*/ 23258 w 3646352"/>
                <a:gd name="connsiteY3" fmla="*/ 1086928 h 1313132"/>
                <a:gd name="connsiteX4" fmla="*/ 6005 w 3646352"/>
                <a:gd name="connsiteY4" fmla="*/ 940280 h 1313132"/>
                <a:gd name="connsiteX5" fmla="*/ 14632 w 3646352"/>
                <a:gd name="connsiteY5" fmla="*/ 871268 h 1313132"/>
                <a:gd name="connsiteX6" fmla="*/ 178533 w 3646352"/>
                <a:gd name="connsiteY6" fmla="*/ 655608 h 1313132"/>
                <a:gd name="connsiteX7" fmla="*/ 333809 w 3646352"/>
                <a:gd name="connsiteY7" fmla="*/ 595223 h 1313132"/>
                <a:gd name="connsiteX8" fmla="*/ 1118813 w 3646352"/>
                <a:gd name="connsiteY8" fmla="*/ 534838 h 1313132"/>
                <a:gd name="connsiteX9" fmla="*/ 1196450 w 3646352"/>
                <a:gd name="connsiteY9" fmla="*/ 474453 h 1313132"/>
                <a:gd name="connsiteX10" fmla="*/ 1386231 w 3646352"/>
                <a:gd name="connsiteY10" fmla="*/ 293299 h 1313132"/>
                <a:gd name="connsiteX11" fmla="*/ 1619145 w 3646352"/>
                <a:gd name="connsiteY11" fmla="*/ 77638 h 1313132"/>
                <a:gd name="connsiteX12" fmla="*/ 1748541 w 3646352"/>
                <a:gd name="connsiteY12" fmla="*/ 17253 h 1313132"/>
                <a:gd name="connsiteX13" fmla="*/ 1800299 w 3646352"/>
                <a:gd name="connsiteY13" fmla="*/ 0 h 1313132"/>
                <a:gd name="connsiteX14" fmla="*/ 3206405 w 3646352"/>
                <a:gd name="connsiteY14" fmla="*/ 8627 h 1313132"/>
                <a:gd name="connsiteX15" fmla="*/ 3232284 w 3646352"/>
                <a:gd name="connsiteY15" fmla="*/ 17253 h 1313132"/>
                <a:gd name="connsiteX16" fmla="*/ 3309922 w 3646352"/>
                <a:gd name="connsiteY16" fmla="*/ 94891 h 1313132"/>
                <a:gd name="connsiteX17" fmla="*/ 3396186 w 3646352"/>
                <a:gd name="connsiteY17" fmla="*/ 207034 h 1313132"/>
                <a:gd name="connsiteX18" fmla="*/ 3447945 w 3646352"/>
                <a:gd name="connsiteY18" fmla="*/ 310551 h 1313132"/>
                <a:gd name="connsiteX19" fmla="*/ 3525582 w 3646352"/>
                <a:gd name="connsiteY19" fmla="*/ 439947 h 1313132"/>
                <a:gd name="connsiteX20" fmla="*/ 3603220 w 3646352"/>
                <a:gd name="connsiteY20" fmla="*/ 569344 h 1313132"/>
                <a:gd name="connsiteX21" fmla="*/ 3646352 w 3646352"/>
                <a:gd name="connsiteY21" fmla="*/ 707366 h 1313132"/>
                <a:gd name="connsiteX22" fmla="*/ 3637726 w 3646352"/>
                <a:gd name="connsiteY22" fmla="*/ 1017917 h 1313132"/>
                <a:gd name="connsiteX23" fmla="*/ 3594594 w 3646352"/>
                <a:gd name="connsiteY23" fmla="*/ 1173193 h 1313132"/>
                <a:gd name="connsiteX24" fmla="*/ 3560088 w 3646352"/>
                <a:gd name="connsiteY24" fmla="*/ 1250831 h 1313132"/>
                <a:gd name="connsiteX25" fmla="*/ 3370307 w 3646352"/>
                <a:gd name="connsiteY25" fmla="*/ 1199072 h 1313132"/>
                <a:gd name="connsiteX26" fmla="*/ 3361681 w 3646352"/>
                <a:gd name="connsiteY26" fmla="*/ 1199073 h 1313132"/>
                <a:gd name="connsiteX27" fmla="*/ 3327175 w 3646352"/>
                <a:gd name="connsiteY27" fmla="*/ 923026 h 1313132"/>
                <a:gd name="connsiteX28" fmla="*/ 3284042 w 3646352"/>
                <a:gd name="connsiteY28" fmla="*/ 854016 h 1313132"/>
                <a:gd name="connsiteX29" fmla="*/ 3137394 w 3646352"/>
                <a:gd name="connsiteY29" fmla="*/ 793630 h 1313132"/>
                <a:gd name="connsiteX30" fmla="*/ 2852722 w 3646352"/>
                <a:gd name="connsiteY30" fmla="*/ 819510 h 1313132"/>
                <a:gd name="connsiteX31" fmla="*/ 2697447 w 3646352"/>
                <a:gd name="connsiteY31" fmla="*/ 940280 h 1313132"/>
                <a:gd name="connsiteX32" fmla="*/ 2637062 w 3646352"/>
                <a:gd name="connsiteY32" fmla="*/ 1069676 h 1313132"/>
                <a:gd name="connsiteX33" fmla="*/ 2628435 w 3646352"/>
                <a:gd name="connsiteY33" fmla="*/ 1285336 h 1313132"/>
                <a:gd name="connsiteX34" fmla="*/ 2464534 w 3646352"/>
                <a:gd name="connsiteY34" fmla="*/ 1311216 h 1313132"/>
                <a:gd name="connsiteX35" fmla="*/ 1299967 w 3646352"/>
                <a:gd name="connsiteY35" fmla="*/ 1311216 h 1313132"/>
                <a:gd name="connsiteX36" fmla="*/ 1092933 w 3646352"/>
                <a:gd name="connsiteY36" fmla="*/ 1242204 h 1313132"/>
                <a:gd name="connsiteX37" fmla="*/ 1067054 w 3646352"/>
                <a:gd name="connsiteY37" fmla="*/ 1207698 h 1313132"/>
                <a:gd name="connsiteX38" fmla="*/ 1041175 w 3646352"/>
                <a:gd name="connsiteY38" fmla="*/ 1069676 h 1313132"/>
                <a:gd name="connsiteX39" fmla="*/ 1032549 w 3646352"/>
                <a:gd name="connsiteY39" fmla="*/ 1017917 h 1313132"/>
                <a:gd name="connsiteX40" fmla="*/ 1006669 w 3646352"/>
                <a:gd name="connsiteY40" fmla="*/ 923027 h 1313132"/>
                <a:gd name="connsiteX41" fmla="*/ 963537 w 3646352"/>
                <a:gd name="connsiteY41" fmla="*/ 871268 h 1313132"/>
                <a:gd name="connsiteX42" fmla="*/ 903152 w 3646352"/>
                <a:gd name="connsiteY42" fmla="*/ 819510 h 1313132"/>
                <a:gd name="connsiteX43" fmla="*/ 791009 w 3646352"/>
                <a:gd name="connsiteY43" fmla="*/ 759125 h 1313132"/>
                <a:gd name="connsiteX44" fmla="*/ 635733 w 3646352"/>
                <a:gd name="connsiteY44" fmla="*/ 750498 h 1313132"/>
                <a:gd name="connsiteX45" fmla="*/ 514964 w 3646352"/>
                <a:gd name="connsiteY45" fmla="*/ 776378 h 1313132"/>
                <a:gd name="connsiteX46" fmla="*/ 428699 w 3646352"/>
                <a:gd name="connsiteY46" fmla="*/ 879895 h 1313132"/>
                <a:gd name="connsiteX47" fmla="*/ 359688 w 3646352"/>
                <a:gd name="connsiteY47" fmla="*/ 957532 h 1313132"/>
                <a:gd name="connsiteX48" fmla="*/ 316556 w 3646352"/>
                <a:gd name="connsiteY48" fmla="*/ 1035170 h 1313132"/>
                <a:gd name="connsiteX49" fmla="*/ 307930 w 3646352"/>
                <a:gd name="connsiteY49" fmla="*/ 1078302 h 1313132"/>
                <a:gd name="connsiteX50" fmla="*/ 325182 w 3646352"/>
                <a:gd name="connsiteY50" fmla="*/ 1250831 h 1313132"/>
                <a:gd name="connsiteX0" fmla="*/ 325182 w 3646352"/>
                <a:gd name="connsiteY0" fmla="*/ 1250831 h 1313132"/>
                <a:gd name="connsiteX1" fmla="*/ 256171 w 3646352"/>
                <a:gd name="connsiteY1" fmla="*/ 1276710 h 1313132"/>
                <a:gd name="connsiteX2" fmla="*/ 109522 w 3646352"/>
                <a:gd name="connsiteY2" fmla="*/ 1259457 h 1313132"/>
                <a:gd name="connsiteX3" fmla="*/ 23258 w 3646352"/>
                <a:gd name="connsiteY3" fmla="*/ 1086928 h 1313132"/>
                <a:gd name="connsiteX4" fmla="*/ 6005 w 3646352"/>
                <a:gd name="connsiteY4" fmla="*/ 940280 h 1313132"/>
                <a:gd name="connsiteX5" fmla="*/ 14632 w 3646352"/>
                <a:gd name="connsiteY5" fmla="*/ 871268 h 1313132"/>
                <a:gd name="connsiteX6" fmla="*/ 178533 w 3646352"/>
                <a:gd name="connsiteY6" fmla="*/ 655608 h 1313132"/>
                <a:gd name="connsiteX7" fmla="*/ 333809 w 3646352"/>
                <a:gd name="connsiteY7" fmla="*/ 595223 h 1313132"/>
                <a:gd name="connsiteX8" fmla="*/ 1118813 w 3646352"/>
                <a:gd name="connsiteY8" fmla="*/ 534838 h 1313132"/>
                <a:gd name="connsiteX9" fmla="*/ 1196450 w 3646352"/>
                <a:gd name="connsiteY9" fmla="*/ 474453 h 1313132"/>
                <a:gd name="connsiteX10" fmla="*/ 1386231 w 3646352"/>
                <a:gd name="connsiteY10" fmla="*/ 293299 h 1313132"/>
                <a:gd name="connsiteX11" fmla="*/ 1619145 w 3646352"/>
                <a:gd name="connsiteY11" fmla="*/ 77638 h 1313132"/>
                <a:gd name="connsiteX12" fmla="*/ 1748541 w 3646352"/>
                <a:gd name="connsiteY12" fmla="*/ 17253 h 1313132"/>
                <a:gd name="connsiteX13" fmla="*/ 1800299 w 3646352"/>
                <a:gd name="connsiteY13" fmla="*/ 0 h 1313132"/>
                <a:gd name="connsiteX14" fmla="*/ 3206405 w 3646352"/>
                <a:gd name="connsiteY14" fmla="*/ 8627 h 1313132"/>
                <a:gd name="connsiteX15" fmla="*/ 3232284 w 3646352"/>
                <a:gd name="connsiteY15" fmla="*/ 17253 h 1313132"/>
                <a:gd name="connsiteX16" fmla="*/ 3309922 w 3646352"/>
                <a:gd name="connsiteY16" fmla="*/ 94891 h 1313132"/>
                <a:gd name="connsiteX17" fmla="*/ 3396186 w 3646352"/>
                <a:gd name="connsiteY17" fmla="*/ 207034 h 1313132"/>
                <a:gd name="connsiteX18" fmla="*/ 3447945 w 3646352"/>
                <a:gd name="connsiteY18" fmla="*/ 310551 h 1313132"/>
                <a:gd name="connsiteX19" fmla="*/ 3525582 w 3646352"/>
                <a:gd name="connsiteY19" fmla="*/ 439947 h 1313132"/>
                <a:gd name="connsiteX20" fmla="*/ 3603220 w 3646352"/>
                <a:gd name="connsiteY20" fmla="*/ 569344 h 1313132"/>
                <a:gd name="connsiteX21" fmla="*/ 3646352 w 3646352"/>
                <a:gd name="connsiteY21" fmla="*/ 707366 h 1313132"/>
                <a:gd name="connsiteX22" fmla="*/ 3637726 w 3646352"/>
                <a:gd name="connsiteY22" fmla="*/ 1017917 h 1313132"/>
                <a:gd name="connsiteX23" fmla="*/ 3594594 w 3646352"/>
                <a:gd name="connsiteY23" fmla="*/ 1173193 h 1313132"/>
                <a:gd name="connsiteX24" fmla="*/ 3560088 w 3646352"/>
                <a:gd name="connsiteY24" fmla="*/ 1250831 h 1313132"/>
                <a:gd name="connsiteX25" fmla="*/ 3370307 w 3646352"/>
                <a:gd name="connsiteY25" fmla="*/ 1199072 h 1313132"/>
                <a:gd name="connsiteX26" fmla="*/ 3361681 w 3646352"/>
                <a:gd name="connsiteY26" fmla="*/ 1199073 h 1313132"/>
                <a:gd name="connsiteX27" fmla="*/ 3327175 w 3646352"/>
                <a:gd name="connsiteY27" fmla="*/ 923026 h 1313132"/>
                <a:gd name="connsiteX28" fmla="*/ 3284042 w 3646352"/>
                <a:gd name="connsiteY28" fmla="*/ 854016 h 1313132"/>
                <a:gd name="connsiteX29" fmla="*/ 3137394 w 3646352"/>
                <a:gd name="connsiteY29" fmla="*/ 793630 h 1313132"/>
                <a:gd name="connsiteX30" fmla="*/ 2852722 w 3646352"/>
                <a:gd name="connsiteY30" fmla="*/ 819510 h 1313132"/>
                <a:gd name="connsiteX31" fmla="*/ 2697447 w 3646352"/>
                <a:gd name="connsiteY31" fmla="*/ 940280 h 1313132"/>
                <a:gd name="connsiteX32" fmla="*/ 2637062 w 3646352"/>
                <a:gd name="connsiteY32" fmla="*/ 1069676 h 1313132"/>
                <a:gd name="connsiteX33" fmla="*/ 2628435 w 3646352"/>
                <a:gd name="connsiteY33" fmla="*/ 1285336 h 1313132"/>
                <a:gd name="connsiteX34" fmla="*/ 2464534 w 3646352"/>
                <a:gd name="connsiteY34" fmla="*/ 1311216 h 1313132"/>
                <a:gd name="connsiteX35" fmla="*/ 1299967 w 3646352"/>
                <a:gd name="connsiteY35" fmla="*/ 1311216 h 1313132"/>
                <a:gd name="connsiteX36" fmla="*/ 1092933 w 3646352"/>
                <a:gd name="connsiteY36" fmla="*/ 1242204 h 1313132"/>
                <a:gd name="connsiteX37" fmla="*/ 1067054 w 3646352"/>
                <a:gd name="connsiteY37" fmla="*/ 1207698 h 1313132"/>
                <a:gd name="connsiteX38" fmla="*/ 1041175 w 3646352"/>
                <a:gd name="connsiteY38" fmla="*/ 1069676 h 1313132"/>
                <a:gd name="connsiteX39" fmla="*/ 1032549 w 3646352"/>
                <a:gd name="connsiteY39" fmla="*/ 1017917 h 1313132"/>
                <a:gd name="connsiteX40" fmla="*/ 1006669 w 3646352"/>
                <a:gd name="connsiteY40" fmla="*/ 923027 h 1313132"/>
                <a:gd name="connsiteX41" fmla="*/ 963537 w 3646352"/>
                <a:gd name="connsiteY41" fmla="*/ 871268 h 1313132"/>
                <a:gd name="connsiteX42" fmla="*/ 903152 w 3646352"/>
                <a:gd name="connsiteY42" fmla="*/ 819510 h 1313132"/>
                <a:gd name="connsiteX43" fmla="*/ 791009 w 3646352"/>
                <a:gd name="connsiteY43" fmla="*/ 759125 h 1313132"/>
                <a:gd name="connsiteX44" fmla="*/ 635733 w 3646352"/>
                <a:gd name="connsiteY44" fmla="*/ 750498 h 1313132"/>
                <a:gd name="connsiteX45" fmla="*/ 514964 w 3646352"/>
                <a:gd name="connsiteY45" fmla="*/ 776378 h 1313132"/>
                <a:gd name="connsiteX46" fmla="*/ 428699 w 3646352"/>
                <a:gd name="connsiteY46" fmla="*/ 879895 h 1313132"/>
                <a:gd name="connsiteX47" fmla="*/ 359688 w 3646352"/>
                <a:gd name="connsiteY47" fmla="*/ 957532 h 1313132"/>
                <a:gd name="connsiteX48" fmla="*/ 316556 w 3646352"/>
                <a:gd name="connsiteY48" fmla="*/ 1035170 h 1313132"/>
                <a:gd name="connsiteX49" fmla="*/ 325182 w 3646352"/>
                <a:gd name="connsiteY49" fmla="*/ 1250831 h 1313132"/>
                <a:gd name="connsiteX0" fmla="*/ 325182 w 3646352"/>
                <a:gd name="connsiteY0" fmla="*/ 1250831 h 1313132"/>
                <a:gd name="connsiteX1" fmla="*/ 256171 w 3646352"/>
                <a:gd name="connsiteY1" fmla="*/ 1276710 h 1313132"/>
                <a:gd name="connsiteX2" fmla="*/ 109522 w 3646352"/>
                <a:gd name="connsiteY2" fmla="*/ 1259457 h 1313132"/>
                <a:gd name="connsiteX3" fmla="*/ 23258 w 3646352"/>
                <a:gd name="connsiteY3" fmla="*/ 1086928 h 1313132"/>
                <a:gd name="connsiteX4" fmla="*/ 6005 w 3646352"/>
                <a:gd name="connsiteY4" fmla="*/ 940280 h 1313132"/>
                <a:gd name="connsiteX5" fmla="*/ 14632 w 3646352"/>
                <a:gd name="connsiteY5" fmla="*/ 871268 h 1313132"/>
                <a:gd name="connsiteX6" fmla="*/ 178533 w 3646352"/>
                <a:gd name="connsiteY6" fmla="*/ 655608 h 1313132"/>
                <a:gd name="connsiteX7" fmla="*/ 333809 w 3646352"/>
                <a:gd name="connsiteY7" fmla="*/ 595223 h 1313132"/>
                <a:gd name="connsiteX8" fmla="*/ 1118813 w 3646352"/>
                <a:gd name="connsiteY8" fmla="*/ 534838 h 1313132"/>
                <a:gd name="connsiteX9" fmla="*/ 1196450 w 3646352"/>
                <a:gd name="connsiteY9" fmla="*/ 474453 h 1313132"/>
                <a:gd name="connsiteX10" fmla="*/ 1386231 w 3646352"/>
                <a:gd name="connsiteY10" fmla="*/ 293299 h 1313132"/>
                <a:gd name="connsiteX11" fmla="*/ 1619145 w 3646352"/>
                <a:gd name="connsiteY11" fmla="*/ 77638 h 1313132"/>
                <a:gd name="connsiteX12" fmla="*/ 1748541 w 3646352"/>
                <a:gd name="connsiteY12" fmla="*/ 17253 h 1313132"/>
                <a:gd name="connsiteX13" fmla="*/ 1800299 w 3646352"/>
                <a:gd name="connsiteY13" fmla="*/ 0 h 1313132"/>
                <a:gd name="connsiteX14" fmla="*/ 3206405 w 3646352"/>
                <a:gd name="connsiteY14" fmla="*/ 8627 h 1313132"/>
                <a:gd name="connsiteX15" fmla="*/ 3232284 w 3646352"/>
                <a:gd name="connsiteY15" fmla="*/ 17253 h 1313132"/>
                <a:gd name="connsiteX16" fmla="*/ 3309922 w 3646352"/>
                <a:gd name="connsiteY16" fmla="*/ 94891 h 1313132"/>
                <a:gd name="connsiteX17" fmla="*/ 3396186 w 3646352"/>
                <a:gd name="connsiteY17" fmla="*/ 207034 h 1313132"/>
                <a:gd name="connsiteX18" fmla="*/ 3447945 w 3646352"/>
                <a:gd name="connsiteY18" fmla="*/ 310551 h 1313132"/>
                <a:gd name="connsiteX19" fmla="*/ 3525582 w 3646352"/>
                <a:gd name="connsiteY19" fmla="*/ 439947 h 1313132"/>
                <a:gd name="connsiteX20" fmla="*/ 3603220 w 3646352"/>
                <a:gd name="connsiteY20" fmla="*/ 569344 h 1313132"/>
                <a:gd name="connsiteX21" fmla="*/ 3646352 w 3646352"/>
                <a:gd name="connsiteY21" fmla="*/ 707366 h 1313132"/>
                <a:gd name="connsiteX22" fmla="*/ 3637726 w 3646352"/>
                <a:gd name="connsiteY22" fmla="*/ 1017917 h 1313132"/>
                <a:gd name="connsiteX23" fmla="*/ 3594594 w 3646352"/>
                <a:gd name="connsiteY23" fmla="*/ 1173193 h 1313132"/>
                <a:gd name="connsiteX24" fmla="*/ 3560088 w 3646352"/>
                <a:gd name="connsiteY24" fmla="*/ 1250831 h 1313132"/>
                <a:gd name="connsiteX25" fmla="*/ 3370307 w 3646352"/>
                <a:gd name="connsiteY25" fmla="*/ 1199072 h 1313132"/>
                <a:gd name="connsiteX26" fmla="*/ 3361681 w 3646352"/>
                <a:gd name="connsiteY26" fmla="*/ 1199073 h 1313132"/>
                <a:gd name="connsiteX27" fmla="*/ 3327175 w 3646352"/>
                <a:gd name="connsiteY27" fmla="*/ 923026 h 1313132"/>
                <a:gd name="connsiteX28" fmla="*/ 3284042 w 3646352"/>
                <a:gd name="connsiteY28" fmla="*/ 854016 h 1313132"/>
                <a:gd name="connsiteX29" fmla="*/ 3137394 w 3646352"/>
                <a:gd name="connsiteY29" fmla="*/ 793630 h 1313132"/>
                <a:gd name="connsiteX30" fmla="*/ 2852722 w 3646352"/>
                <a:gd name="connsiteY30" fmla="*/ 819510 h 1313132"/>
                <a:gd name="connsiteX31" fmla="*/ 2697447 w 3646352"/>
                <a:gd name="connsiteY31" fmla="*/ 940280 h 1313132"/>
                <a:gd name="connsiteX32" fmla="*/ 2637062 w 3646352"/>
                <a:gd name="connsiteY32" fmla="*/ 1069676 h 1313132"/>
                <a:gd name="connsiteX33" fmla="*/ 2628435 w 3646352"/>
                <a:gd name="connsiteY33" fmla="*/ 1285336 h 1313132"/>
                <a:gd name="connsiteX34" fmla="*/ 2464534 w 3646352"/>
                <a:gd name="connsiteY34" fmla="*/ 1311216 h 1313132"/>
                <a:gd name="connsiteX35" fmla="*/ 1299967 w 3646352"/>
                <a:gd name="connsiteY35" fmla="*/ 1311216 h 1313132"/>
                <a:gd name="connsiteX36" fmla="*/ 1092933 w 3646352"/>
                <a:gd name="connsiteY36" fmla="*/ 1242204 h 1313132"/>
                <a:gd name="connsiteX37" fmla="*/ 1067054 w 3646352"/>
                <a:gd name="connsiteY37" fmla="*/ 1207698 h 1313132"/>
                <a:gd name="connsiteX38" fmla="*/ 1041175 w 3646352"/>
                <a:gd name="connsiteY38" fmla="*/ 1069676 h 1313132"/>
                <a:gd name="connsiteX39" fmla="*/ 1032549 w 3646352"/>
                <a:gd name="connsiteY39" fmla="*/ 1017917 h 1313132"/>
                <a:gd name="connsiteX40" fmla="*/ 1006669 w 3646352"/>
                <a:gd name="connsiteY40" fmla="*/ 923027 h 1313132"/>
                <a:gd name="connsiteX41" fmla="*/ 963537 w 3646352"/>
                <a:gd name="connsiteY41" fmla="*/ 871268 h 1313132"/>
                <a:gd name="connsiteX42" fmla="*/ 903152 w 3646352"/>
                <a:gd name="connsiteY42" fmla="*/ 819510 h 1313132"/>
                <a:gd name="connsiteX43" fmla="*/ 791009 w 3646352"/>
                <a:gd name="connsiteY43" fmla="*/ 759125 h 1313132"/>
                <a:gd name="connsiteX44" fmla="*/ 635733 w 3646352"/>
                <a:gd name="connsiteY44" fmla="*/ 750498 h 1313132"/>
                <a:gd name="connsiteX45" fmla="*/ 514964 w 3646352"/>
                <a:gd name="connsiteY45" fmla="*/ 776378 h 1313132"/>
                <a:gd name="connsiteX46" fmla="*/ 428699 w 3646352"/>
                <a:gd name="connsiteY46" fmla="*/ 879895 h 1313132"/>
                <a:gd name="connsiteX47" fmla="*/ 316556 w 3646352"/>
                <a:gd name="connsiteY47" fmla="*/ 1035170 h 1313132"/>
                <a:gd name="connsiteX48" fmla="*/ 325182 w 3646352"/>
                <a:gd name="connsiteY48" fmla="*/ 1250831 h 1313132"/>
                <a:gd name="connsiteX0" fmla="*/ 325182 w 3646352"/>
                <a:gd name="connsiteY0" fmla="*/ 1250831 h 1313132"/>
                <a:gd name="connsiteX1" fmla="*/ 256171 w 3646352"/>
                <a:gd name="connsiteY1" fmla="*/ 1276710 h 1313132"/>
                <a:gd name="connsiteX2" fmla="*/ 109522 w 3646352"/>
                <a:gd name="connsiteY2" fmla="*/ 1259457 h 1313132"/>
                <a:gd name="connsiteX3" fmla="*/ 23258 w 3646352"/>
                <a:gd name="connsiteY3" fmla="*/ 1086928 h 1313132"/>
                <a:gd name="connsiteX4" fmla="*/ 6005 w 3646352"/>
                <a:gd name="connsiteY4" fmla="*/ 940280 h 1313132"/>
                <a:gd name="connsiteX5" fmla="*/ 14632 w 3646352"/>
                <a:gd name="connsiteY5" fmla="*/ 871268 h 1313132"/>
                <a:gd name="connsiteX6" fmla="*/ 178533 w 3646352"/>
                <a:gd name="connsiteY6" fmla="*/ 655608 h 1313132"/>
                <a:gd name="connsiteX7" fmla="*/ 333809 w 3646352"/>
                <a:gd name="connsiteY7" fmla="*/ 595223 h 1313132"/>
                <a:gd name="connsiteX8" fmla="*/ 1118813 w 3646352"/>
                <a:gd name="connsiteY8" fmla="*/ 534838 h 1313132"/>
                <a:gd name="connsiteX9" fmla="*/ 1196450 w 3646352"/>
                <a:gd name="connsiteY9" fmla="*/ 474453 h 1313132"/>
                <a:gd name="connsiteX10" fmla="*/ 1386231 w 3646352"/>
                <a:gd name="connsiteY10" fmla="*/ 293299 h 1313132"/>
                <a:gd name="connsiteX11" fmla="*/ 1619145 w 3646352"/>
                <a:gd name="connsiteY11" fmla="*/ 77638 h 1313132"/>
                <a:gd name="connsiteX12" fmla="*/ 1748541 w 3646352"/>
                <a:gd name="connsiteY12" fmla="*/ 17253 h 1313132"/>
                <a:gd name="connsiteX13" fmla="*/ 1800299 w 3646352"/>
                <a:gd name="connsiteY13" fmla="*/ 0 h 1313132"/>
                <a:gd name="connsiteX14" fmla="*/ 3206405 w 3646352"/>
                <a:gd name="connsiteY14" fmla="*/ 8627 h 1313132"/>
                <a:gd name="connsiteX15" fmla="*/ 3232284 w 3646352"/>
                <a:gd name="connsiteY15" fmla="*/ 17253 h 1313132"/>
                <a:gd name="connsiteX16" fmla="*/ 3309922 w 3646352"/>
                <a:gd name="connsiteY16" fmla="*/ 94891 h 1313132"/>
                <a:gd name="connsiteX17" fmla="*/ 3396186 w 3646352"/>
                <a:gd name="connsiteY17" fmla="*/ 207034 h 1313132"/>
                <a:gd name="connsiteX18" fmla="*/ 3447945 w 3646352"/>
                <a:gd name="connsiteY18" fmla="*/ 310551 h 1313132"/>
                <a:gd name="connsiteX19" fmla="*/ 3525582 w 3646352"/>
                <a:gd name="connsiteY19" fmla="*/ 439947 h 1313132"/>
                <a:gd name="connsiteX20" fmla="*/ 3603220 w 3646352"/>
                <a:gd name="connsiteY20" fmla="*/ 569344 h 1313132"/>
                <a:gd name="connsiteX21" fmla="*/ 3646352 w 3646352"/>
                <a:gd name="connsiteY21" fmla="*/ 707366 h 1313132"/>
                <a:gd name="connsiteX22" fmla="*/ 3637726 w 3646352"/>
                <a:gd name="connsiteY22" fmla="*/ 1017917 h 1313132"/>
                <a:gd name="connsiteX23" fmla="*/ 3594594 w 3646352"/>
                <a:gd name="connsiteY23" fmla="*/ 1173193 h 1313132"/>
                <a:gd name="connsiteX24" fmla="*/ 3560088 w 3646352"/>
                <a:gd name="connsiteY24" fmla="*/ 1250831 h 1313132"/>
                <a:gd name="connsiteX25" fmla="*/ 3370307 w 3646352"/>
                <a:gd name="connsiteY25" fmla="*/ 1199072 h 1313132"/>
                <a:gd name="connsiteX26" fmla="*/ 3361681 w 3646352"/>
                <a:gd name="connsiteY26" fmla="*/ 1199073 h 1313132"/>
                <a:gd name="connsiteX27" fmla="*/ 3327175 w 3646352"/>
                <a:gd name="connsiteY27" fmla="*/ 923026 h 1313132"/>
                <a:gd name="connsiteX28" fmla="*/ 3284042 w 3646352"/>
                <a:gd name="connsiteY28" fmla="*/ 854016 h 1313132"/>
                <a:gd name="connsiteX29" fmla="*/ 3137394 w 3646352"/>
                <a:gd name="connsiteY29" fmla="*/ 793630 h 1313132"/>
                <a:gd name="connsiteX30" fmla="*/ 2852722 w 3646352"/>
                <a:gd name="connsiteY30" fmla="*/ 819510 h 1313132"/>
                <a:gd name="connsiteX31" fmla="*/ 2697447 w 3646352"/>
                <a:gd name="connsiteY31" fmla="*/ 940280 h 1313132"/>
                <a:gd name="connsiteX32" fmla="*/ 2637062 w 3646352"/>
                <a:gd name="connsiteY32" fmla="*/ 1069676 h 1313132"/>
                <a:gd name="connsiteX33" fmla="*/ 2628435 w 3646352"/>
                <a:gd name="connsiteY33" fmla="*/ 1285336 h 1313132"/>
                <a:gd name="connsiteX34" fmla="*/ 2464534 w 3646352"/>
                <a:gd name="connsiteY34" fmla="*/ 1311216 h 1313132"/>
                <a:gd name="connsiteX35" fmla="*/ 1299967 w 3646352"/>
                <a:gd name="connsiteY35" fmla="*/ 1311216 h 1313132"/>
                <a:gd name="connsiteX36" fmla="*/ 1092933 w 3646352"/>
                <a:gd name="connsiteY36" fmla="*/ 1242204 h 1313132"/>
                <a:gd name="connsiteX37" fmla="*/ 1067054 w 3646352"/>
                <a:gd name="connsiteY37" fmla="*/ 1207698 h 1313132"/>
                <a:gd name="connsiteX38" fmla="*/ 1041175 w 3646352"/>
                <a:gd name="connsiteY38" fmla="*/ 1069676 h 1313132"/>
                <a:gd name="connsiteX39" fmla="*/ 1032549 w 3646352"/>
                <a:gd name="connsiteY39" fmla="*/ 1017917 h 1313132"/>
                <a:gd name="connsiteX40" fmla="*/ 1006669 w 3646352"/>
                <a:gd name="connsiteY40" fmla="*/ 923027 h 1313132"/>
                <a:gd name="connsiteX41" fmla="*/ 963537 w 3646352"/>
                <a:gd name="connsiteY41" fmla="*/ 871268 h 1313132"/>
                <a:gd name="connsiteX42" fmla="*/ 903152 w 3646352"/>
                <a:gd name="connsiteY42" fmla="*/ 819510 h 1313132"/>
                <a:gd name="connsiteX43" fmla="*/ 791009 w 3646352"/>
                <a:gd name="connsiteY43" fmla="*/ 759125 h 1313132"/>
                <a:gd name="connsiteX44" fmla="*/ 635733 w 3646352"/>
                <a:gd name="connsiteY44" fmla="*/ 750498 h 1313132"/>
                <a:gd name="connsiteX45" fmla="*/ 514964 w 3646352"/>
                <a:gd name="connsiteY45" fmla="*/ 776378 h 1313132"/>
                <a:gd name="connsiteX46" fmla="*/ 428699 w 3646352"/>
                <a:gd name="connsiteY46" fmla="*/ 879895 h 1313132"/>
                <a:gd name="connsiteX47" fmla="*/ 333809 w 3646352"/>
                <a:gd name="connsiteY47" fmla="*/ 1035170 h 1313132"/>
                <a:gd name="connsiteX48" fmla="*/ 325182 w 3646352"/>
                <a:gd name="connsiteY48" fmla="*/ 1250831 h 1313132"/>
                <a:gd name="connsiteX0" fmla="*/ 325182 w 3646352"/>
                <a:gd name="connsiteY0" fmla="*/ 1250831 h 1313132"/>
                <a:gd name="connsiteX1" fmla="*/ 256171 w 3646352"/>
                <a:gd name="connsiteY1" fmla="*/ 1276710 h 1313132"/>
                <a:gd name="connsiteX2" fmla="*/ 109522 w 3646352"/>
                <a:gd name="connsiteY2" fmla="*/ 1259457 h 1313132"/>
                <a:gd name="connsiteX3" fmla="*/ 23258 w 3646352"/>
                <a:gd name="connsiteY3" fmla="*/ 1086928 h 1313132"/>
                <a:gd name="connsiteX4" fmla="*/ 6005 w 3646352"/>
                <a:gd name="connsiteY4" fmla="*/ 940280 h 1313132"/>
                <a:gd name="connsiteX5" fmla="*/ 14632 w 3646352"/>
                <a:gd name="connsiteY5" fmla="*/ 871268 h 1313132"/>
                <a:gd name="connsiteX6" fmla="*/ 178533 w 3646352"/>
                <a:gd name="connsiteY6" fmla="*/ 655608 h 1313132"/>
                <a:gd name="connsiteX7" fmla="*/ 333809 w 3646352"/>
                <a:gd name="connsiteY7" fmla="*/ 595223 h 1313132"/>
                <a:gd name="connsiteX8" fmla="*/ 1118813 w 3646352"/>
                <a:gd name="connsiteY8" fmla="*/ 534838 h 1313132"/>
                <a:gd name="connsiteX9" fmla="*/ 1196450 w 3646352"/>
                <a:gd name="connsiteY9" fmla="*/ 474453 h 1313132"/>
                <a:gd name="connsiteX10" fmla="*/ 1386231 w 3646352"/>
                <a:gd name="connsiteY10" fmla="*/ 293299 h 1313132"/>
                <a:gd name="connsiteX11" fmla="*/ 1619145 w 3646352"/>
                <a:gd name="connsiteY11" fmla="*/ 77638 h 1313132"/>
                <a:gd name="connsiteX12" fmla="*/ 1748541 w 3646352"/>
                <a:gd name="connsiteY12" fmla="*/ 17253 h 1313132"/>
                <a:gd name="connsiteX13" fmla="*/ 1800299 w 3646352"/>
                <a:gd name="connsiteY13" fmla="*/ 0 h 1313132"/>
                <a:gd name="connsiteX14" fmla="*/ 3206405 w 3646352"/>
                <a:gd name="connsiteY14" fmla="*/ 8627 h 1313132"/>
                <a:gd name="connsiteX15" fmla="*/ 3232284 w 3646352"/>
                <a:gd name="connsiteY15" fmla="*/ 17253 h 1313132"/>
                <a:gd name="connsiteX16" fmla="*/ 3309922 w 3646352"/>
                <a:gd name="connsiteY16" fmla="*/ 94891 h 1313132"/>
                <a:gd name="connsiteX17" fmla="*/ 3396186 w 3646352"/>
                <a:gd name="connsiteY17" fmla="*/ 207034 h 1313132"/>
                <a:gd name="connsiteX18" fmla="*/ 3447945 w 3646352"/>
                <a:gd name="connsiteY18" fmla="*/ 310551 h 1313132"/>
                <a:gd name="connsiteX19" fmla="*/ 3525582 w 3646352"/>
                <a:gd name="connsiteY19" fmla="*/ 439947 h 1313132"/>
                <a:gd name="connsiteX20" fmla="*/ 3603220 w 3646352"/>
                <a:gd name="connsiteY20" fmla="*/ 569344 h 1313132"/>
                <a:gd name="connsiteX21" fmla="*/ 3646352 w 3646352"/>
                <a:gd name="connsiteY21" fmla="*/ 707366 h 1313132"/>
                <a:gd name="connsiteX22" fmla="*/ 3637726 w 3646352"/>
                <a:gd name="connsiteY22" fmla="*/ 1017917 h 1313132"/>
                <a:gd name="connsiteX23" fmla="*/ 3594594 w 3646352"/>
                <a:gd name="connsiteY23" fmla="*/ 1173193 h 1313132"/>
                <a:gd name="connsiteX24" fmla="*/ 3560088 w 3646352"/>
                <a:gd name="connsiteY24" fmla="*/ 1250831 h 1313132"/>
                <a:gd name="connsiteX25" fmla="*/ 3370307 w 3646352"/>
                <a:gd name="connsiteY25" fmla="*/ 1199072 h 1313132"/>
                <a:gd name="connsiteX26" fmla="*/ 3361681 w 3646352"/>
                <a:gd name="connsiteY26" fmla="*/ 1199073 h 1313132"/>
                <a:gd name="connsiteX27" fmla="*/ 3327175 w 3646352"/>
                <a:gd name="connsiteY27" fmla="*/ 923026 h 1313132"/>
                <a:gd name="connsiteX28" fmla="*/ 3284042 w 3646352"/>
                <a:gd name="connsiteY28" fmla="*/ 854016 h 1313132"/>
                <a:gd name="connsiteX29" fmla="*/ 3137394 w 3646352"/>
                <a:gd name="connsiteY29" fmla="*/ 793630 h 1313132"/>
                <a:gd name="connsiteX30" fmla="*/ 2852722 w 3646352"/>
                <a:gd name="connsiteY30" fmla="*/ 819510 h 1313132"/>
                <a:gd name="connsiteX31" fmla="*/ 2697447 w 3646352"/>
                <a:gd name="connsiteY31" fmla="*/ 940280 h 1313132"/>
                <a:gd name="connsiteX32" fmla="*/ 2637062 w 3646352"/>
                <a:gd name="connsiteY32" fmla="*/ 1069676 h 1313132"/>
                <a:gd name="connsiteX33" fmla="*/ 2628435 w 3646352"/>
                <a:gd name="connsiteY33" fmla="*/ 1285336 h 1313132"/>
                <a:gd name="connsiteX34" fmla="*/ 2464534 w 3646352"/>
                <a:gd name="connsiteY34" fmla="*/ 1311216 h 1313132"/>
                <a:gd name="connsiteX35" fmla="*/ 1299967 w 3646352"/>
                <a:gd name="connsiteY35" fmla="*/ 1311216 h 1313132"/>
                <a:gd name="connsiteX36" fmla="*/ 1092933 w 3646352"/>
                <a:gd name="connsiteY36" fmla="*/ 1242204 h 1313132"/>
                <a:gd name="connsiteX37" fmla="*/ 1067054 w 3646352"/>
                <a:gd name="connsiteY37" fmla="*/ 1207698 h 1313132"/>
                <a:gd name="connsiteX38" fmla="*/ 1041175 w 3646352"/>
                <a:gd name="connsiteY38" fmla="*/ 1069676 h 1313132"/>
                <a:gd name="connsiteX39" fmla="*/ 1032549 w 3646352"/>
                <a:gd name="connsiteY39" fmla="*/ 1017917 h 1313132"/>
                <a:gd name="connsiteX40" fmla="*/ 1006669 w 3646352"/>
                <a:gd name="connsiteY40" fmla="*/ 923027 h 1313132"/>
                <a:gd name="connsiteX41" fmla="*/ 963537 w 3646352"/>
                <a:gd name="connsiteY41" fmla="*/ 871268 h 1313132"/>
                <a:gd name="connsiteX42" fmla="*/ 903152 w 3646352"/>
                <a:gd name="connsiteY42" fmla="*/ 819510 h 1313132"/>
                <a:gd name="connsiteX43" fmla="*/ 791009 w 3646352"/>
                <a:gd name="connsiteY43" fmla="*/ 759125 h 1313132"/>
                <a:gd name="connsiteX44" fmla="*/ 635733 w 3646352"/>
                <a:gd name="connsiteY44" fmla="*/ 750498 h 1313132"/>
                <a:gd name="connsiteX45" fmla="*/ 514964 w 3646352"/>
                <a:gd name="connsiteY45" fmla="*/ 776378 h 1313132"/>
                <a:gd name="connsiteX46" fmla="*/ 420073 w 3646352"/>
                <a:gd name="connsiteY46" fmla="*/ 879895 h 1313132"/>
                <a:gd name="connsiteX47" fmla="*/ 333809 w 3646352"/>
                <a:gd name="connsiteY47" fmla="*/ 1035170 h 1313132"/>
                <a:gd name="connsiteX48" fmla="*/ 325182 w 3646352"/>
                <a:gd name="connsiteY48" fmla="*/ 1250831 h 1313132"/>
                <a:gd name="connsiteX0" fmla="*/ 325182 w 3646352"/>
                <a:gd name="connsiteY0" fmla="*/ 1250831 h 1313132"/>
                <a:gd name="connsiteX1" fmla="*/ 256171 w 3646352"/>
                <a:gd name="connsiteY1" fmla="*/ 1276710 h 1313132"/>
                <a:gd name="connsiteX2" fmla="*/ 109522 w 3646352"/>
                <a:gd name="connsiteY2" fmla="*/ 1259457 h 1313132"/>
                <a:gd name="connsiteX3" fmla="*/ 23258 w 3646352"/>
                <a:gd name="connsiteY3" fmla="*/ 1086928 h 1313132"/>
                <a:gd name="connsiteX4" fmla="*/ 6005 w 3646352"/>
                <a:gd name="connsiteY4" fmla="*/ 940280 h 1313132"/>
                <a:gd name="connsiteX5" fmla="*/ 14632 w 3646352"/>
                <a:gd name="connsiteY5" fmla="*/ 871268 h 1313132"/>
                <a:gd name="connsiteX6" fmla="*/ 178533 w 3646352"/>
                <a:gd name="connsiteY6" fmla="*/ 655608 h 1313132"/>
                <a:gd name="connsiteX7" fmla="*/ 333809 w 3646352"/>
                <a:gd name="connsiteY7" fmla="*/ 595223 h 1313132"/>
                <a:gd name="connsiteX8" fmla="*/ 1118813 w 3646352"/>
                <a:gd name="connsiteY8" fmla="*/ 534838 h 1313132"/>
                <a:gd name="connsiteX9" fmla="*/ 1196450 w 3646352"/>
                <a:gd name="connsiteY9" fmla="*/ 474453 h 1313132"/>
                <a:gd name="connsiteX10" fmla="*/ 1386231 w 3646352"/>
                <a:gd name="connsiteY10" fmla="*/ 293299 h 1313132"/>
                <a:gd name="connsiteX11" fmla="*/ 1619145 w 3646352"/>
                <a:gd name="connsiteY11" fmla="*/ 77638 h 1313132"/>
                <a:gd name="connsiteX12" fmla="*/ 1748541 w 3646352"/>
                <a:gd name="connsiteY12" fmla="*/ 17253 h 1313132"/>
                <a:gd name="connsiteX13" fmla="*/ 1800299 w 3646352"/>
                <a:gd name="connsiteY13" fmla="*/ 0 h 1313132"/>
                <a:gd name="connsiteX14" fmla="*/ 3206405 w 3646352"/>
                <a:gd name="connsiteY14" fmla="*/ 8627 h 1313132"/>
                <a:gd name="connsiteX15" fmla="*/ 3232284 w 3646352"/>
                <a:gd name="connsiteY15" fmla="*/ 17253 h 1313132"/>
                <a:gd name="connsiteX16" fmla="*/ 3309922 w 3646352"/>
                <a:gd name="connsiteY16" fmla="*/ 94891 h 1313132"/>
                <a:gd name="connsiteX17" fmla="*/ 3396186 w 3646352"/>
                <a:gd name="connsiteY17" fmla="*/ 207034 h 1313132"/>
                <a:gd name="connsiteX18" fmla="*/ 3447945 w 3646352"/>
                <a:gd name="connsiteY18" fmla="*/ 310551 h 1313132"/>
                <a:gd name="connsiteX19" fmla="*/ 3525582 w 3646352"/>
                <a:gd name="connsiteY19" fmla="*/ 439947 h 1313132"/>
                <a:gd name="connsiteX20" fmla="*/ 3603220 w 3646352"/>
                <a:gd name="connsiteY20" fmla="*/ 569344 h 1313132"/>
                <a:gd name="connsiteX21" fmla="*/ 3646352 w 3646352"/>
                <a:gd name="connsiteY21" fmla="*/ 707366 h 1313132"/>
                <a:gd name="connsiteX22" fmla="*/ 3637726 w 3646352"/>
                <a:gd name="connsiteY22" fmla="*/ 1017917 h 1313132"/>
                <a:gd name="connsiteX23" fmla="*/ 3594594 w 3646352"/>
                <a:gd name="connsiteY23" fmla="*/ 1173193 h 1313132"/>
                <a:gd name="connsiteX24" fmla="*/ 3560088 w 3646352"/>
                <a:gd name="connsiteY24" fmla="*/ 1250831 h 1313132"/>
                <a:gd name="connsiteX25" fmla="*/ 3370307 w 3646352"/>
                <a:gd name="connsiteY25" fmla="*/ 1199072 h 1313132"/>
                <a:gd name="connsiteX26" fmla="*/ 3361681 w 3646352"/>
                <a:gd name="connsiteY26" fmla="*/ 1199073 h 1313132"/>
                <a:gd name="connsiteX27" fmla="*/ 3327175 w 3646352"/>
                <a:gd name="connsiteY27" fmla="*/ 923026 h 1313132"/>
                <a:gd name="connsiteX28" fmla="*/ 3284042 w 3646352"/>
                <a:gd name="connsiteY28" fmla="*/ 854016 h 1313132"/>
                <a:gd name="connsiteX29" fmla="*/ 3137394 w 3646352"/>
                <a:gd name="connsiteY29" fmla="*/ 793630 h 1313132"/>
                <a:gd name="connsiteX30" fmla="*/ 2852722 w 3646352"/>
                <a:gd name="connsiteY30" fmla="*/ 819510 h 1313132"/>
                <a:gd name="connsiteX31" fmla="*/ 2697447 w 3646352"/>
                <a:gd name="connsiteY31" fmla="*/ 940280 h 1313132"/>
                <a:gd name="connsiteX32" fmla="*/ 2637062 w 3646352"/>
                <a:gd name="connsiteY32" fmla="*/ 1069676 h 1313132"/>
                <a:gd name="connsiteX33" fmla="*/ 2628435 w 3646352"/>
                <a:gd name="connsiteY33" fmla="*/ 1285336 h 1313132"/>
                <a:gd name="connsiteX34" fmla="*/ 2464534 w 3646352"/>
                <a:gd name="connsiteY34" fmla="*/ 1311216 h 1313132"/>
                <a:gd name="connsiteX35" fmla="*/ 1299967 w 3646352"/>
                <a:gd name="connsiteY35" fmla="*/ 1311216 h 1313132"/>
                <a:gd name="connsiteX36" fmla="*/ 1092933 w 3646352"/>
                <a:gd name="connsiteY36" fmla="*/ 1242204 h 1313132"/>
                <a:gd name="connsiteX37" fmla="*/ 1067054 w 3646352"/>
                <a:gd name="connsiteY37" fmla="*/ 1207698 h 1313132"/>
                <a:gd name="connsiteX38" fmla="*/ 1041175 w 3646352"/>
                <a:gd name="connsiteY38" fmla="*/ 1069676 h 1313132"/>
                <a:gd name="connsiteX39" fmla="*/ 1032549 w 3646352"/>
                <a:gd name="connsiteY39" fmla="*/ 1017917 h 1313132"/>
                <a:gd name="connsiteX40" fmla="*/ 1006669 w 3646352"/>
                <a:gd name="connsiteY40" fmla="*/ 923027 h 1313132"/>
                <a:gd name="connsiteX41" fmla="*/ 963537 w 3646352"/>
                <a:gd name="connsiteY41" fmla="*/ 871268 h 1313132"/>
                <a:gd name="connsiteX42" fmla="*/ 903152 w 3646352"/>
                <a:gd name="connsiteY42" fmla="*/ 819510 h 1313132"/>
                <a:gd name="connsiteX43" fmla="*/ 791009 w 3646352"/>
                <a:gd name="connsiteY43" fmla="*/ 759125 h 1313132"/>
                <a:gd name="connsiteX44" fmla="*/ 635733 w 3646352"/>
                <a:gd name="connsiteY44" fmla="*/ 750498 h 1313132"/>
                <a:gd name="connsiteX45" fmla="*/ 532217 w 3646352"/>
                <a:gd name="connsiteY45" fmla="*/ 802257 h 1313132"/>
                <a:gd name="connsiteX46" fmla="*/ 420073 w 3646352"/>
                <a:gd name="connsiteY46" fmla="*/ 879895 h 1313132"/>
                <a:gd name="connsiteX47" fmla="*/ 333809 w 3646352"/>
                <a:gd name="connsiteY47" fmla="*/ 1035170 h 1313132"/>
                <a:gd name="connsiteX48" fmla="*/ 325182 w 3646352"/>
                <a:gd name="connsiteY48" fmla="*/ 1250831 h 1313132"/>
                <a:gd name="connsiteX0" fmla="*/ 325182 w 3646352"/>
                <a:gd name="connsiteY0" fmla="*/ 1250831 h 1313132"/>
                <a:gd name="connsiteX1" fmla="*/ 256171 w 3646352"/>
                <a:gd name="connsiteY1" fmla="*/ 1276710 h 1313132"/>
                <a:gd name="connsiteX2" fmla="*/ 109522 w 3646352"/>
                <a:gd name="connsiteY2" fmla="*/ 1259457 h 1313132"/>
                <a:gd name="connsiteX3" fmla="*/ 23258 w 3646352"/>
                <a:gd name="connsiteY3" fmla="*/ 1086928 h 1313132"/>
                <a:gd name="connsiteX4" fmla="*/ 6005 w 3646352"/>
                <a:gd name="connsiteY4" fmla="*/ 940280 h 1313132"/>
                <a:gd name="connsiteX5" fmla="*/ 14632 w 3646352"/>
                <a:gd name="connsiteY5" fmla="*/ 871268 h 1313132"/>
                <a:gd name="connsiteX6" fmla="*/ 178533 w 3646352"/>
                <a:gd name="connsiteY6" fmla="*/ 655608 h 1313132"/>
                <a:gd name="connsiteX7" fmla="*/ 333809 w 3646352"/>
                <a:gd name="connsiteY7" fmla="*/ 595223 h 1313132"/>
                <a:gd name="connsiteX8" fmla="*/ 1118813 w 3646352"/>
                <a:gd name="connsiteY8" fmla="*/ 534838 h 1313132"/>
                <a:gd name="connsiteX9" fmla="*/ 1196450 w 3646352"/>
                <a:gd name="connsiteY9" fmla="*/ 474453 h 1313132"/>
                <a:gd name="connsiteX10" fmla="*/ 1386231 w 3646352"/>
                <a:gd name="connsiteY10" fmla="*/ 293299 h 1313132"/>
                <a:gd name="connsiteX11" fmla="*/ 1619145 w 3646352"/>
                <a:gd name="connsiteY11" fmla="*/ 77638 h 1313132"/>
                <a:gd name="connsiteX12" fmla="*/ 1748541 w 3646352"/>
                <a:gd name="connsiteY12" fmla="*/ 17253 h 1313132"/>
                <a:gd name="connsiteX13" fmla="*/ 1800299 w 3646352"/>
                <a:gd name="connsiteY13" fmla="*/ 0 h 1313132"/>
                <a:gd name="connsiteX14" fmla="*/ 3206405 w 3646352"/>
                <a:gd name="connsiteY14" fmla="*/ 8627 h 1313132"/>
                <a:gd name="connsiteX15" fmla="*/ 3232284 w 3646352"/>
                <a:gd name="connsiteY15" fmla="*/ 17253 h 1313132"/>
                <a:gd name="connsiteX16" fmla="*/ 3309922 w 3646352"/>
                <a:gd name="connsiteY16" fmla="*/ 94891 h 1313132"/>
                <a:gd name="connsiteX17" fmla="*/ 3396186 w 3646352"/>
                <a:gd name="connsiteY17" fmla="*/ 207034 h 1313132"/>
                <a:gd name="connsiteX18" fmla="*/ 3447945 w 3646352"/>
                <a:gd name="connsiteY18" fmla="*/ 310551 h 1313132"/>
                <a:gd name="connsiteX19" fmla="*/ 3525582 w 3646352"/>
                <a:gd name="connsiteY19" fmla="*/ 439947 h 1313132"/>
                <a:gd name="connsiteX20" fmla="*/ 3603220 w 3646352"/>
                <a:gd name="connsiteY20" fmla="*/ 569344 h 1313132"/>
                <a:gd name="connsiteX21" fmla="*/ 3646352 w 3646352"/>
                <a:gd name="connsiteY21" fmla="*/ 707366 h 1313132"/>
                <a:gd name="connsiteX22" fmla="*/ 3637726 w 3646352"/>
                <a:gd name="connsiteY22" fmla="*/ 1017917 h 1313132"/>
                <a:gd name="connsiteX23" fmla="*/ 3594594 w 3646352"/>
                <a:gd name="connsiteY23" fmla="*/ 1173193 h 1313132"/>
                <a:gd name="connsiteX24" fmla="*/ 3560088 w 3646352"/>
                <a:gd name="connsiteY24" fmla="*/ 1250831 h 1313132"/>
                <a:gd name="connsiteX25" fmla="*/ 3370307 w 3646352"/>
                <a:gd name="connsiteY25" fmla="*/ 1199072 h 1313132"/>
                <a:gd name="connsiteX26" fmla="*/ 3361681 w 3646352"/>
                <a:gd name="connsiteY26" fmla="*/ 1199073 h 1313132"/>
                <a:gd name="connsiteX27" fmla="*/ 3327175 w 3646352"/>
                <a:gd name="connsiteY27" fmla="*/ 923026 h 1313132"/>
                <a:gd name="connsiteX28" fmla="*/ 3284042 w 3646352"/>
                <a:gd name="connsiteY28" fmla="*/ 854016 h 1313132"/>
                <a:gd name="connsiteX29" fmla="*/ 3137394 w 3646352"/>
                <a:gd name="connsiteY29" fmla="*/ 793630 h 1313132"/>
                <a:gd name="connsiteX30" fmla="*/ 2852722 w 3646352"/>
                <a:gd name="connsiteY30" fmla="*/ 819510 h 1313132"/>
                <a:gd name="connsiteX31" fmla="*/ 2697447 w 3646352"/>
                <a:gd name="connsiteY31" fmla="*/ 940280 h 1313132"/>
                <a:gd name="connsiteX32" fmla="*/ 2637062 w 3646352"/>
                <a:gd name="connsiteY32" fmla="*/ 1069676 h 1313132"/>
                <a:gd name="connsiteX33" fmla="*/ 2628435 w 3646352"/>
                <a:gd name="connsiteY33" fmla="*/ 1285336 h 1313132"/>
                <a:gd name="connsiteX34" fmla="*/ 2464534 w 3646352"/>
                <a:gd name="connsiteY34" fmla="*/ 1311216 h 1313132"/>
                <a:gd name="connsiteX35" fmla="*/ 1299967 w 3646352"/>
                <a:gd name="connsiteY35" fmla="*/ 1311216 h 1313132"/>
                <a:gd name="connsiteX36" fmla="*/ 1092933 w 3646352"/>
                <a:gd name="connsiteY36" fmla="*/ 1242204 h 1313132"/>
                <a:gd name="connsiteX37" fmla="*/ 1067054 w 3646352"/>
                <a:gd name="connsiteY37" fmla="*/ 1207698 h 1313132"/>
                <a:gd name="connsiteX38" fmla="*/ 1041175 w 3646352"/>
                <a:gd name="connsiteY38" fmla="*/ 1069676 h 1313132"/>
                <a:gd name="connsiteX39" fmla="*/ 1032549 w 3646352"/>
                <a:gd name="connsiteY39" fmla="*/ 1017917 h 1313132"/>
                <a:gd name="connsiteX40" fmla="*/ 1006669 w 3646352"/>
                <a:gd name="connsiteY40" fmla="*/ 923027 h 1313132"/>
                <a:gd name="connsiteX41" fmla="*/ 903152 w 3646352"/>
                <a:gd name="connsiteY41" fmla="*/ 819510 h 1313132"/>
                <a:gd name="connsiteX42" fmla="*/ 791009 w 3646352"/>
                <a:gd name="connsiteY42" fmla="*/ 759125 h 1313132"/>
                <a:gd name="connsiteX43" fmla="*/ 635733 w 3646352"/>
                <a:gd name="connsiteY43" fmla="*/ 750498 h 1313132"/>
                <a:gd name="connsiteX44" fmla="*/ 532217 w 3646352"/>
                <a:gd name="connsiteY44" fmla="*/ 802257 h 1313132"/>
                <a:gd name="connsiteX45" fmla="*/ 420073 w 3646352"/>
                <a:gd name="connsiteY45" fmla="*/ 879895 h 1313132"/>
                <a:gd name="connsiteX46" fmla="*/ 333809 w 3646352"/>
                <a:gd name="connsiteY46" fmla="*/ 1035170 h 1313132"/>
                <a:gd name="connsiteX47" fmla="*/ 325182 w 3646352"/>
                <a:gd name="connsiteY47" fmla="*/ 1250831 h 1313132"/>
                <a:gd name="connsiteX0" fmla="*/ 325182 w 3646352"/>
                <a:gd name="connsiteY0" fmla="*/ 1250831 h 1313132"/>
                <a:gd name="connsiteX1" fmla="*/ 256171 w 3646352"/>
                <a:gd name="connsiteY1" fmla="*/ 1276710 h 1313132"/>
                <a:gd name="connsiteX2" fmla="*/ 109522 w 3646352"/>
                <a:gd name="connsiteY2" fmla="*/ 1259457 h 1313132"/>
                <a:gd name="connsiteX3" fmla="*/ 23258 w 3646352"/>
                <a:gd name="connsiteY3" fmla="*/ 1086928 h 1313132"/>
                <a:gd name="connsiteX4" fmla="*/ 6005 w 3646352"/>
                <a:gd name="connsiteY4" fmla="*/ 940280 h 1313132"/>
                <a:gd name="connsiteX5" fmla="*/ 14632 w 3646352"/>
                <a:gd name="connsiteY5" fmla="*/ 871268 h 1313132"/>
                <a:gd name="connsiteX6" fmla="*/ 178533 w 3646352"/>
                <a:gd name="connsiteY6" fmla="*/ 655608 h 1313132"/>
                <a:gd name="connsiteX7" fmla="*/ 333809 w 3646352"/>
                <a:gd name="connsiteY7" fmla="*/ 595223 h 1313132"/>
                <a:gd name="connsiteX8" fmla="*/ 1118813 w 3646352"/>
                <a:gd name="connsiteY8" fmla="*/ 534838 h 1313132"/>
                <a:gd name="connsiteX9" fmla="*/ 1196450 w 3646352"/>
                <a:gd name="connsiteY9" fmla="*/ 474453 h 1313132"/>
                <a:gd name="connsiteX10" fmla="*/ 1386231 w 3646352"/>
                <a:gd name="connsiteY10" fmla="*/ 293299 h 1313132"/>
                <a:gd name="connsiteX11" fmla="*/ 1619145 w 3646352"/>
                <a:gd name="connsiteY11" fmla="*/ 77638 h 1313132"/>
                <a:gd name="connsiteX12" fmla="*/ 1748541 w 3646352"/>
                <a:gd name="connsiteY12" fmla="*/ 17253 h 1313132"/>
                <a:gd name="connsiteX13" fmla="*/ 1800299 w 3646352"/>
                <a:gd name="connsiteY13" fmla="*/ 0 h 1313132"/>
                <a:gd name="connsiteX14" fmla="*/ 3206405 w 3646352"/>
                <a:gd name="connsiteY14" fmla="*/ 8627 h 1313132"/>
                <a:gd name="connsiteX15" fmla="*/ 3232284 w 3646352"/>
                <a:gd name="connsiteY15" fmla="*/ 17253 h 1313132"/>
                <a:gd name="connsiteX16" fmla="*/ 3309922 w 3646352"/>
                <a:gd name="connsiteY16" fmla="*/ 94891 h 1313132"/>
                <a:gd name="connsiteX17" fmla="*/ 3396186 w 3646352"/>
                <a:gd name="connsiteY17" fmla="*/ 207034 h 1313132"/>
                <a:gd name="connsiteX18" fmla="*/ 3447945 w 3646352"/>
                <a:gd name="connsiteY18" fmla="*/ 310551 h 1313132"/>
                <a:gd name="connsiteX19" fmla="*/ 3525582 w 3646352"/>
                <a:gd name="connsiteY19" fmla="*/ 439947 h 1313132"/>
                <a:gd name="connsiteX20" fmla="*/ 3603220 w 3646352"/>
                <a:gd name="connsiteY20" fmla="*/ 569344 h 1313132"/>
                <a:gd name="connsiteX21" fmla="*/ 3646352 w 3646352"/>
                <a:gd name="connsiteY21" fmla="*/ 707366 h 1313132"/>
                <a:gd name="connsiteX22" fmla="*/ 3637726 w 3646352"/>
                <a:gd name="connsiteY22" fmla="*/ 1017917 h 1313132"/>
                <a:gd name="connsiteX23" fmla="*/ 3594594 w 3646352"/>
                <a:gd name="connsiteY23" fmla="*/ 1173193 h 1313132"/>
                <a:gd name="connsiteX24" fmla="*/ 3560088 w 3646352"/>
                <a:gd name="connsiteY24" fmla="*/ 1250831 h 1313132"/>
                <a:gd name="connsiteX25" fmla="*/ 3370307 w 3646352"/>
                <a:gd name="connsiteY25" fmla="*/ 1199072 h 1313132"/>
                <a:gd name="connsiteX26" fmla="*/ 3361681 w 3646352"/>
                <a:gd name="connsiteY26" fmla="*/ 1199073 h 1313132"/>
                <a:gd name="connsiteX27" fmla="*/ 3327175 w 3646352"/>
                <a:gd name="connsiteY27" fmla="*/ 923026 h 1313132"/>
                <a:gd name="connsiteX28" fmla="*/ 3284042 w 3646352"/>
                <a:gd name="connsiteY28" fmla="*/ 854016 h 1313132"/>
                <a:gd name="connsiteX29" fmla="*/ 3137394 w 3646352"/>
                <a:gd name="connsiteY29" fmla="*/ 793630 h 1313132"/>
                <a:gd name="connsiteX30" fmla="*/ 2852722 w 3646352"/>
                <a:gd name="connsiteY30" fmla="*/ 819510 h 1313132"/>
                <a:gd name="connsiteX31" fmla="*/ 2697447 w 3646352"/>
                <a:gd name="connsiteY31" fmla="*/ 940280 h 1313132"/>
                <a:gd name="connsiteX32" fmla="*/ 2637062 w 3646352"/>
                <a:gd name="connsiteY32" fmla="*/ 1069676 h 1313132"/>
                <a:gd name="connsiteX33" fmla="*/ 2628435 w 3646352"/>
                <a:gd name="connsiteY33" fmla="*/ 1285336 h 1313132"/>
                <a:gd name="connsiteX34" fmla="*/ 2464534 w 3646352"/>
                <a:gd name="connsiteY34" fmla="*/ 1311216 h 1313132"/>
                <a:gd name="connsiteX35" fmla="*/ 1299967 w 3646352"/>
                <a:gd name="connsiteY35" fmla="*/ 1311216 h 1313132"/>
                <a:gd name="connsiteX36" fmla="*/ 1092933 w 3646352"/>
                <a:gd name="connsiteY36" fmla="*/ 1242204 h 1313132"/>
                <a:gd name="connsiteX37" fmla="*/ 1067054 w 3646352"/>
                <a:gd name="connsiteY37" fmla="*/ 1207698 h 1313132"/>
                <a:gd name="connsiteX38" fmla="*/ 1041175 w 3646352"/>
                <a:gd name="connsiteY38" fmla="*/ 1069676 h 1313132"/>
                <a:gd name="connsiteX39" fmla="*/ 1006669 w 3646352"/>
                <a:gd name="connsiteY39" fmla="*/ 923027 h 1313132"/>
                <a:gd name="connsiteX40" fmla="*/ 903152 w 3646352"/>
                <a:gd name="connsiteY40" fmla="*/ 819510 h 1313132"/>
                <a:gd name="connsiteX41" fmla="*/ 791009 w 3646352"/>
                <a:gd name="connsiteY41" fmla="*/ 759125 h 1313132"/>
                <a:gd name="connsiteX42" fmla="*/ 635733 w 3646352"/>
                <a:gd name="connsiteY42" fmla="*/ 750498 h 1313132"/>
                <a:gd name="connsiteX43" fmla="*/ 532217 w 3646352"/>
                <a:gd name="connsiteY43" fmla="*/ 802257 h 1313132"/>
                <a:gd name="connsiteX44" fmla="*/ 420073 w 3646352"/>
                <a:gd name="connsiteY44" fmla="*/ 879895 h 1313132"/>
                <a:gd name="connsiteX45" fmla="*/ 333809 w 3646352"/>
                <a:gd name="connsiteY45" fmla="*/ 1035170 h 1313132"/>
                <a:gd name="connsiteX46" fmla="*/ 325182 w 3646352"/>
                <a:gd name="connsiteY46" fmla="*/ 1250831 h 1313132"/>
                <a:gd name="connsiteX0" fmla="*/ 325182 w 3646352"/>
                <a:gd name="connsiteY0" fmla="*/ 1250831 h 1313132"/>
                <a:gd name="connsiteX1" fmla="*/ 256171 w 3646352"/>
                <a:gd name="connsiteY1" fmla="*/ 1276710 h 1313132"/>
                <a:gd name="connsiteX2" fmla="*/ 109522 w 3646352"/>
                <a:gd name="connsiteY2" fmla="*/ 1259457 h 1313132"/>
                <a:gd name="connsiteX3" fmla="*/ 23258 w 3646352"/>
                <a:gd name="connsiteY3" fmla="*/ 1086928 h 1313132"/>
                <a:gd name="connsiteX4" fmla="*/ 6005 w 3646352"/>
                <a:gd name="connsiteY4" fmla="*/ 940280 h 1313132"/>
                <a:gd name="connsiteX5" fmla="*/ 14632 w 3646352"/>
                <a:gd name="connsiteY5" fmla="*/ 871268 h 1313132"/>
                <a:gd name="connsiteX6" fmla="*/ 178533 w 3646352"/>
                <a:gd name="connsiteY6" fmla="*/ 655608 h 1313132"/>
                <a:gd name="connsiteX7" fmla="*/ 333809 w 3646352"/>
                <a:gd name="connsiteY7" fmla="*/ 595223 h 1313132"/>
                <a:gd name="connsiteX8" fmla="*/ 1118813 w 3646352"/>
                <a:gd name="connsiteY8" fmla="*/ 534838 h 1313132"/>
                <a:gd name="connsiteX9" fmla="*/ 1196450 w 3646352"/>
                <a:gd name="connsiteY9" fmla="*/ 474453 h 1313132"/>
                <a:gd name="connsiteX10" fmla="*/ 1386231 w 3646352"/>
                <a:gd name="connsiteY10" fmla="*/ 293299 h 1313132"/>
                <a:gd name="connsiteX11" fmla="*/ 1619145 w 3646352"/>
                <a:gd name="connsiteY11" fmla="*/ 77638 h 1313132"/>
                <a:gd name="connsiteX12" fmla="*/ 1748541 w 3646352"/>
                <a:gd name="connsiteY12" fmla="*/ 17253 h 1313132"/>
                <a:gd name="connsiteX13" fmla="*/ 1800299 w 3646352"/>
                <a:gd name="connsiteY13" fmla="*/ 0 h 1313132"/>
                <a:gd name="connsiteX14" fmla="*/ 3206405 w 3646352"/>
                <a:gd name="connsiteY14" fmla="*/ 8627 h 1313132"/>
                <a:gd name="connsiteX15" fmla="*/ 3232284 w 3646352"/>
                <a:gd name="connsiteY15" fmla="*/ 17253 h 1313132"/>
                <a:gd name="connsiteX16" fmla="*/ 3309922 w 3646352"/>
                <a:gd name="connsiteY16" fmla="*/ 94891 h 1313132"/>
                <a:gd name="connsiteX17" fmla="*/ 3396186 w 3646352"/>
                <a:gd name="connsiteY17" fmla="*/ 207034 h 1313132"/>
                <a:gd name="connsiteX18" fmla="*/ 3447945 w 3646352"/>
                <a:gd name="connsiteY18" fmla="*/ 310551 h 1313132"/>
                <a:gd name="connsiteX19" fmla="*/ 3525582 w 3646352"/>
                <a:gd name="connsiteY19" fmla="*/ 439947 h 1313132"/>
                <a:gd name="connsiteX20" fmla="*/ 3603220 w 3646352"/>
                <a:gd name="connsiteY20" fmla="*/ 569344 h 1313132"/>
                <a:gd name="connsiteX21" fmla="*/ 3646352 w 3646352"/>
                <a:gd name="connsiteY21" fmla="*/ 707366 h 1313132"/>
                <a:gd name="connsiteX22" fmla="*/ 3637726 w 3646352"/>
                <a:gd name="connsiteY22" fmla="*/ 1017917 h 1313132"/>
                <a:gd name="connsiteX23" fmla="*/ 3594594 w 3646352"/>
                <a:gd name="connsiteY23" fmla="*/ 1173193 h 1313132"/>
                <a:gd name="connsiteX24" fmla="*/ 3560088 w 3646352"/>
                <a:gd name="connsiteY24" fmla="*/ 1250831 h 1313132"/>
                <a:gd name="connsiteX25" fmla="*/ 3370307 w 3646352"/>
                <a:gd name="connsiteY25" fmla="*/ 1199072 h 1313132"/>
                <a:gd name="connsiteX26" fmla="*/ 3361681 w 3646352"/>
                <a:gd name="connsiteY26" fmla="*/ 1199073 h 1313132"/>
                <a:gd name="connsiteX27" fmla="*/ 3327175 w 3646352"/>
                <a:gd name="connsiteY27" fmla="*/ 923026 h 1313132"/>
                <a:gd name="connsiteX28" fmla="*/ 3284042 w 3646352"/>
                <a:gd name="connsiteY28" fmla="*/ 854016 h 1313132"/>
                <a:gd name="connsiteX29" fmla="*/ 3137394 w 3646352"/>
                <a:gd name="connsiteY29" fmla="*/ 793630 h 1313132"/>
                <a:gd name="connsiteX30" fmla="*/ 2852722 w 3646352"/>
                <a:gd name="connsiteY30" fmla="*/ 819510 h 1313132"/>
                <a:gd name="connsiteX31" fmla="*/ 2697447 w 3646352"/>
                <a:gd name="connsiteY31" fmla="*/ 940280 h 1313132"/>
                <a:gd name="connsiteX32" fmla="*/ 2637062 w 3646352"/>
                <a:gd name="connsiteY32" fmla="*/ 1069676 h 1313132"/>
                <a:gd name="connsiteX33" fmla="*/ 2628435 w 3646352"/>
                <a:gd name="connsiteY33" fmla="*/ 1285336 h 1313132"/>
                <a:gd name="connsiteX34" fmla="*/ 2464534 w 3646352"/>
                <a:gd name="connsiteY34" fmla="*/ 1311216 h 1313132"/>
                <a:gd name="connsiteX35" fmla="*/ 1299967 w 3646352"/>
                <a:gd name="connsiteY35" fmla="*/ 1311216 h 1313132"/>
                <a:gd name="connsiteX36" fmla="*/ 1092933 w 3646352"/>
                <a:gd name="connsiteY36" fmla="*/ 1242204 h 1313132"/>
                <a:gd name="connsiteX37" fmla="*/ 1049801 w 3646352"/>
                <a:gd name="connsiteY37" fmla="*/ 1259457 h 1313132"/>
                <a:gd name="connsiteX38" fmla="*/ 1041175 w 3646352"/>
                <a:gd name="connsiteY38" fmla="*/ 1069676 h 1313132"/>
                <a:gd name="connsiteX39" fmla="*/ 1006669 w 3646352"/>
                <a:gd name="connsiteY39" fmla="*/ 923027 h 1313132"/>
                <a:gd name="connsiteX40" fmla="*/ 903152 w 3646352"/>
                <a:gd name="connsiteY40" fmla="*/ 819510 h 1313132"/>
                <a:gd name="connsiteX41" fmla="*/ 791009 w 3646352"/>
                <a:gd name="connsiteY41" fmla="*/ 759125 h 1313132"/>
                <a:gd name="connsiteX42" fmla="*/ 635733 w 3646352"/>
                <a:gd name="connsiteY42" fmla="*/ 750498 h 1313132"/>
                <a:gd name="connsiteX43" fmla="*/ 532217 w 3646352"/>
                <a:gd name="connsiteY43" fmla="*/ 802257 h 1313132"/>
                <a:gd name="connsiteX44" fmla="*/ 420073 w 3646352"/>
                <a:gd name="connsiteY44" fmla="*/ 879895 h 1313132"/>
                <a:gd name="connsiteX45" fmla="*/ 333809 w 3646352"/>
                <a:gd name="connsiteY45" fmla="*/ 1035170 h 1313132"/>
                <a:gd name="connsiteX46" fmla="*/ 325182 w 3646352"/>
                <a:gd name="connsiteY46" fmla="*/ 1250831 h 1313132"/>
                <a:gd name="connsiteX0" fmla="*/ 325182 w 3646352"/>
                <a:gd name="connsiteY0" fmla="*/ 1250831 h 1329803"/>
                <a:gd name="connsiteX1" fmla="*/ 256171 w 3646352"/>
                <a:gd name="connsiteY1" fmla="*/ 1276710 h 1329803"/>
                <a:gd name="connsiteX2" fmla="*/ 109522 w 3646352"/>
                <a:gd name="connsiteY2" fmla="*/ 1259457 h 1329803"/>
                <a:gd name="connsiteX3" fmla="*/ 23258 w 3646352"/>
                <a:gd name="connsiteY3" fmla="*/ 1086928 h 1329803"/>
                <a:gd name="connsiteX4" fmla="*/ 6005 w 3646352"/>
                <a:gd name="connsiteY4" fmla="*/ 940280 h 1329803"/>
                <a:gd name="connsiteX5" fmla="*/ 14632 w 3646352"/>
                <a:gd name="connsiteY5" fmla="*/ 871268 h 1329803"/>
                <a:gd name="connsiteX6" fmla="*/ 178533 w 3646352"/>
                <a:gd name="connsiteY6" fmla="*/ 655608 h 1329803"/>
                <a:gd name="connsiteX7" fmla="*/ 333809 w 3646352"/>
                <a:gd name="connsiteY7" fmla="*/ 595223 h 1329803"/>
                <a:gd name="connsiteX8" fmla="*/ 1118813 w 3646352"/>
                <a:gd name="connsiteY8" fmla="*/ 534838 h 1329803"/>
                <a:gd name="connsiteX9" fmla="*/ 1196450 w 3646352"/>
                <a:gd name="connsiteY9" fmla="*/ 474453 h 1329803"/>
                <a:gd name="connsiteX10" fmla="*/ 1386231 w 3646352"/>
                <a:gd name="connsiteY10" fmla="*/ 293299 h 1329803"/>
                <a:gd name="connsiteX11" fmla="*/ 1619145 w 3646352"/>
                <a:gd name="connsiteY11" fmla="*/ 77638 h 1329803"/>
                <a:gd name="connsiteX12" fmla="*/ 1748541 w 3646352"/>
                <a:gd name="connsiteY12" fmla="*/ 17253 h 1329803"/>
                <a:gd name="connsiteX13" fmla="*/ 1800299 w 3646352"/>
                <a:gd name="connsiteY13" fmla="*/ 0 h 1329803"/>
                <a:gd name="connsiteX14" fmla="*/ 3206405 w 3646352"/>
                <a:gd name="connsiteY14" fmla="*/ 8627 h 1329803"/>
                <a:gd name="connsiteX15" fmla="*/ 3232284 w 3646352"/>
                <a:gd name="connsiteY15" fmla="*/ 17253 h 1329803"/>
                <a:gd name="connsiteX16" fmla="*/ 3309922 w 3646352"/>
                <a:gd name="connsiteY16" fmla="*/ 94891 h 1329803"/>
                <a:gd name="connsiteX17" fmla="*/ 3396186 w 3646352"/>
                <a:gd name="connsiteY17" fmla="*/ 207034 h 1329803"/>
                <a:gd name="connsiteX18" fmla="*/ 3447945 w 3646352"/>
                <a:gd name="connsiteY18" fmla="*/ 310551 h 1329803"/>
                <a:gd name="connsiteX19" fmla="*/ 3525582 w 3646352"/>
                <a:gd name="connsiteY19" fmla="*/ 439947 h 1329803"/>
                <a:gd name="connsiteX20" fmla="*/ 3603220 w 3646352"/>
                <a:gd name="connsiteY20" fmla="*/ 569344 h 1329803"/>
                <a:gd name="connsiteX21" fmla="*/ 3646352 w 3646352"/>
                <a:gd name="connsiteY21" fmla="*/ 707366 h 1329803"/>
                <a:gd name="connsiteX22" fmla="*/ 3637726 w 3646352"/>
                <a:gd name="connsiteY22" fmla="*/ 1017917 h 1329803"/>
                <a:gd name="connsiteX23" fmla="*/ 3594594 w 3646352"/>
                <a:gd name="connsiteY23" fmla="*/ 1173193 h 1329803"/>
                <a:gd name="connsiteX24" fmla="*/ 3560088 w 3646352"/>
                <a:gd name="connsiteY24" fmla="*/ 1250831 h 1329803"/>
                <a:gd name="connsiteX25" fmla="*/ 3370307 w 3646352"/>
                <a:gd name="connsiteY25" fmla="*/ 1199072 h 1329803"/>
                <a:gd name="connsiteX26" fmla="*/ 3361681 w 3646352"/>
                <a:gd name="connsiteY26" fmla="*/ 1199073 h 1329803"/>
                <a:gd name="connsiteX27" fmla="*/ 3327175 w 3646352"/>
                <a:gd name="connsiteY27" fmla="*/ 923026 h 1329803"/>
                <a:gd name="connsiteX28" fmla="*/ 3284042 w 3646352"/>
                <a:gd name="connsiteY28" fmla="*/ 854016 h 1329803"/>
                <a:gd name="connsiteX29" fmla="*/ 3137394 w 3646352"/>
                <a:gd name="connsiteY29" fmla="*/ 793630 h 1329803"/>
                <a:gd name="connsiteX30" fmla="*/ 2852722 w 3646352"/>
                <a:gd name="connsiteY30" fmla="*/ 819510 h 1329803"/>
                <a:gd name="connsiteX31" fmla="*/ 2697447 w 3646352"/>
                <a:gd name="connsiteY31" fmla="*/ 940280 h 1329803"/>
                <a:gd name="connsiteX32" fmla="*/ 2637062 w 3646352"/>
                <a:gd name="connsiteY32" fmla="*/ 1069676 h 1329803"/>
                <a:gd name="connsiteX33" fmla="*/ 2628435 w 3646352"/>
                <a:gd name="connsiteY33" fmla="*/ 1285336 h 1329803"/>
                <a:gd name="connsiteX34" fmla="*/ 2464534 w 3646352"/>
                <a:gd name="connsiteY34" fmla="*/ 1311216 h 1329803"/>
                <a:gd name="connsiteX35" fmla="*/ 1299967 w 3646352"/>
                <a:gd name="connsiteY35" fmla="*/ 1311216 h 1329803"/>
                <a:gd name="connsiteX36" fmla="*/ 1084306 w 3646352"/>
                <a:gd name="connsiteY36" fmla="*/ 1328469 h 1329803"/>
                <a:gd name="connsiteX37" fmla="*/ 1049801 w 3646352"/>
                <a:gd name="connsiteY37" fmla="*/ 1259457 h 1329803"/>
                <a:gd name="connsiteX38" fmla="*/ 1041175 w 3646352"/>
                <a:gd name="connsiteY38" fmla="*/ 1069676 h 1329803"/>
                <a:gd name="connsiteX39" fmla="*/ 1006669 w 3646352"/>
                <a:gd name="connsiteY39" fmla="*/ 923027 h 1329803"/>
                <a:gd name="connsiteX40" fmla="*/ 903152 w 3646352"/>
                <a:gd name="connsiteY40" fmla="*/ 819510 h 1329803"/>
                <a:gd name="connsiteX41" fmla="*/ 791009 w 3646352"/>
                <a:gd name="connsiteY41" fmla="*/ 759125 h 1329803"/>
                <a:gd name="connsiteX42" fmla="*/ 635733 w 3646352"/>
                <a:gd name="connsiteY42" fmla="*/ 750498 h 1329803"/>
                <a:gd name="connsiteX43" fmla="*/ 532217 w 3646352"/>
                <a:gd name="connsiteY43" fmla="*/ 802257 h 1329803"/>
                <a:gd name="connsiteX44" fmla="*/ 420073 w 3646352"/>
                <a:gd name="connsiteY44" fmla="*/ 879895 h 1329803"/>
                <a:gd name="connsiteX45" fmla="*/ 333809 w 3646352"/>
                <a:gd name="connsiteY45" fmla="*/ 1035170 h 1329803"/>
                <a:gd name="connsiteX46" fmla="*/ 325182 w 3646352"/>
                <a:gd name="connsiteY46" fmla="*/ 1250831 h 1329803"/>
                <a:gd name="connsiteX0" fmla="*/ 325182 w 3646352"/>
                <a:gd name="connsiteY0" fmla="*/ 1250831 h 1332950"/>
                <a:gd name="connsiteX1" fmla="*/ 256171 w 3646352"/>
                <a:gd name="connsiteY1" fmla="*/ 1276710 h 1332950"/>
                <a:gd name="connsiteX2" fmla="*/ 109522 w 3646352"/>
                <a:gd name="connsiteY2" fmla="*/ 1259457 h 1332950"/>
                <a:gd name="connsiteX3" fmla="*/ 23258 w 3646352"/>
                <a:gd name="connsiteY3" fmla="*/ 1086928 h 1332950"/>
                <a:gd name="connsiteX4" fmla="*/ 6005 w 3646352"/>
                <a:gd name="connsiteY4" fmla="*/ 940280 h 1332950"/>
                <a:gd name="connsiteX5" fmla="*/ 14632 w 3646352"/>
                <a:gd name="connsiteY5" fmla="*/ 871268 h 1332950"/>
                <a:gd name="connsiteX6" fmla="*/ 178533 w 3646352"/>
                <a:gd name="connsiteY6" fmla="*/ 655608 h 1332950"/>
                <a:gd name="connsiteX7" fmla="*/ 333809 w 3646352"/>
                <a:gd name="connsiteY7" fmla="*/ 595223 h 1332950"/>
                <a:gd name="connsiteX8" fmla="*/ 1118813 w 3646352"/>
                <a:gd name="connsiteY8" fmla="*/ 534838 h 1332950"/>
                <a:gd name="connsiteX9" fmla="*/ 1196450 w 3646352"/>
                <a:gd name="connsiteY9" fmla="*/ 474453 h 1332950"/>
                <a:gd name="connsiteX10" fmla="*/ 1386231 w 3646352"/>
                <a:gd name="connsiteY10" fmla="*/ 293299 h 1332950"/>
                <a:gd name="connsiteX11" fmla="*/ 1619145 w 3646352"/>
                <a:gd name="connsiteY11" fmla="*/ 77638 h 1332950"/>
                <a:gd name="connsiteX12" fmla="*/ 1748541 w 3646352"/>
                <a:gd name="connsiteY12" fmla="*/ 17253 h 1332950"/>
                <a:gd name="connsiteX13" fmla="*/ 1800299 w 3646352"/>
                <a:gd name="connsiteY13" fmla="*/ 0 h 1332950"/>
                <a:gd name="connsiteX14" fmla="*/ 3206405 w 3646352"/>
                <a:gd name="connsiteY14" fmla="*/ 8627 h 1332950"/>
                <a:gd name="connsiteX15" fmla="*/ 3232284 w 3646352"/>
                <a:gd name="connsiteY15" fmla="*/ 17253 h 1332950"/>
                <a:gd name="connsiteX16" fmla="*/ 3309922 w 3646352"/>
                <a:gd name="connsiteY16" fmla="*/ 94891 h 1332950"/>
                <a:gd name="connsiteX17" fmla="*/ 3396186 w 3646352"/>
                <a:gd name="connsiteY17" fmla="*/ 207034 h 1332950"/>
                <a:gd name="connsiteX18" fmla="*/ 3447945 w 3646352"/>
                <a:gd name="connsiteY18" fmla="*/ 310551 h 1332950"/>
                <a:gd name="connsiteX19" fmla="*/ 3525582 w 3646352"/>
                <a:gd name="connsiteY19" fmla="*/ 439947 h 1332950"/>
                <a:gd name="connsiteX20" fmla="*/ 3603220 w 3646352"/>
                <a:gd name="connsiteY20" fmla="*/ 569344 h 1332950"/>
                <a:gd name="connsiteX21" fmla="*/ 3646352 w 3646352"/>
                <a:gd name="connsiteY21" fmla="*/ 707366 h 1332950"/>
                <a:gd name="connsiteX22" fmla="*/ 3637726 w 3646352"/>
                <a:gd name="connsiteY22" fmla="*/ 1017917 h 1332950"/>
                <a:gd name="connsiteX23" fmla="*/ 3594594 w 3646352"/>
                <a:gd name="connsiteY23" fmla="*/ 1173193 h 1332950"/>
                <a:gd name="connsiteX24" fmla="*/ 3560088 w 3646352"/>
                <a:gd name="connsiteY24" fmla="*/ 1250831 h 1332950"/>
                <a:gd name="connsiteX25" fmla="*/ 3370307 w 3646352"/>
                <a:gd name="connsiteY25" fmla="*/ 1199072 h 1332950"/>
                <a:gd name="connsiteX26" fmla="*/ 3361681 w 3646352"/>
                <a:gd name="connsiteY26" fmla="*/ 1199073 h 1332950"/>
                <a:gd name="connsiteX27" fmla="*/ 3327175 w 3646352"/>
                <a:gd name="connsiteY27" fmla="*/ 923026 h 1332950"/>
                <a:gd name="connsiteX28" fmla="*/ 3284042 w 3646352"/>
                <a:gd name="connsiteY28" fmla="*/ 854016 h 1332950"/>
                <a:gd name="connsiteX29" fmla="*/ 3137394 w 3646352"/>
                <a:gd name="connsiteY29" fmla="*/ 793630 h 1332950"/>
                <a:gd name="connsiteX30" fmla="*/ 2852722 w 3646352"/>
                <a:gd name="connsiteY30" fmla="*/ 819510 h 1332950"/>
                <a:gd name="connsiteX31" fmla="*/ 2697447 w 3646352"/>
                <a:gd name="connsiteY31" fmla="*/ 940280 h 1332950"/>
                <a:gd name="connsiteX32" fmla="*/ 2637062 w 3646352"/>
                <a:gd name="connsiteY32" fmla="*/ 1069676 h 1332950"/>
                <a:gd name="connsiteX33" fmla="*/ 2628435 w 3646352"/>
                <a:gd name="connsiteY33" fmla="*/ 1285336 h 1332950"/>
                <a:gd name="connsiteX34" fmla="*/ 2464534 w 3646352"/>
                <a:gd name="connsiteY34" fmla="*/ 1311216 h 1332950"/>
                <a:gd name="connsiteX35" fmla="*/ 1299967 w 3646352"/>
                <a:gd name="connsiteY35" fmla="*/ 1311216 h 1332950"/>
                <a:gd name="connsiteX36" fmla="*/ 1084306 w 3646352"/>
                <a:gd name="connsiteY36" fmla="*/ 1328469 h 1332950"/>
                <a:gd name="connsiteX37" fmla="*/ 1049801 w 3646352"/>
                <a:gd name="connsiteY37" fmla="*/ 1199072 h 1332950"/>
                <a:gd name="connsiteX38" fmla="*/ 1041175 w 3646352"/>
                <a:gd name="connsiteY38" fmla="*/ 1069676 h 1332950"/>
                <a:gd name="connsiteX39" fmla="*/ 1006669 w 3646352"/>
                <a:gd name="connsiteY39" fmla="*/ 923027 h 1332950"/>
                <a:gd name="connsiteX40" fmla="*/ 903152 w 3646352"/>
                <a:gd name="connsiteY40" fmla="*/ 819510 h 1332950"/>
                <a:gd name="connsiteX41" fmla="*/ 791009 w 3646352"/>
                <a:gd name="connsiteY41" fmla="*/ 759125 h 1332950"/>
                <a:gd name="connsiteX42" fmla="*/ 635733 w 3646352"/>
                <a:gd name="connsiteY42" fmla="*/ 750498 h 1332950"/>
                <a:gd name="connsiteX43" fmla="*/ 532217 w 3646352"/>
                <a:gd name="connsiteY43" fmla="*/ 802257 h 1332950"/>
                <a:gd name="connsiteX44" fmla="*/ 420073 w 3646352"/>
                <a:gd name="connsiteY44" fmla="*/ 879895 h 1332950"/>
                <a:gd name="connsiteX45" fmla="*/ 333809 w 3646352"/>
                <a:gd name="connsiteY45" fmla="*/ 1035170 h 1332950"/>
                <a:gd name="connsiteX46" fmla="*/ 325182 w 3646352"/>
                <a:gd name="connsiteY46" fmla="*/ 1250831 h 1332950"/>
                <a:gd name="connsiteX0" fmla="*/ 325182 w 3646352"/>
                <a:gd name="connsiteY0" fmla="*/ 1250831 h 1317619"/>
                <a:gd name="connsiteX1" fmla="*/ 256171 w 3646352"/>
                <a:gd name="connsiteY1" fmla="*/ 1276710 h 1317619"/>
                <a:gd name="connsiteX2" fmla="*/ 109522 w 3646352"/>
                <a:gd name="connsiteY2" fmla="*/ 1259457 h 1317619"/>
                <a:gd name="connsiteX3" fmla="*/ 23258 w 3646352"/>
                <a:gd name="connsiteY3" fmla="*/ 1086928 h 1317619"/>
                <a:gd name="connsiteX4" fmla="*/ 6005 w 3646352"/>
                <a:gd name="connsiteY4" fmla="*/ 940280 h 1317619"/>
                <a:gd name="connsiteX5" fmla="*/ 14632 w 3646352"/>
                <a:gd name="connsiteY5" fmla="*/ 871268 h 1317619"/>
                <a:gd name="connsiteX6" fmla="*/ 178533 w 3646352"/>
                <a:gd name="connsiteY6" fmla="*/ 655608 h 1317619"/>
                <a:gd name="connsiteX7" fmla="*/ 333809 w 3646352"/>
                <a:gd name="connsiteY7" fmla="*/ 595223 h 1317619"/>
                <a:gd name="connsiteX8" fmla="*/ 1118813 w 3646352"/>
                <a:gd name="connsiteY8" fmla="*/ 534838 h 1317619"/>
                <a:gd name="connsiteX9" fmla="*/ 1196450 w 3646352"/>
                <a:gd name="connsiteY9" fmla="*/ 474453 h 1317619"/>
                <a:gd name="connsiteX10" fmla="*/ 1386231 w 3646352"/>
                <a:gd name="connsiteY10" fmla="*/ 293299 h 1317619"/>
                <a:gd name="connsiteX11" fmla="*/ 1619145 w 3646352"/>
                <a:gd name="connsiteY11" fmla="*/ 77638 h 1317619"/>
                <a:gd name="connsiteX12" fmla="*/ 1748541 w 3646352"/>
                <a:gd name="connsiteY12" fmla="*/ 17253 h 1317619"/>
                <a:gd name="connsiteX13" fmla="*/ 1800299 w 3646352"/>
                <a:gd name="connsiteY13" fmla="*/ 0 h 1317619"/>
                <a:gd name="connsiteX14" fmla="*/ 3206405 w 3646352"/>
                <a:gd name="connsiteY14" fmla="*/ 8627 h 1317619"/>
                <a:gd name="connsiteX15" fmla="*/ 3232284 w 3646352"/>
                <a:gd name="connsiteY15" fmla="*/ 17253 h 1317619"/>
                <a:gd name="connsiteX16" fmla="*/ 3309922 w 3646352"/>
                <a:gd name="connsiteY16" fmla="*/ 94891 h 1317619"/>
                <a:gd name="connsiteX17" fmla="*/ 3396186 w 3646352"/>
                <a:gd name="connsiteY17" fmla="*/ 207034 h 1317619"/>
                <a:gd name="connsiteX18" fmla="*/ 3447945 w 3646352"/>
                <a:gd name="connsiteY18" fmla="*/ 310551 h 1317619"/>
                <a:gd name="connsiteX19" fmla="*/ 3525582 w 3646352"/>
                <a:gd name="connsiteY19" fmla="*/ 439947 h 1317619"/>
                <a:gd name="connsiteX20" fmla="*/ 3603220 w 3646352"/>
                <a:gd name="connsiteY20" fmla="*/ 569344 h 1317619"/>
                <a:gd name="connsiteX21" fmla="*/ 3646352 w 3646352"/>
                <a:gd name="connsiteY21" fmla="*/ 707366 h 1317619"/>
                <a:gd name="connsiteX22" fmla="*/ 3637726 w 3646352"/>
                <a:gd name="connsiteY22" fmla="*/ 1017917 h 1317619"/>
                <a:gd name="connsiteX23" fmla="*/ 3594594 w 3646352"/>
                <a:gd name="connsiteY23" fmla="*/ 1173193 h 1317619"/>
                <a:gd name="connsiteX24" fmla="*/ 3560088 w 3646352"/>
                <a:gd name="connsiteY24" fmla="*/ 1250831 h 1317619"/>
                <a:gd name="connsiteX25" fmla="*/ 3370307 w 3646352"/>
                <a:gd name="connsiteY25" fmla="*/ 1199072 h 1317619"/>
                <a:gd name="connsiteX26" fmla="*/ 3361681 w 3646352"/>
                <a:gd name="connsiteY26" fmla="*/ 1199073 h 1317619"/>
                <a:gd name="connsiteX27" fmla="*/ 3327175 w 3646352"/>
                <a:gd name="connsiteY27" fmla="*/ 923026 h 1317619"/>
                <a:gd name="connsiteX28" fmla="*/ 3284042 w 3646352"/>
                <a:gd name="connsiteY28" fmla="*/ 854016 h 1317619"/>
                <a:gd name="connsiteX29" fmla="*/ 3137394 w 3646352"/>
                <a:gd name="connsiteY29" fmla="*/ 793630 h 1317619"/>
                <a:gd name="connsiteX30" fmla="*/ 2852722 w 3646352"/>
                <a:gd name="connsiteY30" fmla="*/ 819510 h 1317619"/>
                <a:gd name="connsiteX31" fmla="*/ 2697447 w 3646352"/>
                <a:gd name="connsiteY31" fmla="*/ 940280 h 1317619"/>
                <a:gd name="connsiteX32" fmla="*/ 2637062 w 3646352"/>
                <a:gd name="connsiteY32" fmla="*/ 1069676 h 1317619"/>
                <a:gd name="connsiteX33" fmla="*/ 2628435 w 3646352"/>
                <a:gd name="connsiteY33" fmla="*/ 1285336 h 1317619"/>
                <a:gd name="connsiteX34" fmla="*/ 2464534 w 3646352"/>
                <a:gd name="connsiteY34" fmla="*/ 1311216 h 1317619"/>
                <a:gd name="connsiteX35" fmla="*/ 1299967 w 3646352"/>
                <a:gd name="connsiteY35" fmla="*/ 1311216 h 1317619"/>
                <a:gd name="connsiteX36" fmla="*/ 1092933 w 3646352"/>
                <a:gd name="connsiteY36" fmla="*/ 1311216 h 1317619"/>
                <a:gd name="connsiteX37" fmla="*/ 1049801 w 3646352"/>
                <a:gd name="connsiteY37" fmla="*/ 1199072 h 1317619"/>
                <a:gd name="connsiteX38" fmla="*/ 1041175 w 3646352"/>
                <a:gd name="connsiteY38" fmla="*/ 1069676 h 1317619"/>
                <a:gd name="connsiteX39" fmla="*/ 1006669 w 3646352"/>
                <a:gd name="connsiteY39" fmla="*/ 923027 h 1317619"/>
                <a:gd name="connsiteX40" fmla="*/ 903152 w 3646352"/>
                <a:gd name="connsiteY40" fmla="*/ 819510 h 1317619"/>
                <a:gd name="connsiteX41" fmla="*/ 791009 w 3646352"/>
                <a:gd name="connsiteY41" fmla="*/ 759125 h 1317619"/>
                <a:gd name="connsiteX42" fmla="*/ 635733 w 3646352"/>
                <a:gd name="connsiteY42" fmla="*/ 750498 h 1317619"/>
                <a:gd name="connsiteX43" fmla="*/ 532217 w 3646352"/>
                <a:gd name="connsiteY43" fmla="*/ 802257 h 1317619"/>
                <a:gd name="connsiteX44" fmla="*/ 420073 w 3646352"/>
                <a:gd name="connsiteY44" fmla="*/ 879895 h 1317619"/>
                <a:gd name="connsiteX45" fmla="*/ 333809 w 3646352"/>
                <a:gd name="connsiteY45" fmla="*/ 1035170 h 1317619"/>
                <a:gd name="connsiteX46" fmla="*/ 325182 w 3646352"/>
                <a:gd name="connsiteY46" fmla="*/ 1250831 h 1317619"/>
                <a:gd name="connsiteX0" fmla="*/ 325182 w 3646352"/>
                <a:gd name="connsiteY0" fmla="*/ 1250831 h 1317619"/>
                <a:gd name="connsiteX1" fmla="*/ 256171 w 3646352"/>
                <a:gd name="connsiteY1" fmla="*/ 1276710 h 1317619"/>
                <a:gd name="connsiteX2" fmla="*/ 109522 w 3646352"/>
                <a:gd name="connsiteY2" fmla="*/ 1259457 h 1317619"/>
                <a:gd name="connsiteX3" fmla="*/ 23258 w 3646352"/>
                <a:gd name="connsiteY3" fmla="*/ 1086928 h 1317619"/>
                <a:gd name="connsiteX4" fmla="*/ 6005 w 3646352"/>
                <a:gd name="connsiteY4" fmla="*/ 940280 h 1317619"/>
                <a:gd name="connsiteX5" fmla="*/ 14632 w 3646352"/>
                <a:gd name="connsiteY5" fmla="*/ 871268 h 1317619"/>
                <a:gd name="connsiteX6" fmla="*/ 178533 w 3646352"/>
                <a:gd name="connsiteY6" fmla="*/ 655608 h 1317619"/>
                <a:gd name="connsiteX7" fmla="*/ 333809 w 3646352"/>
                <a:gd name="connsiteY7" fmla="*/ 595223 h 1317619"/>
                <a:gd name="connsiteX8" fmla="*/ 1118813 w 3646352"/>
                <a:gd name="connsiteY8" fmla="*/ 534838 h 1317619"/>
                <a:gd name="connsiteX9" fmla="*/ 1196450 w 3646352"/>
                <a:gd name="connsiteY9" fmla="*/ 474453 h 1317619"/>
                <a:gd name="connsiteX10" fmla="*/ 1386231 w 3646352"/>
                <a:gd name="connsiteY10" fmla="*/ 293299 h 1317619"/>
                <a:gd name="connsiteX11" fmla="*/ 1619145 w 3646352"/>
                <a:gd name="connsiteY11" fmla="*/ 77638 h 1317619"/>
                <a:gd name="connsiteX12" fmla="*/ 1748541 w 3646352"/>
                <a:gd name="connsiteY12" fmla="*/ 17253 h 1317619"/>
                <a:gd name="connsiteX13" fmla="*/ 1800299 w 3646352"/>
                <a:gd name="connsiteY13" fmla="*/ 0 h 1317619"/>
                <a:gd name="connsiteX14" fmla="*/ 3232284 w 3646352"/>
                <a:gd name="connsiteY14" fmla="*/ 17253 h 1317619"/>
                <a:gd name="connsiteX15" fmla="*/ 3309922 w 3646352"/>
                <a:gd name="connsiteY15" fmla="*/ 94891 h 1317619"/>
                <a:gd name="connsiteX16" fmla="*/ 3396186 w 3646352"/>
                <a:gd name="connsiteY16" fmla="*/ 207034 h 1317619"/>
                <a:gd name="connsiteX17" fmla="*/ 3447945 w 3646352"/>
                <a:gd name="connsiteY17" fmla="*/ 310551 h 1317619"/>
                <a:gd name="connsiteX18" fmla="*/ 3525582 w 3646352"/>
                <a:gd name="connsiteY18" fmla="*/ 439947 h 1317619"/>
                <a:gd name="connsiteX19" fmla="*/ 3603220 w 3646352"/>
                <a:gd name="connsiteY19" fmla="*/ 569344 h 1317619"/>
                <a:gd name="connsiteX20" fmla="*/ 3646352 w 3646352"/>
                <a:gd name="connsiteY20" fmla="*/ 707366 h 1317619"/>
                <a:gd name="connsiteX21" fmla="*/ 3637726 w 3646352"/>
                <a:gd name="connsiteY21" fmla="*/ 1017917 h 1317619"/>
                <a:gd name="connsiteX22" fmla="*/ 3594594 w 3646352"/>
                <a:gd name="connsiteY22" fmla="*/ 1173193 h 1317619"/>
                <a:gd name="connsiteX23" fmla="*/ 3560088 w 3646352"/>
                <a:gd name="connsiteY23" fmla="*/ 1250831 h 1317619"/>
                <a:gd name="connsiteX24" fmla="*/ 3370307 w 3646352"/>
                <a:gd name="connsiteY24" fmla="*/ 1199072 h 1317619"/>
                <a:gd name="connsiteX25" fmla="*/ 3361681 w 3646352"/>
                <a:gd name="connsiteY25" fmla="*/ 1199073 h 1317619"/>
                <a:gd name="connsiteX26" fmla="*/ 3327175 w 3646352"/>
                <a:gd name="connsiteY26" fmla="*/ 923026 h 1317619"/>
                <a:gd name="connsiteX27" fmla="*/ 3284042 w 3646352"/>
                <a:gd name="connsiteY27" fmla="*/ 854016 h 1317619"/>
                <a:gd name="connsiteX28" fmla="*/ 3137394 w 3646352"/>
                <a:gd name="connsiteY28" fmla="*/ 793630 h 1317619"/>
                <a:gd name="connsiteX29" fmla="*/ 2852722 w 3646352"/>
                <a:gd name="connsiteY29" fmla="*/ 819510 h 1317619"/>
                <a:gd name="connsiteX30" fmla="*/ 2697447 w 3646352"/>
                <a:gd name="connsiteY30" fmla="*/ 940280 h 1317619"/>
                <a:gd name="connsiteX31" fmla="*/ 2637062 w 3646352"/>
                <a:gd name="connsiteY31" fmla="*/ 1069676 h 1317619"/>
                <a:gd name="connsiteX32" fmla="*/ 2628435 w 3646352"/>
                <a:gd name="connsiteY32" fmla="*/ 1285336 h 1317619"/>
                <a:gd name="connsiteX33" fmla="*/ 2464534 w 3646352"/>
                <a:gd name="connsiteY33" fmla="*/ 1311216 h 1317619"/>
                <a:gd name="connsiteX34" fmla="*/ 1299967 w 3646352"/>
                <a:gd name="connsiteY34" fmla="*/ 1311216 h 1317619"/>
                <a:gd name="connsiteX35" fmla="*/ 1092933 w 3646352"/>
                <a:gd name="connsiteY35" fmla="*/ 1311216 h 1317619"/>
                <a:gd name="connsiteX36" fmla="*/ 1049801 w 3646352"/>
                <a:gd name="connsiteY36" fmla="*/ 1199072 h 1317619"/>
                <a:gd name="connsiteX37" fmla="*/ 1041175 w 3646352"/>
                <a:gd name="connsiteY37" fmla="*/ 1069676 h 1317619"/>
                <a:gd name="connsiteX38" fmla="*/ 1006669 w 3646352"/>
                <a:gd name="connsiteY38" fmla="*/ 923027 h 1317619"/>
                <a:gd name="connsiteX39" fmla="*/ 903152 w 3646352"/>
                <a:gd name="connsiteY39" fmla="*/ 819510 h 1317619"/>
                <a:gd name="connsiteX40" fmla="*/ 791009 w 3646352"/>
                <a:gd name="connsiteY40" fmla="*/ 759125 h 1317619"/>
                <a:gd name="connsiteX41" fmla="*/ 635733 w 3646352"/>
                <a:gd name="connsiteY41" fmla="*/ 750498 h 1317619"/>
                <a:gd name="connsiteX42" fmla="*/ 532217 w 3646352"/>
                <a:gd name="connsiteY42" fmla="*/ 802257 h 1317619"/>
                <a:gd name="connsiteX43" fmla="*/ 420073 w 3646352"/>
                <a:gd name="connsiteY43" fmla="*/ 879895 h 1317619"/>
                <a:gd name="connsiteX44" fmla="*/ 333809 w 3646352"/>
                <a:gd name="connsiteY44" fmla="*/ 1035170 h 1317619"/>
                <a:gd name="connsiteX45" fmla="*/ 325182 w 3646352"/>
                <a:gd name="connsiteY45" fmla="*/ 1250831 h 1317619"/>
                <a:gd name="connsiteX0" fmla="*/ 325182 w 3646352"/>
                <a:gd name="connsiteY0" fmla="*/ 1250831 h 1317619"/>
                <a:gd name="connsiteX1" fmla="*/ 256171 w 3646352"/>
                <a:gd name="connsiteY1" fmla="*/ 1276710 h 1317619"/>
                <a:gd name="connsiteX2" fmla="*/ 109522 w 3646352"/>
                <a:gd name="connsiteY2" fmla="*/ 1259457 h 1317619"/>
                <a:gd name="connsiteX3" fmla="*/ 23258 w 3646352"/>
                <a:gd name="connsiteY3" fmla="*/ 1086928 h 1317619"/>
                <a:gd name="connsiteX4" fmla="*/ 6005 w 3646352"/>
                <a:gd name="connsiteY4" fmla="*/ 940280 h 1317619"/>
                <a:gd name="connsiteX5" fmla="*/ 14632 w 3646352"/>
                <a:gd name="connsiteY5" fmla="*/ 871268 h 1317619"/>
                <a:gd name="connsiteX6" fmla="*/ 178533 w 3646352"/>
                <a:gd name="connsiteY6" fmla="*/ 655608 h 1317619"/>
                <a:gd name="connsiteX7" fmla="*/ 333809 w 3646352"/>
                <a:gd name="connsiteY7" fmla="*/ 595223 h 1317619"/>
                <a:gd name="connsiteX8" fmla="*/ 1118813 w 3646352"/>
                <a:gd name="connsiteY8" fmla="*/ 534838 h 1317619"/>
                <a:gd name="connsiteX9" fmla="*/ 1196450 w 3646352"/>
                <a:gd name="connsiteY9" fmla="*/ 474453 h 1317619"/>
                <a:gd name="connsiteX10" fmla="*/ 1386231 w 3646352"/>
                <a:gd name="connsiteY10" fmla="*/ 293299 h 1317619"/>
                <a:gd name="connsiteX11" fmla="*/ 1619145 w 3646352"/>
                <a:gd name="connsiteY11" fmla="*/ 77638 h 1317619"/>
                <a:gd name="connsiteX12" fmla="*/ 1748541 w 3646352"/>
                <a:gd name="connsiteY12" fmla="*/ 17253 h 1317619"/>
                <a:gd name="connsiteX13" fmla="*/ 1938322 w 3646352"/>
                <a:gd name="connsiteY13" fmla="*/ 0 h 1317619"/>
                <a:gd name="connsiteX14" fmla="*/ 3232284 w 3646352"/>
                <a:gd name="connsiteY14" fmla="*/ 17253 h 1317619"/>
                <a:gd name="connsiteX15" fmla="*/ 3309922 w 3646352"/>
                <a:gd name="connsiteY15" fmla="*/ 94891 h 1317619"/>
                <a:gd name="connsiteX16" fmla="*/ 3396186 w 3646352"/>
                <a:gd name="connsiteY16" fmla="*/ 207034 h 1317619"/>
                <a:gd name="connsiteX17" fmla="*/ 3447945 w 3646352"/>
                <a:gd name="connsiteY17" fmla="*/ 310551 h 1317619"/>
                <a:gd name="connsiteX18" fmla="*/ 3525582 w 3646352"/>
                <a:gd name="connsiteY18" fmla="*/ 439947 h 1317619"/>
                <a:gd name="connsiteX19" fmla="*/ 3603220 w 3646352"/>
                <a:gd name="connsiteY19" fmla="*/ 569344 h 1317619"/>
                <a:gd name="connsiteX20" fmla="*/ 3646352 w 3646352"/>
                <a:gd name="connsiteY20" fmla="*/ 707366 h 1317619"/>
                <a:gd name="connsiteX21" fmla="*/ 3637726 w 3646352"/>
                <a:gd name="connsiteY21" fmla="*/ 1017917 h 1317619"/>
                <a:gd name="connsiteX22" fmla="*/ 3594594 w 3646352"/>
                <a:gd name="connsiteY22" fmla="*/ 1173193 h 1317619"/>
                <a:gd name="connsiteX23" fmla="*/ 3560088 w 3646352"/>
                <a:gd name="connsiteY23" fmla="*/ 1250831 h 1317619"/>
                <a:gd name="connsiteX24" fmla="*/ 3370307 w 3646352"/>
                <a:gd name="connsiteY24" fmla="*/ 1199072 h 1317619"/>
                <a:gd name="connsiteX25" fmla="*/ 3361681 w 3646352"/>
                <a:gd name="connsiteY25" fmla="*/ 1199073 h 1317619"/>
                <a:gd name="connsiteX26" fmla="*/ 3327175 w 3646352"/>
                <a:gd name="connsiteY26" fmla="*/ 923026 h 1317619"/>
                <a:gd name="connsiteX27" fmla="*/ 3284042 w 3646352"/>
                <a:gd name="connsiteY27" fmla="*/ 854016 h 1317619"/>
                <a:gd name="connsiteX28" fmla="*/ 3137394 w 3646352"/>
                <a:gd name="connsiteY28" fmla="*/ 793630 h 1317619"/>
                <a:gd name="connsiteX29" fmla="*/ 2852722 w 3646352"/>
                <a:gd name="connsiteY29" fmla="*/ 819510 h 1317619"/>
                <a:gd name="connsiteX30" fmla="*/ 2697447 w 3646352"/>
                <a:gd name="connsiteY30" fmla="*/ 940280 h 1317619"/>
                <a:gd name="connsiteX31" fmla="*/ 2637062 w 3646352"/>
                <a:gd name="connsiteY31" fmla="*/ 1069676 h 1317619"/>
                <a:gd name="connsiteX32" fmla="*/ 2628435 w 3646352"/>
                <a:gd name="connsiteY32" fmla="*/ 1285336 h 1317619"/>
                <a:gd name="connsiteX33" fmla="*/ 2464534 w 3646352"/>
                <a:gd name="connsiteY33" fmla="*/ 1311216 h 1317619"/>
                <a:gd name="connsiteX34" fmla="*/ 1299967 w 3646352"/>
                <a:gd name="connsiteY34" fmla="*/ 1311216 h 1317619"/>
                <a:gd name="connsiteX35" fmla="*/ 1092933 w 3646352"/>
                <a:gd name="connsiteY35" fmla="*/ 1311216 h 1317619"/>
                <a:gd name="connsiteX36" fmla="*/ 1049801 w 3646352"/>
                <a:gd name="connsiteY36" fmla="*/ 1199072 h 1317619"/>
                <a:gd name="connsiteX37" fmla="*/ 1041175 w 3646352"/>
                <a:gd name="connsiteY37" fmla="*/ 1069676 h 1317619"/>
                <a:gd name="connsiteX38" fmla="*/ 1006669 w 3646352"/>
                <a:gd name="connsiteY38" fmla="*/ 923027 h 1317619"/>
                <a:gd name="connsiteX39" fmla="*/ 903152 w 3646352"/>
                <a:gd name="connsiteY39" fmla="*/ 819510 h 1317619"/>
                <a:gd name="connsiteX40" fmla="*/ 791009 w 3646352"/>
                <a:gd name="connsiteY40" fmla="*/ 759125 h 1317619"/>
                <a:gd name="connsiteX41" fmla="*/ 635733 w 3646352"/>
                <a:gd name="connsiteY41" fmla="*/ 750498 h 1317619"/>
                <a:gd name="connsiteX42" fmla="*/ 532217 w 3646352"/>
                <a:gd name="connsiteY42" fmla="*/ 802257 h 1317619"/>
                <a:gd name="connsiteX43" fmla="*/ 420073 w 3646352"/>
                <a:gd name="connsiteY43" fmla="*/ 879895 h 1317619"/>
                <a:gd name="connsiteX44" fmla="*/ 333809 w 3646352"/>
                <a:gd name="connsiteY44" fmla="*/ 1035170 h 1317619"/>
                <a:gd name="connsiteX45" fmla="*/ 325182 w 3646352"/>
                <a:gd name="connsiteY45" fmla="*/ 1250831 h 1317619"/>
                <a:gd name="connsiteX0" fmla="*/ 325182 w 3646352"/>
                <a:gd name="connsiteY0" fmla="*/ 1250831 h 1317619"/>
                <a:gd name="connsiteX1" fmla="*/ 256171 w 3646352"/>
                <a:gd name="connsiteY1" fmla="*/ 1276710 h 1317619"/>
                <a:gd name="connsiteX2" fmla="*/ 109522 w 3646352"/>
                <a:gd name="connsiteY2" fmla="*/ 1259457 h 1317619"/>
                <a:gd name="connsiteX3" fmla="*/ 23258 w 3646352"/>
                <a:gd name="connsiteY3" fmla="*/ 1086928 h 1317619"/>
                <a:gd name="connsiteX4" fmla="*/ 6005 w 3646352"/>
                <a:gd name="connsiteY4" fmla="*/ 940280 h 1317619"/>
                <a:gd name="connsiteX5" fmla="*/ 14632 w 3646352"/>
                <a:gd name="connsiteY5" fmla="*/ 871268 h 1317619"/>
                <a:gd name="connsiteX6" fmla="*/ 178533 w 3646352"/>
                <a:gd name="connsiteY6" fmla="*/ 655608 h 1317619"/>
                <a:gd name="connsiteX7" fmla="*/ 333809 w 3646352"/>
                <a:gd name="connsiteY7" fmla="*/ 595223 h 1317619"/>
                <a:gd name="connsiteX8" fmla="*/ 1118813 w 3646352"/>
                <a:gd name="connsiteY8" fmla="*/ 534838 h 1317619"/>
                <a:gd name="connsiteX9" fmla="*/ 1179197 w 3646352"/>
                <a:gd name="connsiteY9" fmla="*/ 465826 h 1317619"/>
                <a:gd name="connsiteX10" fmla="*/ 1386231 w 3646352"/>
                <a:gd name="connsiteY10" fmla="*/ 293299 h 1317619"/>
                <a:gd name="connsiteX11" fmla="*/ 1619145 w 3646352"/>
                <a:gd name="connsiteY11" fmla="*/ 77638 h 1317619"/>
                <a:gd name="connsiteX12" fmla="*/ 1748541 w 3646352"/>
                <a:gd name="connsiteY12" fmla="*/ 17253 h 1317619"/>
                <a:gd name="connsiteX13" fmla="*/ 1938322 w 3646352"/>
                <a:gd name="connsiteY13" fmla="*/ 0 h 1317619"/>
                <a:gd name="connsiteX14" fmla="*/ 3232284 w 3646352"/>
                <a:gd name="connsiteY14" fmla="*/ 17253 h 1317619"/>
                <a:gd name="connsiteX15" fmla="*/ 3309922 w 3646352"/>
                <a:gd name="connsiteY15" fmla="*/ 94891 h 1317619"/>
                <a:gd name="connsiteX16" fmla="*/ 3396186 w 3646352"/>
                <a:gd name="connsiteY16" fmla="*/ 207034 h 1317619"/>
                <a:gd name="connsiteX17" fmla="*/ 3447945 w 3646352"/>
                <a:gd name="connsiteY17" fmla="*/ 310551 h 1317619"/>
                <a:gd name="connsiteX18" fmla="*/ 3525582 w 3646352"/>
                <a:gd name="connsiteY18" fmla="*/ 439947 h 1317619"/>
                <a:gd name="connsiteX19" fmla="*/ 3603220 w 3646352"/>
                <a:gd name="connsiteY19" fmla="*/ 569344 h 1317619"/>
                <a:gd name="connsiteX20" fmla="*/ 3646352 w 3646352"/>
                <a:gd name="connsiteY20" fmla="*/ 707366 h 1317619"/>
                <a:gd name="connsiteX21" fmla="*/ 3637726 w 3646352"/>
                <a:gd name="connsiteY21" fmla="*/ 1017917 h 1317619"/>
                <a:gd name="connsiteX22" fmla="*/ 3594594 w 3646352"/>
                <a:gd name="connsiteY22" fmla="*/ 1173193 h 1317619"/>
                <a:gd name="connsiteX23" fmla="*/ 3560088 w 3646352"/>
                <a:gd name="connsiteY23" fmla="*/ 1250831 h 1317619"/>
                <a:gd name="connsiteX24" fmla="*/ 3370307 w 3646352"/>
                <a:gd name="connsiteY24" fmla="*/ 1199072 h 1317619"/>
                <a:gd name="connsiteX25" fmla="*/ 3361681 w 3646352"/>
                <a:gd name="connsiteY25" fmla="*/ 1199073 h 1317619"/>
                <a:gd name="connsiteX26" fmla="*/ 3327175 w 3646352"/>
                <a:gd name="connsiteY26" fmla="*/ 923026 h 1317619"/>
                <a:gd name="connsiteX27" fmla="*/ 3284042 w 3646352"/>
                <a:gd name="connsiteY27" fmla="*/ 854016 h 1317619"/>
                <a:gd name="connsiteX28" fmla="*/ 3137394 w 3646352"/>
                <a:gd name="connsiteY28" fmla="*/ 793630 h 1317619"/>
                <a:gd name="connsiteX29" fmla="*/ 2852722 w 3646352"/>
                <a:gd name="connsiteY29" fmla="*/ 819510 h 1317619"/>
                <a:gd name="connsiteX30" fmla="*/ 2697447 w 3646352"/>
                <a:gd name="connsiteY30" fmla="*/ 940280 h 1317619"/>
                <a:gd name="connsiteX31" fmla="*/ 2637062 w 3646352"/>
                <a:gd name="connsiteY31" fmla="*/ 1069676 h 1317619"/>
                <a:gd name="connsiteX32" fmla="*/ 2628435 w 3646352"/>
                <a:gd name="connsiteY32" fmla="*/ 1285336 h 1317619"/>
                <a:gd name="connsiteX33" fmla="*/ 2464534 w 3646352"/>
                <a:gd name="connsiteY33" fmla="*/ 1311216 h 1317619"/>
                <a:gd name="connsiteX34" fmla="*/ 1299967 w 3646352"/>
                <a:gd name="connsiteY34" fmla="*/ 1311216 h 1317619"/>
                <a:gd name="connsiteX35" fmla="*/ 1092933 w 3646352"/>
                <a:gd name="connsiteY35" fmla="*/ 1311216 h 1317619"/>
                <a:gd name="connsiteX36" fmla="*/ 1049801 w 3646352"/>
                <a:gd name="connsiteY36" fmla="*/ 1199072 h 1317619"/>
                <a:gd name="connsiteX37" fmla="*/ 1041175 w 3646352"/>
                <a:gd name="connsiteY37" fmla="*/ 1069676 h 1317619"/>
                <a:gd name="connsiteX38" fmla="*/ 1006669 w 3646352"/>
                <a:gd name="connsiteY38" fmla="*/ 923027 h 1317619"/>
                <a:gd name="connsiteX39" fmla="*/ 903152 w 3646352"/>
                <a:gd name="connsiteY39" fmla="*/ 819510 h 1317619"/>
                <a:gd name="connsiteX40" fmla="*/ 791009 w 3646352"/>
                <a:gd name="connsiteY40" fmla="*/ 759125 h 1317619"/>
                <a:gd name="connsiteX41" fmla="*/ 635733 w 3646352"/>
                <a:gd name="connsiteY41" fmla="*/ 750498 h 1317619"/>
                <a:gd name="connsiteX42" fmla="*/ 532217 w 3646352"/>
                <a:gd name="connsiteY42" fmla="*/ 802257 h 1317619"/>
                <a:gd name="connsiteX43" fmla="*/ 420073 w 3646352"/>
                <a:gd name="connsiteY43" fmla="*/ 879895 h 1317619"/>
                <a:gd name="connsiteX44" fmla="*/ 333809 w 3646352"/>
                <a:gd name="connsiteY44" fmla="*/ 1035170 h 1317619"/>
                <a:gd name="connsiteX45" fmla="*/ 325182 w 3646352"/>
                <a:gd name="connsiteY45" fmla="*/ 1250831 h 1317619"/>
                <a:gd name="connsiteX0" fmla="*/ 325182 w 3646352"/>
                <a:gd name="connsiteY0" fmla="*/ 1250831 h 1317619"/>
                <a:gd name="connsiteX1" fmla="*/ 256171 w 3646352"/>
                <a:gd name="connsiteY1" fmla="*/ 1276710 h 1317619"/>
                <a:gd name="connsiteX2" fmla="*/ 109522 w 3646352"/>
                <a:gd name="connsiteY2" fmla="*/ 1259457 h 1317619"/>
                <a:gd name="connsiteX3" fmla="*/ 23258 w 3646352"/>
                <a:gd name="connsiteY3" fmla="*/ 1086928 h 1317619"/>
                <a:gd name="connsiteX4" fmla="*/ 6005 w 3646352"/>
                <a:gd name="connsiteY4" fmla="*/ 940280 h 1317619"/>
                <a:gd name="connsiteX5" fmla="*/ 14632 w 3646352"/>
                <a:gd name="connsiteY5" fmla="*/ 871268 h 1317619"/>
                <a:gd name="connsiteX6" fmla="*/ 178533 w 3646352"/>
                <a:gd name="connsiteY6" fmla="*/ 655608 h 1317619"/>
                <a:gd name="connsiteX7" fmla="*/ 333809 w 3646352"/>
                <a:gd name="connsiteY7" fmla="*/ 595223 h 1317619"/>
                <a:gd name="connsiteX8" fmla="*/ 1118813 w 3646352"/>
                <a:gd name="connsiteY8" fmla="*/ 526212 h 1317619"/>
                <a:gd name="connsiteX9" fmla="*/ 1179197 w 3646352"/>
                <a:gd name="connsiteY9" fmla="*/ 465826 h 1317619"/>
                <a:gd name="connsiteX10" fmla="*/ 1386231 w 3646352"/>
                <a:gd name="connsiteY10" fmla="*/ 293299 h 1317619"/>
                <a:gd name="connsiteX11" fmla="*/ 1619145 w 3646352"/>
                <a:gd name="connsiteY11" fmla="*/ 77638 h 1317619"/>
                <a:gd name="connsiteX12" fmla="*/ 1748541 w 3646352"/>
                <a:gd name="connsiteY12" fmla="*/ 17253 h 1317619"/>
                <a:gd name="connsiteX13" fmla="*/ 1938322 w 3646352"/>
                <a:gd name="connsiteY13" fmla="*/ 0 h 1317619"/>
                <a:gd name="connsiteX14" fmla="*/ 3232284 w 3646352"/>
                <a:gd name="connsiteY14" fmla="*/ 17253 h 1317619"/>
                <a:gd name="connsiteX15" fmla="*/ 3309922 w 3646352"/>
                <a:gd name="connsiteY15" fmla="*/ 94891 h 1317619"/>
                <a:gd name="connsiteX16" fmla="*/ 3396186 w 3646352"/>
                <a:gd name="connsiteY16" fmla="*/ 207034 h 1317619"/>
                <a:gd name="connsiteX17" fmla="*/ 3447945 w 3646352"/>
                <a:gd name="connsiteY17" fmla="*/ 310551 h 1317619"/>
                <a:gd name="connsiteX18" fmla="*/ 3525582 w 3646352"/>
                <a:gd name="connsiteY18" fmla="*/ 439947 h 1317619"/>
                <a:gd name="connsiteX19" fmla="*/ 3603220 w 3646352"/>
                <a:gd name="connsiteY19" fmla="*/ 569344 h 1317619"/>
                <a:gd name="connsiteX20" fmla="*/ 3646352 w 3646352"/>
                <a:gd name="connsiteY20" fmla="*/ 707366 h 1317619"/>
                <a:gd name="connsiteX21" fmla="*/ 3637726 w 3646352"/>
                <a:gd name="connsiteY21" fmla="*/ 1017917 h 1317619"/>
                <a:gd name="connsiteX22" fmla="*/ 3594594 w 3646352"/>
                <a:gd name="connsiteY22" fmla="*/ 1173193 h 1317619"/>
                <a:gd name="connsiteX23" fmla="*/ 3560088 w 3646352"/>
                <a:gd name="connsiteY23" fmla="*/ 1250831 h 1317619"/>
                <a:gd name="connsiteX24" fmla="*/ 3370307 w 3646352"/>
                <a:gd name="connsiteY24" fmla="*/ 1199072 h 1317619"/>
                <a:gd name="connsiteX25" fmla="*/ 3361681 w 3646352"/>
                <a:gd name="connsiteY25" fmla="*/ 1199073 h 1317619"/>
                <a:gd name="connsiteX26" fmla="*/ 3327175 w 3646352"/>
                <a:gd name="connsiteY26" fmla="*/ 923026 h 1317619"/>
                <a:gd name="connsiteX27" fmla="*/ 3284042 w 3646352"/>
                <a:gd name="connsiteY27" fmla="*/ 854016 h 1317619"/>
                <a:gd name="connsiteX28" fmla="*/ 3137394 w 3646352"/>
                <a:gd name="connsiteY28" fmla="*/ 793630 h 1317619"/>
                <a:gd name="connsiteX29" fmla="*/ 2852722 w 3646352"/>
                <a:gd name="connsiteY29" fmla="*/ 819510 h 1317619"/>
                <a:gd name="connsiteX30" fmla="*/ 2697447 w 3646352"/>
                <a:gd name="connsiteY30" fmla="*/ 940280 h 1317619"/>
                <a:gd name="connsiteX31" fmla="*/ 2637062 w 3646352"/>
                <a:gd name="connsiteY31" fmla="*/ 1069676 h 1317619"/>
                <a:gd name="connsiteX32" fmla="*/ 2628435 w 3646352"/>
                <a:gd name="connsiteY32" fmla="*/ 1285336 h 1317619"/>
                <a:gd name="connsiteX33" fmla="*/ 2464534 w 3646352"/>
                <a:gd name="connsiteY33" fmla="*/ 1311216 h 1317619"/>
                <a:gd name="connsiteX34" fmla="*/ 1299967 w 3646352"/>
                <a:gd name="connsiteY34" fmla="*/ 1311216 h 1317619"/>
                <a:gd name="connsiteX35" fmla="*/ 1092933 w 3646352"/>
                <a:gd name="connsiteY35" fmla="*/ 1311216 h 1317619"/>
                <a:gd name="connsiteX36" fmla="*/ 1049801 w 3646352"/>
                <a:gd name="connsiteY36" fmla="*/ 1199072 h 1317619"/>
                <a:gd name="connsiteX37" fmla="*/ 1041175 w 3646352"/>
                <a:gd name="connsiteY37" fmla="*/ 1069676 h 1317619"/>
                <a:gd name="connsiteX38" fmla="*/ 1006669 w 3646352"/>
                <a:gd name="connsiteY38" fmla="*/ 923027 h 1317619"/>
                <a:gd name="connsiteX39" fmla="*/ 903152 w 3646352"/>
                <a:gd name="connsiteY39" fmla="*/ 819510 h 1317619"/>
                <a:gd name="connsiteX40" fmla="*/ 791009 w 3646352"/>
                <a:gd name="connsiteY40" fmla="*/ 759125 h 1317619"/>
                <a:gd name="connsiteX41" fmla="*/ 635733 w 3646352"/>
                <a:gd name="connsiteY41" fmla="*/ 750498 h 1317619"/>
                <a:gd name="connsiteX42" fmla="*/ 532217 w 3646352"/>
                <a:gd name="connsiteY42" fmla="*/ 802257 h 1317619"/>
                <a:gd name="connsiteX43" fmla="*/ 420073 w 3646352"/>
                <a:gd name="connsiteY43" fmla="*/ 879895 h 1317619"/>
                <a:gd name="connsiteX44" fmla="*/ 333809 w 3646352"/>
                <a:gd name="connsiteY44" fmla="*/ 1035170 h 1317619"/>
                <a:gd name="connsiteX45" fmla="*/ 325182 w 3646352"/>
                <a:gd name="connsiteY45" fmla="*/ 1250831 h 1317619"/>
                <a:gd name="connsiteX0" fmla="*/ 325182 w 3646352"/>
                <a:gd name="connsiteY0" fmla="*/ 1250831 h 1317619"/>
                <a:gd name="connsiteX1" fmla="*/ 256171 w 3646352"/>
                <a:gd name="connsiteY1" fmla="*/ 1276710 h 1317619"/>
                <a:gd name="connsiteX2" fmla="*/ 109522 w 3646352"/>
                <a:gd name="connsiteY2" fmla="*/ 1259457 h 1317619"/>
                <a:gd name="connsiteX3" fmla="*/ 23258 w 3646352"/>
                <a:gd name="connsiteY3" fmla="*/ 1086928 h 1317619"/>
                <a:gd name="connsiteX4" fmla="*/ 6005 w 3646352"/>
                <a:gd name="connsiteY4" fmla="*/ 940280 h 1317619"/>
                <a:gd name="connsiteX5" fmla="*/ 14632 w 3646352"/>
                <a:gd name="connsiteY5" fmla="*/ 871268 h 1317619"/>
                <a:gd name="connsiteX6" fmla="*/ 178533 w 3646352"/>
                <a:gd name="connsiteY6" fmla="*/ 655608 h 1317619"/>
                <a:gd name="connsiteX7" fmla="*/ 333809 w 3646352"/>
                <a:gd name="connsiteY7" fmla="*/ 595223 h 1317619"/>
                <a:gd name="connsiteX8" fmla="*/ 1118813 w 3646352"/>
                <a:gd name="connsiteY8" fmla="*/ 526212 h 1317619"/>
                <a:gd name="connsiteX9" fmla="*/ 1179197 w 3646352"/>
                <a:gd name="connsiteY9" fmla="*/ 465826 h 1317619"/>
                <a:gd name="connsiteX10" fmla="*/ 1386231 w 3646352"/>
                <a:gd name="connsiteY10" fmla="*/ 293299 h 1317619"/>
                <a:gd name="connsiteX11" fmla="*/ 1619145 w 3646352"/>
                <a:gd name="connsiteY11" fmla="*/ 77638 h 1317619"/>
                <a:gd name="connsiteX12" fmla="*/ 1748541 w 3646352"/>
                <a:gd name="connsiteY12" fmla="*/ 17253 h 1317619"/>
                <a:gd name="connsiteX13" fmla="*/ 1938322 w 3646352"/>
                <a:gd name="connsiteY13" fmla="*/ 0 h 1317619"/>
                <a:gd name="connsiteX14" fmla="*/ 3232284 w 3646352"/>
                <a:gd name="connsiteY14" fmla="*/ 17253 h 1317619"/>
                <a:gd name="connsiteX15" fmla="*/ 3309922 w 3646352"/>
                <a:gd name="connsiteY15" fmla="*/ 94891 h 1317619"/>
                <a:gd name="connsiteX16" fmla="*/ 3396186 w 3646352"/>
                <a:gd name="connsiteY16" fmla="*/ 207034 h 1317619"/>
                <a:gd name="connsiteX17" fmla="*/ 3447945 w 3646352"/>
                <a:gd name="connsiteY17" fmla="*/ 310551 h 1317619"/>
                <a:gd name="connsiteX18" fmla="*/ 3525582 w 3646352"/>
                <a:gd name="connsiteY18" fmla="*/ 439947 h 1317619"/>
                <a:gd name="connsiteX19" fmla="*/ 3603220 w 3646352"/>
                <a:gd name="connsiteY19" fmla="*/ 569344 h 1317619"/>
                <a:gd name="connsiteX20" fmla="*/ 3646352 w 3646352"/>
                <a:gd name="connsiteY20" fmla="*/ 707366 h 1317619"/>
                <a:gd name="connsiteX21" fmla="*/ 3637726 w 3646352"/>
                <a:gd name="connsiteY21" fmla="*/ 1017917 h 1317619"/>
                <a:gd name="connsiteX22" fmla="*/ 3594594 w 3646352"/>
                <a:gd name="connsiteY22" fmla="*/ 1173193 h 1317619"/>
                <a:gd name="connsiteX23" fmla="*/ 3560088 w 3646352"/>
                <a:gd name="connsiteY23" fmla="*/ 1250831 h 1317619"/>
                <a:gd name="connsiteX24" fmla="*/ 3370307 w 3646352"/>
                <a:gd name="connsiteY24" fmla="*/ 1199072 h 1317619"/>
                <a:gd name="connsiteX25" fmla="*/ 3361681 w 3646352"/>
                <a:gd name="connsiteY25" fmla="*/ 1199073 h 1317619"/>
                <a:gd name="connsiteX26" fmla="*/ 3327175 w 3646352"/>
                <a:gd name="connsiteY26" fmla="*/ 923026 h 1317619"/>
                <a:gd name="connsiteX27" fmla="*/ 3137394 w 3646352"/>
                <a:gd name="connsiteY27" fmla="*/ 793630 h 1317619"/>
                <a:gd name="connsiteX28" fmla="*/ 2852722 w 3646352"/>
                <a:gd name="connsiteY28" fmla="*/ 819510 h 1317619"/>
                <a:gd name="connsiteX29" fmla="*/ 2697447 w 3646352"/>
                <a:gd name="connsiteY29" fmla="*/ 940280 h 1317619"/>
                <a:gd name="connsiteX30" fmla="*/ 2637062 w 3646352"/>
                <a:gd name="connsiteY30" fmla="*/ 1069676 h 1317619"/>
                <a:gd name="connsiteX31" fmla="*/ 2628435 w 3646352"/>
                <a:gd name="connsiteY31" fmla="*/ 1285336 h 1317619"/>
                <a:gd name="connsiteX32" fmla="*/ 2464534 w 3646352"/>
                <a:gd name="connsiteY32" fmla="*/ 1311216 h 1317619"/>
                <a:gd name="connsiteX33" fmla="*/ 1299967 w 3646352"/>
                <a:gd name="connsiteY33" fmla="*/ 1311216 h 1317619"/>
                <a:gd name="connsiteX34" fmla="*/ 1092933 w 3646352"/>
                <a:gd name="connsiteY34" fmla="*/ 1311216 h 1317619"/>
                <a:gd name="connsiteX35" fmla="*/ 1049801 w 3646352"/>
                <a:gd name="connsiteY35" fmla="*/ 1199072 h 1317619"/>
                <a:gd name="connsiteX36" fmla="*/ 1041175 w 3646352"/>
                <a:gd name="connsiteY36" fmla="*/ 1069676 h 1317619"/>
                <a:gd name="connsiteX37" fmla="*/ 1006669 w 3646352"/>
                <a:gd name="connsiteY37" fmla="*/ 923027 h 1317619"/>
                <a:gd name="connsiteX38" fmla="*/ 903152 w 3646352"/>
                <a:gd name="connsiteY38" fmla="*/ 819510 h 1317619"/>
                <a:gd name="connsiteX39" fmla="*/ 791009 w 3646352"/>
                <a:gd name="connsiteY39" fmla="*/ 759125 h 1317619"/>
                <a:gd name="connsiteX40" fmla="*/ 635733 w 3646352"/>
                <a:gd name="connsiteY40" fmla="*/ 750498 h 1317619"/>
                <a:gd name="connsiteX41" fmla="*/ 532217 w 3646352"/>
                <a:gd name="connsiteY41" fmla="*/ 802257 h 1317619"/>
                <a:gd name="connsiteX42" fmla="*/ 420073 w 3646352"/>
                <a:gd name="connsiteY42" fmla="*/ 879895 h 1317619"/>
                <a:gd name="connsiteX43" fmla="*/ 333809 w 3646352"/>
                <a:gd name="connsiteY43" fmla="*/ 1035170 h 1317619"/>
                <a:gd name="connsiteX44" fmla="*/ 325182 w 3646352"/>
                <a:gd name="connsiteY44" fmla="*/ 1250831 h 1317619"/>
                <a:gd name="connsiteX0" fmla="*/ 325182 w 3646352"/>
                <a:gd name="connsiteY0" fmla="*/ 1250831 h 1317619"/>
                <a:gd name="connsiteX1" fmla="*/ 256171 w 3646352"/>
                <a:gd name="connsiteY1" fmla="*/ 1276710 h 1317619"/>
                <a:gd name="connsiteX2" fmla="*/ 109522 w 3646352"/>
                <a:gd name="connsiteY2" fmla="*/ 1259457 h 1317619"/>
                <a:gd name="connsiteX3" fmla="*/ 23258 w 3646352"/>
                <a:gd name="connsiteY3" fmla="*/ 1086928 h 1317619"/>
                <a:gd name="connsiteX4" fmla="*/ 6005 w 3646352"/>
                <a:gd name="connsiteY4" fmla="*/ 940280 h 1317619"/>
                <a:gd name="connsiteX5" fmla="*/ 14632 w 3646352"/>
                <a:gd name="connsiteY5" fmla="*/ 871268 h 1317619"/>
                <a:gd name="connsiteX6" fmla="*/ 178533 w 3646352"/>
                <a:gd name="connsiteY6" fmla="*/ 655608 h 1317619"/>
                <a:gd name="connsiteX7" fmla="*/ 333809 w 3646352"/>
                <a:gd name="connsiteY7" fmla="*/ 595223 h 1317619"/>
                <a:gd name="connsiteX8" fmla="*/ 1118813 w 3646352"/>
                <a:gd name="connsiteY8" fmla="*/ 526212 h 1317619"/>
                <a:gd name="connsiteX9" fmla="*/ 1179197 w 3646352"/>
                <a:gd name="connsiteY9" fmla="*/ 465826 h 1317619"/>
                <a:gd name="connsiteX10" fmla="*/ 1386231 w 3646352"/>
                <a:gd name="connsiteY10" fmla="*/ 293299 h 1317619"/>
                <a:gd name="connsiteX11" fmla="*/ 1619145 w 3646352"/>
                <a:gd name="connsiteY11" fmla="*/ 77638 h 1317619"/>
                <a:gd name="connsiteX12" fmla="*/ 1748541 w 3646352"/>
                <a:gd name="connsiteY12" fmla="*/ 17253 h 1317619"/>
                <a:gd name="connsiteX13" fmla="*/ 1938322 w 3646352"/>
                <a:gd name="connsiteY13" fmla="*/ 0 h 1317619"/>
                <a:gd name="connsiteX14" fmla="*/ 3232284 w 3646352"/>
                <a:gd name="connsiteY14" fmla="*/ 17253 h 1317619"/>
                <a:gd name="connsiteX15" fmla="*/ 3309922 w 3646352"/>
                <a:gd name="connsiteY15" fmla="*/ 94891 h 1317619"/>
                <a:gd name="connsiteX16" fmla="*/ 3396186 w 3646352"/>
                <a:gd name="connsiteY16" fmla="*/ 207034 h 1317619"/>
                <a:gd name="connsiteX17" fmla="*/ 3447945 w 3646352"/>
                <a:gd name="connsiteY17" fmla="*/ 310551 h 1317619"/>
                <a:gd name="connsiteX18" fmla="*/ 3525582 w 3646352"/>
                <a:gd name="connsiteY18" fmla="*/ 439947 h 1317619"/>
                <a:gd name="connsiteX19" fmla="*/ 3603220 w 3646352"/>
                <a:gd name="connsiteY19" fmla="*/ 569344 h 1317619"/>
                <a:gd name="connsiteX20" fmla="*/ 3646352 w 3646352"/>
                <a:gd name="connsiteY20" fmla="*/ 707366 h 1317619"/>
                <a:gd name="connsiteX21" fmla="*/ 3637726 w 3646352"/>
                <a:gd name="connsiteY21" fmla="*/ 1017917 h 1317619"/>
                <a:gd name="connsiteX22" fmla="*/ 3594594 w 3646352"/>
                <a:gd name="connsiteY22" fmla="*/ 1173193 h 1317619"/>
                <a:gd name="connsiteX23" fmla="*/ 3560088 w 3646352"/>
                <a:gd name="connsiteY23" fmla="*/ 1250831 h 1317619"/>
                <a:gd name="connsiteX24" fmla="*/ 3370307 w 3646352"/>
                <a:gd name="connsiteY24" fmla="*/ 1199072 h 1317619"/>
                <a:gd name="connsiteX25" fmla="*/ 3361681 w 3646352"/>
                <a:gd name="connsiteY25" fmla="*/ 1199073 h 1317619"/>
                <a:gd name="connsiteX26" fmla="*/ 3327175 w 3646352"/>
                <a:gd name="connsiteY26" fmla="*/ 923026 h 1317619"/>
                <a:gd name="connsiteX27" fmla="*/ 3137394 w 3646352"/>
                <a:gd name="connsiteY27" fmla="*/ 802257 h 1317619"/>
                <a:gd name="connsiteX28" fmla="*/ 2852722 w 3646352"/>
                <a:gd name="connsiteY28" fmla="*/ 819510 h 1317619"/>
                <a:gd name="connsiteX29" fmla="*/ 2697447 w 3646352"/>
                <a:gd name="connsiteY29" fmla="*/ 940280 h 1317619"/>
                <a:gd name="connsiteX30" fmla="*/ 2637062 w 3646352"/>
                <a:gd name="connsiteY30" fmla="*/ 1069676 h 1317619"/>
                <a:gd name="connsiteX31" fmla="*/ 2628435 w 3646352"/>
                <a:gd name="connsiteY31" fmla="*/ 1285336 h 1317619"/>
                <a:gd name="connsiteX32" fmla="*/ 2464534 w 3646352"/>
                <a:gd name="connsiteY32" fmla="*/ 1311216 h 1317619"/>
                <a:gd name="connsiteX33" fmla="*/ 1299967 w 3646352"/>
                <a:gd name="connsiteY33" fmla="*/ 1311216 h 1317619"/>
                <a:gd name="connsiteX34" fmla="*/ 1092933 w 3646352"/>
                <a:gd name="connsiteY34" fmla="*/ 1311216 h 1317619"/>
                <a:gd name="connsiteX35" fmla="*/ 1049801 w 3646352"/>
                <a:gd name="connsiteY35" fmla="*/ 1199072 h 1317619"/>
                <a:gd name="connsiteX36" fmla="*/ 1041175 w 3646352"/>
                <a:gd name="connsiteY36" fmla="*/ 1069676 h 1317619"/>
                <a:gd name="connsiteX37" fmla="*/ 1006669 w 3646352"/>
                <a:gd name="connsiteY37" fmla="*/ 923027 h 1317619"/>
                <a:gd name="connsiteX38" fmla="*/ 903152 w 3646352"/>
                <a:gd name="connsiteY38" fmla="*/ 819510 h 1317619"/>
                <a:gd name="connsiteX39" fmla="*/ 791009 w 3646352"/>
                <a:gd name="connsiteY39" fmla="*/ 759125 h 1317619"/>
                <a:gd name="connsiteX40" fmla="*/ 635733 w 3646352"/>
                <a:gd name="connsiteY40" fmla="*/ 750498 h 1317619"/>
                <a:gd name="connsiteX41" fmla="*/ 532217 w 3646352"/>
                <a:gd name="connsiteY41" fmla="*/ 802257 h 1317619"/>
                <a:gd name="connsiteX42" fmla="*/ 420073 w 3646352"/>
                <a:gd name="connsiteY42" fmla="*/ 879895 h 1317619"/>
                <a:gd name="connsiteX43" fmla="*/ 333809 w 3646352"/>
                <a:gd name="connsiteY43" fmla="*/ 1035170 h 1317619"/>
                <a:gd name="connsiteX44" fmla="*/ 325182 w 3646352"/>
                <a:gd name="connsiteY44" fmla="*/ 1250831 h 1317619"/>
                <a:gd name="connsiteX0" fmla="*/ 325182 w 3646352"/>
                <a:gd name="connsiteY0" fmla="*/ 1250831 h 1317619"/>
                <a:gd name="connsiteX1" fmla="*/ 256171 w 3646352"/>
                <a:gd name="connsiteY1" fmla="*/ 1276710 h 1317619"/>
                <a:gd name="connsiteX2" fmla="*/ 109522 w 3646352"/>
                <a:gd name="connsiteY2" fmla="*/ 1259457 h 1317619"/>
                <a:gd name="connsiteX3" fmla="*/ 23258 w 3646352"/>
                <a:gd name="connsiteY3" fmla="*/ 1086928 h 1317619"/>
                <a:gd name="connsiteX4" fmla="*/ 6005 w 3646352"/>
                <a:gd name="connsiteY4" fmla="*/ 940280 h 1317619"/>
                <a:gd name="connsiteX5" fmla="*/ 14632 w 3646352"/>
                <a:gd name="connsiteY5" fmla="*/ 871268 h 1317619"/>
                <a:gd name="connsiteX6" fmla="*/ 178533 w 3646352"/>
                <a:gd name="connsiteY6" fmla="*/ 655608 h 1317619"/>
                <a:gd name="connsiteX7" fmla="*/ 333809 w 3646352"/>
                <a:gd name="connsiteY7" fmla="*/ 595223 h 1317619"/>
                <a:gd name="connsiteX8" fmla="*/ 1118813 w 3646352"/>
                <a:gd name="connsiteY8" fmla="*/ 526212 h 1317619"/>
                <a:gd name="connsiteX9" fmla="*/ 1179197 w 3646352"/>
                <a:gd name="connsiteY9" fmla="*/ 465826 h 1317619"/>
                <a:gd name="connsiteX10" fmla="*/ 1386231 w 3646352"/>
                <a:gd name="connsiteY10" fmla="*/ 293299 h 1317619"/>
                <a:gd name="connsiteX11" fmla="*/ 1619145 w 3646352"/>
                <a:gd name="connsiteY11" fmla="*/ 77638 h 1317619"/>
                <a:gd name="connsiteX12" fmla="*/ 1748541 w 3646352"/>
                <a:gd name="connsiteY12" fmla="*/ 17253 h 1317619"/>
                <a:gd name="connsiteX13" fmla="*/ 1938322 w 3646352"/>
                <a:gd name="connsiteY13" fmla="*/ 0 h 1317619"/>
                <a:gd name="connsiteX14" fmla="*/ 3232284 w 3646352"/>
                <a:gd name="connsiteY14" fmla="*/ 17253 h 1317619"/>
                <a:gd name="connsiteX15" fmla="*/ 3309922 w 3646352"/>
                <a:gd name="connsiteY15" fmla="*/ 94891 h 1317619"/>
                <a:gd name="connsiteX16" fmla="*/ 3396186 w 3646352"/>
                <a:gd name="connsiteY16" fmla="*/ 207034 h 1317619"/>
                <a:gd name="connsiteX17" fmla="*/ 3447945 w 3646352"/>
                <a:gd name="connsiteY17" fmla="*/ 310551 h 1317619"/>
                <a:gd name="connsiteX18" fmla="*/ 3525582 w 3646352"/>
                <a:gd name="connsiteY18" fmla="*/ 439947 h 1317619"/>
                <a:gd name="connsiteX19" fmla="*/ 3603220 w 3646352"/>
                <a:gd name="connsiteY19" fmla="*/ 569344 h 1317619"/>
                <a:gd name="connsiteX20" fmla="*/ 3646352 w 3646352"/>
                <a:gd name="connsiteY20" fmla="*/ 707366 h 1317619"/>
                <a:gd name="connsiteX21" fmla="*/ 3637726 w 3646352"/>
                <a:gd name="connsiteY21" fmla="*/ 1017917 h 1317619"/>
                <a:gd name="connsiteX22" fmla="*/ 3594594 w 3646352"/>
                <a:gd name="connsiteY22" fmla="*/ 1173193 h 1317619"/>
                <a:gd name="connsiteX23" fmla="*/ 3560088 w 3646352"/>
                <a:gd name="connsiteY23" fmla="*/ 1250831 h 1317619"/>
                <a:gd name="connsiteX24" fmla="*/ 3370307 w 3646352"/>
                <a:gd name="connsiteY24" fmla="*/ 1199072 h 1317619"/>
                <a:gd name="connsiteX25" fmla="*/ 3361681 w 3646352"/>
                <a:gd name="connsiteY25" fmla="*/ 1199073 h 1317619"/>
                <a:gd name="connsiteX26" fmla="*/ 3327175 w 3646352"/>
                <a:gd name="connsiteY26" fmla="*/ 940278 h 1317619"/>
                <a:gd name="connsiteX27" fmla="*/ 3137394 w 3646352"/>
                <a:gd name="connsiteY27" fmla="*/ 802257 h 1317619"/>
                <a:gd name="connsiteX28" fmla="*/ 2852722 w 3646352"/>
                <a:gd name="connsiteY28" fmla="*/ 819510 h 1317619"/>
                <a:gd name="connsiteX29" fmla="*/ 2697447 w 3646352"/>
                <a:gd name="connsiteY29" fmla="*/ 940280 h 1317619"/>
                <a:gd name="connsiteX30" fmla="*/ 2637062 w 3646352"/>
                <a:gd name="connsiteY30" fmla="*/ 1069676 h 1317619"/>
                <a:gd name="connsiteX31" fmla="*/ 2628435 w 3646352"/>
                <a:gd name="connsiteY31" fmla="*/ 1285336 h 1317619"/>
                <a:gd name="connsiteX32" fmla="*/ 2464534 w 3646352"/>
                <a:gd name="connsiteY32" fmla="*/ 1311216 h 1317619"/>
                <a:gd name="connsiteX33" fmla="*/ 1299967 w 3646352"/>
                <a:gd name="connsiteY33" fmla="*/ 1311216 h 1317619"/>
                <a:gd name="connsiteX34" fmla="*/ 1092933 w 3646352"/>
                <a:gd name="connsiteY34" fmla="*/ 1311216 h 1317619"/>
                <a:gd name="connsiteX35" fmla="*/ 1049801 w 3646352"/>
                <a:gd name="connsiteY35" fmla="*/ 1199072 h 1317619"/>
                <a:gd name="connsiteX36" fmla="*/ 1041175 w 3646352"/>
                <a:gd name="connsiteY36" fmla="*/ 1069676 h 1317619"/>
                <a:gd name="connsiteX37" fmla="*/ 1006669 w 3646352"/>
                <a:gd name="connsiteY37" fmla="*/ 923027 h 1317619"/>
                <a:gd name="connsiteX38" fmla="*/ 903152 w 3646352"/>
                <a:gd name="connsiteY38" fmla="*/ 819510 h 1317619"/>
                <a:gd name="connsiteX39" fmla="*/ 791009 w 3646352"/>
                <a:gd name="connsiteY39" fmla="*/ 759125 h 1317619"/>
                <a:gd name="connsiteX40" fmla="*/ 635733 w 3646352"/>
                <a:gd name="connsiteY40" fmla="*/ 750498 h 1317619"/>
                <a:gd name="connsiteX41" fmla="*/ 532217 w 3646352"/>
                <a:gd name="connsiteY41" fmla="*/ 802257 h 1317619"/>
                <a:gd name="connsiteX42" fmla="*/ 420073 w 3646352"/>
                <a:gd name="connsiteY42" fmla="*/ 879895 h 1317619"/>
                <a:gd name="connsiteX43" fmla="*/ 333809 w 3646352"/>
                <a:gd name="connsiteY43" fmla="*/ 1035170 h 1317619"/>
                <a:gd name="connsiteX44" fmla="*/ 325182 w 3646352"/>
                <a:gd name="connsiteY44" fmla="*/ 1250831 h 1317619"/>
                <a:gd name="connsiteX0" fmla="*/ 325182 w 3646352"/>
                <a:gd name="connsiteY0" fmla="*/ 1250831 h 1317619"/>
                <a:gd name="connsiteX1" fmla="*/ 256171 w 3646352"/>
                <a:gd name="connsiteY1" fmla="*/ 1276710 h 1317619"/>
                <a:gd name="connsiteX2" fmla="*/ 109522 w 3646352"/>
                <a:gd name="connsiteY2" fmla="*/ 1259457 h 1317619"/>
                <a:gd name="connsiteX3" fmla="*/ 23258 w 3646352"/>
                <a:gd name="connsiteY3" fmla="*/ 1086928 h 1317619"/>
                <a:gd name="connsiteX4" fmla="*/ 6005 w 3646352"/>
                <a:gd name="connsiteY4" fmla="*/ 940280 h 1317619"/>
                <a:gd name="connsiteX5" fmla="*/ 14632 w 3646352"/>
                <a:gd name="connsiteY5" fmla="*/ 871268 h 1317619"/>
                <a:gd name="connsiteX6" fmla="*/ 178533 w 3646352"/>
                <a:gd name="connsiteY6" fmla="*/ 655608 h 1317619"/>
                <a:gd name="connsiteX7" fmla="*/ 333809 w 3646352"/>
                <a:gd name="connsiteY7" fmla="*/ 595223 h 1317619"/>
                <a:gd name="connsiteX8" fmla="*/ 1118813 w 3646352"/>
                <a:gd name="connsiteY8" fmla="*/ 526212 h 1317619"/>
                <a:gd name="connsiteX9" fmla="*/ 1179197 w 3646352"/>
                <a:gd name="connsiteY9" fmla="*/ 465826 h 1317619"/>
                <a:gd name="connsiteX10" fmla="*/ 1386231 w 3646352"/>
                <a:gd name="connsiteY10" fmla="*/ 293299 h 1317619"/>
                <a:gd name="connsiteX11" fmla="*/ 1619145 w 3646352"/>
                <a:gd name="connsiteY11" fmla="*/ 77638 h 1317619"/>
                <a:gd name="connsiteX12" fmla="*/ 1748541 w 3646352"/>
                <a:gd name="connsiteY12" fmla="*/ 17253 h 1317619"/>
                <a:gd name="connsiteX13" fmla="*/ 1938322 w 3646352"/>
                <a:gd name="connsiteY13" fmla="*/ 0 h 1317619"/>
                <a:gd name="connsiteX14" fmla="*/ 3232284 w 3646352"/>
                <a:gd name="connsiteY14" fmla="*/ 17253 h 1317619"/>
                <a:gd name="connsiteX15" fmla="*/ 3309922 w 3646352"/>
                <a:gd name="connsiteY15" fmla="*/ 94891 h 1317619"/>
                <a:gd name="connsiteX16" fmla="*/ 3396186 w 3646352"/>
                <a:gd name="connsiteY16" fmla="*/ 207034 h 1317619"/>
                <a:gd name="connsiteX17" fmla="*/ 3447945 w 3646352"/>
                <a:gd name="connsiteY17" fmla="*/ 310551 h 1317619"/>
                <a:gd name="connsiteX18" fmla="*/ 3525582 w 3646352"/>
                <a:gd name="connsiteY18" fmla="*/ 439947 h 1317619"/>
                <a:gd name="connsiteX19" fmla="*/ 3603220 w 3646352"/>
                <a:gd name="connsiteY19" fmla="*/ 569344 h 1317619"/>
                <a:gd name="connsiteX20" fmla="*/ 3646352 w 3646352"/>
                <a:gd name="connsiteY20" fmla="*/ 707366 h 1317619"/>
                <a:gd name="connsiteX21" fmla="*/ 3637726 w 3646352"/>
                <a:gd name="connsiteY21" fmla="*/ 1017917 h 1317619"/>
                <a:gd name="connsiteX22" fmla="*/ 3594594 w 3646352"/>
                <a:gd name="connsiteY22" fmla="*/ 1173193 h 1317619"/>
                <a:gd name="connsiteX23" fmla="*/ 3560088 w 3646352"/>
                <a:gd name="connsiteY23" fmla="*/ 1250831 h 1317619"/>
                <a:gd name="connsiteX24" fmla="*/ 3370307 w 3646352"/>
                <a:gd name="connsiteY24" fmla="*/ 1199072 h 1317619"/>
                <a:gd name="connsiteX25" fmla="*/ 3361681 w 3646352"/>
                <a:gd name="connsiteY25" fmla="*/ 1199073 h 1317619"/>
                <a:gd name="connsiteX26" fmla="*/ 3327175 w 3646352"/>
                <a:gd name="connsiteY26" fmla="*/ 940278 h 1317619"/>
                <a:gd name="connsiteX27" fmla="*/ 3137394 w 3646352"/>
                <a:gd name="connsiteY27" fmla="*/ 802257 h 1317619"/>
                <a:gd name="connsiteX28" fmla="*/ 2852722 w 3646352"/>
                <a:gd name="connsiteY28" fmla="*/ 819510 h 1317619"/>
                <a:gd name="connsiteX29" fmla="*/ 2697447 w 3646352"/>
                <a:gd name="connsiteY29" fmla="*/ 940280 h 1317619"/>
                <a:gd name="connsiteX30" fmla="*/ 2637062 w 3646352"/>
                <a:gd name="connsiteY30" fmla="*/ 1069676 h 1317619"/>
                <a:gd name="connsiteX31" fmla="*/ 2628435 w 3646352"/>
                <a:gd name="connsiteY31" fmla="*/ 1285336 h 1317619"/>
                <a:gd name="connsiteX32" fmla="*/ 2464534 w 3646352"/>
                <a:gd name="connsiteY32" fmla="*/ 1311216 h 1317619"/>
                <a:gd name="connsiteX33" fmla="*/ 1299967 w 3646352"/>
                <a:gd name="connsiteY33" fmla="*/ 1311216 h 1317619"/>
                <a:gd name="connsiteX34" fmla="*/ 1092933 w 3646352"/>
                <a:gd name="connsiteY34" fmla="*/ 1311216 h 1317619"/>
                <a:gd name="connsiteX35" fmla="*/ 1049801 w 3646352"/>
                <a:gd name="connsiteY35" fmla="*/ 1199072 h 1317619"/>
                <a:gd name="connsiteX36" fmla="*/ 1041175 w 3646352"/>
                <a:gd name="connsiteY36" fmla="*/ 1069676 h 1317619"/>
                <a:gd name="connsiteX37" fmla="*/ 1006669 w 3646352"/>
                <a:gd name="connsiteY37" fmla="*/ 923027 h 1317619"/>
                <a:gd name="connsiteX38" fmla="*/ 903152 w 3646352"/>
                <a:gd name="connsiteY38" fmla="*/ 819510 h 1317619"/>
                <a:gd name="connsiteX39" fmla="*/ 791009 w 3646352"/>
                <a:gd name="connsiteY39" fmla="*/ 759125 h 1317619"/>
                <a:gd name="connsiteX40" fmla="*/ 678865 w 3646352"/>
                <a:gd name="connsiteY40" fmla="*/ 750498 h 1317619"/>
                <a:gd name="connsiteX41" fmla="*/ 532217 w 3646352"/>
                <a:gd name="connsiteY41" fmla="*/ 802257 h 1317619"/>
                <a:gd name="connsiteX42" fmla="*/ 420073 w 3646352"/>
                <a:gd name="connsiteY42" fmla="*/ 879895 h 1317619"/>
                <a:gd name="connsiteX43" fmla="*/ 333809 w 3646352"/>
                <a:gd name="connsiteY43" fmla="*/ 1035170 h 1317619"/>
                <a:gd name="connsiteX44" fmla="*/ 325182 w 3646352"/>
                <a:gd name="connsiteY44" fmla="*/ 1250831 h 1317619"/>
                <a:gd name="connsiteX0" fmla="*/ 325182 w 3646352"/>
                <a:gd name="connsiteY0" fmla="*/ 1250831 h 1317619"/>
                <a:gd name="connsiteX1" fmla="*/ 256171 w 3646352"/>
                <a:gd name="connsiteY1" fmla="*/ 1276710 h 1317619"/>
                <a:gd name="connsiteX2" fmla="*/ 109522 w 3646352"/>
                <a:gd name="connsiteY2" fmla="*/ 1259457 h 1317619"/>
                <a:gd name="connsiteX3" fmla="*/ 23258 w 3646352"/>
                <a:gd name="connsiteY3" fmla="*/ 1086928 h 1317619"/>
                <a:gd name="connsiteX4" fmla="*/ 6005 w 3646352"/>
                <a:gd name="connsiteY4" fmla="*/ 940280 h 1317619"/>
                <a:gd name="connsiteX5" fmla="*/ 14632 w 3646352"/>
                <a:gd name="connsiteY5" fmla="*/ 871268 h 1317619"/>
                <a:gd name="connsiteX6" fmla="*/ 178533 w 3646352"/>
                <a:gd name="connsiteY6" fmla="*/ 655608 h 1317619"/>
                <a:gd name="connsiteX7" fmla="*/ 333809 w 3646352"/>
                <a:gd name="connsiteY7" fmla="*/ 595223 h 1317619"/>
                <a:gd name="connsiteX8" fmla="*/ 1118813 w 3646352"/>
                <a:gd name="connsiteY8" fmla="*/ 526212 h 1317619"/>
                <a:gd name="connsiteX9" fmla="*/ 1179197 w 3646352"/>
                <a:gd name="connsiteY9" fmla="*/ 465826 h 1317619"/>
                <a:gd name="connsiteX10" fmla="*/ 1386231 w 3646352"/>
                <a:gd name="connsiteY10" fmla="*/ 293299 h 1317619"/>
                <a:gd name="connsiteX11" fmla="*/ 1619145 w 3646352"/>
                <a:gd name="connsiteY11" fmla="*/ 77638 h 1317619"/>
                <a:gd name="connsiteX12" fmla="*/ 1748541 w 3646352"/>
                <a:gd name="connsiteY12" fmla="*/ 17253 h 1317619"/>
                <a:gd name="connsiteX13" fmla="*/ 1938322 w 3646352"/>
                <a:gd name="connsiteY13" fmla="*/ 0 h 1317619"/>
                <a:gd name="connsiteX14" fmla="*/ 3232284 w 3646352"/>
                <a:gd name="connsiteY14" fmla="*/ 17253 h 1317619"/>
                <a:gd name="connsiteX15" fmla="*/ 3309922 w 3646352"/>
                <a:gd name="connsiteY15" fmla="*/ 94891 h 1317619"/>
                <a:gd name="connsiteX16" fmla="*/ 3396186 w 3646352"/>
                <a:gd name="connsiteY16" fmla="*/ 207034 h 1317619"/>
                <a:gd name="connsiteX17" fmla="*/ 3447945 w 3646352"/>
                <a:gd name="connsiteY17" fmla="*/ 310551 h 1317619"/>
                <a:gd name="connsiteX18" fmla="*/ 3525582 w 3646352"/>
                <a:gd name="connsiteY18" fmla="*/ 439947 h 1317619"/>
                <a:gd name="connsiteX19" fmla="*/ 3603220 w 3646352"/>
                <a:gd name="connsiteY19" fmla="*/ 569344 h 1317619"/>
                <a:gd name="connsiteX20" fmla="*/ 3646352 w 3646352"/>
                <a:gd name="connsiteY20" fmla="*/ 707366 h 1317619"/>
                <a:gd name="connsiteX21" fmla="*/ 3637726 w 3646352"/>
                <a:gd name="connsiteY21" fmla="*/ 1017917 h 1317619"/>
                <a:gd name="connsiteX22" fmla="*/ 3594594 w 3646352"/>
                <a:gd name="connsiteY22" fmla="*/ 1173193 h 1317619"/>
                <a:gd name="connsiteX23" fmla="*/ 3560088 w 3646352"/>
                <a:gd name="connsiteY23" fmla="*/ 1250831 h 1317619"/>
                <a:gd name="connsiteX24" fmla="*/ 3370307 w 3646352"/>
                <a:gd name="connsiteY24" fmla="*/ 1199072 h 1317619"/>
                <a:gd name="connsiteX25" fmla="*/ 3361681 w 3646352"/>
                <a:gd name="connsiteY25" fmla="*/ 1199073 h 1317619"/>
                <a:gd name="connsiteX26" fmla="*/ 3327175 w 3646352"/>
                <a:gd name="connsiteY26" fmla="*/ 940278 h 1317619"/>
                <a:gd name="connsiteX27" fmla="*/ 3137394 w 3646352"/>
                <a:gd name="connsiteY27" fmla="*/ 802257 h 1317619"/>
                <a:gd name="connsiteX28" fmla="*/ 2852722 w 3646352"/>
                <a:gd name="connsiteY28" fmla="*/ 819510 h 1317619"/>
                <a:gd name="connsiteX29" fmla="*/ 2697447 w 3646352"/>
                <a:gd name="connsiteY29" fmla="*/ 940280 h 1317619"/>
                <a:gd name="connsiteX30" fmla="*/ 2637062 w 3646352"/>
                <a:gd name="connsiteY30" fmla="*/ 1069676 h 1317619"/>
                <a:gd name="connsiteX31" fmla="*/ 2628435 w 3646352"/>
                <a:gd name="connsiteY31" fmla="*/ 1285336 h 1317619"/>
                <a:gd name="connsiteX32" fmla="*/ 2464534 w 3646352"/>
                <a:gd name="connsiteY32" fmla="*/ 1311216 h 1317619"/>
                <a:gd name="connsiteX33" fmla="*/ 1299967 w 3646352"/>
                <a:gd name="connsiteY33" fmla="*/ 1311216 h 1317619"/>
                <a:gd name="connsiteX34" fmla="*/ 1092933 w 3646352"/>
                <a:gd name="connsiteY34" fmla="*/ 1311216 h 1317619"/>
                <a:gd name="connsiteX35" fmla="*/ 1049801 w 3646352"/>
                <a:gd name="connsiteY35" fmla="*/ 1199072 h 1317619"/>
                <a:gd name="connsiteX36" fmla="*/ 1041175 w 3646352"/>
                <a:gd name="connsiteY36" fmla="*/ 1069676 h 1317619"/>
                <a:gd name="connsiteX37" fmla="*/ 1006669 w 3646352"/>
                <a:gd name="connsiteY37" fmla="*/ 923027 h 1317619"/>
                <a:gd name="connsiteX38" fmla="*/ 903152 w 3646352"/>
                <a:gd name="connsiteY38" fmla="*/ 819510 h 1317619"/>
                <a:gd name="connsiteX39" fmla="*/ 678865 w 3646352"/>
                <a:gd name="connsiteY39" fmla="*/ 750498 h 1317619"/>
                <a:gd name="connsiteX40" fmla="*/ 532217 w 3646352"/>
                <a:gd name="connsiteY40" fmla="*/ 802257 h 1317619"/>
                <a:gd name="connsiteX41" fmla="*/ 420073 w 3646352"/>
                <a:gd name="connsiteY41" fmla="*/ 879895 h 1317619"/>
                <a:gd name="connsiteX42" fmla="*/ 333809 w 3646352"/>
                <a:gd name="connsiteY42" fmla="*/ 1035170 h 1317619"/>
                <a:gd name="connsiteX43" fmla="*/ 325182 w 3646352"/>
                <a:gd name="connsiteY43" fmla="*/ 1250831 h 1317619"/>
                <a:gd name="connsiteX0" fmla="*/ 325182 w 3646352"/>
                <a:gd name="connsiteY0" fmla="*/ 1250831 h 1317619"/>
                <a:gd name="connsiteX1" fmla="*/ 256171 w 3646352"/>
                <a:gd name="connsiteY1" fmla="*/ 1276710 h 1317619"/>
                <a:gd name="connsiteX2" fmla="*/ 109522 w 3646352"/>
                <a:gd name="connsiteY2" fmla="*/ 1259457 h 1317619"/>
                <a:gd name="connsiteX3" fmla="*/ 23258 w 3646352"/>
                <a:gd name="connsiteY3" fmla="*/ 1086928 h 1317619"/>
                <a:gd name="connsiteX4" fmla="*/ 6005 w 3646352"/>
                <a:gd name="connsiteY4" fmla="*/ 940280 h 1317619"/>
                <a:gd name="connsiteX5" fmla="*/ 14632 w 3646352"/>
                <a:gd name="connsiteY5" fmla="*/ 871268 h 1317619"/>
                <a:gd name="connsiteX6" fmla="*/ 178533 w 3646352"/>
                <a:gd name="connsiteY6" fmla="*/ 655608 h 1317619"/>
                <a:gd name="connsiteX7" fmla="*/ 333809 w 3646352"/>
                <a:gd name="connsiteY7" fmla="*/ 595223 h 1317619"/>
                <a:gd name="connsiteX8" fmla="*/ 1118813 w 3646352"/>
                <a:gd name="connsiteY8" fmla="*/ 526212 h 1317619"/>
                <a:gd name="connsiteX9" fmla="*/ 1179197 w 3646352"/>
                <a:gd name="connsiteY9" fmla="*/ 465826 h 1317619"/>
                <a:gd name="connsiteX10" fmla="*/ 1386231 w 3646352"/>
                <a:gd name="connsiteY10" fmla="*/ 293299 h 1317619"/>
                <a:gd name="connsiteX11" fmla="*/ 1619145 w 3646352"/>
                <a:gd name="connsiteY11" fmla="*/ 77638 h 1317619"/>
                <a:gd name="connsiteX12" fmla="*/ 1748541 w 3646352"/>
                <a:gd name="connsiteY12" fmla="*/ 17253 h 1317619"/>
                <a:gd name="connsiteX13" fmla="*/ 1938322 w 3646352"/>
                <a:gd name="connsiteY13" fmla="*/ 0 h 1317619"/>
                <a:gd name="connsiteX14" fmla="*/ 3232284 w 3646352"/>
                <a:gd name="connsiteY14" fmla="*/ 17253 h 1317619"/>
                <a:gd name="connsiteX15" fmla="*/ 3309922 w 3646352"/>
                <a:gd name="connsiteY15" fmla="*/ 94891 h 1317619"/>
                <a:gd name="connsiteX16" fmla="*/ 3396186 w 3646352"/>
                <a:gd name="connsiteY16" fmla="*/ 207034 h 1317619"/>
                <a:gd name="connsiteX17" fmla="*/ 3447945 w 3646352"/>
                <a:gd name="connsiteY17" fmla="*/ 310551 h 1317619"/>
                <a:gd name="connsiteX18" fmla="*/ 3525582 w 3646352"/>
                <a:gd name="connsiteY18" fmla="*/ 439947 h 1317619"/>
                <a:gd name="connsiteX19" fmla="*/ 3603220 w 3646352"/>
                <a:gd name="connsiteY19" fmla="*/ 569344 h 1317619"/>
                <a:gd name="connsiteX20" fmla="*/ 3646352 w 3646352"/>
                <a:gd name="connsiteY20" fmla="*/ 707366 h 1317619"/>
                <a:gd name="connsiteX21" fmla="*/ 3637726 w 3646352"/>
                <a:gd name="connsiteY21" fmla="*/ 1017917 h 1317619"/>
                <a:gd name="connsiteX22" fmla="*/ 3594594 w 3646352"/>
                <a:gd name="connsiteY22" fmla="*/ 1173193 h 1317619"/>
                <a:gd name="connsiteX23" fmla="*/ 3560088 w 3646352"/>
                <a:gd name="connsiteY23" fmla="*/ 1250831 h 1317619"/>
                <a:gd name="connsiteX24" fmla="*/ 3370307 w 3646352"/>
                <a:gd name="connsiteY24" fmla="*/ 1199072 h 1317619"/>
                <a:gd name="connsiteX25" fmla="*/ 3361681 w 3646352"/>
                <a:gd name="connsiteY25" fmla="*/ 1199073 h 1317619"/>
                <a:gd name="connsiteX26" fmla="*/ 3327175 w 3646352"/>
                <a:gd name="connsiteY26" fmla="*/ 940278 h 1317619"/>
                <a:gd name="connsiteX27" fmla="*/ 3137394 w 3646352"/>
                <a:gd name="connsiteY27" fmla="*/ 802257 h 1317619"/>
                <a:gd name="connsiteX28" fmla="*/ 2852722 w 3646352"/>
                <a:gd name="connsiteY28" fmla="*/ 819510 h 1317619"/>
                <a:gd name="connsiteX29" fmla="*/ 2697447 w 3646352"/>
                <a:gd name="connsiteY29" fmla="*/ 940280 h 1317619"/>
                <a:gd name="connsiteX30" fmla="*/ 2637062 w 3646352"/>
                <a:gd name="connsiteY30" fmla="*/ 1069676 h 1317619"/>
                <a:gd name="connsiteX31" fmla="*/ 2628435 w 3646352"/>
                <a:gd name="connsiteY31" fmla="*/ 1285336 h 1317619"/>
                <a:gd name="connsiteX32" fmla="*/ 2464534 w 3646352"/>
                <a:gd name="connsiteY32" fmla="*/ 1311216 h 1317619"/>
                <a:gd name="connsiteX33" fmla="*/ 1299967 w 3646352"/>
                <a:gd name="connsiteY33" fmla="*/ 1311216 h 1317619"/>
                <a:gd name="connsiteX34" fmla="*/ 1092933 w 3646352"/>
                <a:gd name="connsiteY34" fmla="*/ 1311216 h 1317619"/>
                <a:gd name="connsiteX35" fmla="*/ 1049801 w 3646352"/>
                <a:gd name="connsiteY35" fmla="*/ 1199072 h 1317619"/>
                <a:gd name="connsiteX36" fmla="*/ 1041175 w 3646352"/>
                <a:gd name="connsiteY36" fmla="*/ 1069676 h 1317619"/>
                <a:gd name="connsiteX37" fmla="*/ 1006669 w 3646352"/>
                <a:gd name="connsiteY37" fmla="*/ 923027 h 1317619"/>
                <a:gd name="connsiteX38" fmla="*/ 903152 w 3646352"/>
                <a:gd name="connsiteY38" fmla="*/ 819510 h 1317619"/>
                <a:gd name="connsiteX39" fmla="*/ 721997 w 3646352"/>
                <a:gd name="connsiteY39" fmla="*/ 776377 h 1317619"/>
                <a:gd name="connsiteX40" fmla="*/ 532217 w 3646352"/>
                <a:gd name="connsiteY40" fmla="*/ 802257 h 1317619"/>
                <a:gd name="connsiteX41" fmla="*/ 420073 w 3646352"/>
                <a:gd name="connsiteY41" fmla="*/ 879895 h 1317619"/>
                <a:gd name="connsiteX42" fmla="*/ 333809 w 3646352"/>
                <a:gd name="connsiteY42" fmla="*/ 1035170 h 1317619"/>
                <a:gd name="connsiteX43" fmla="*/ 325182 w 3646352"/>
                <a:gd name="connsiteY43" fmla="*/ 1250831 h 1317619"/>
                <a:gd name="connsiteX0" fmla="*/ 325182 w 3646352"/>
                <a:gd name="connsiteY0" fmla="*/ 1250831 h 1317619"/>
                <a:gd name="connsiteX1" fmla="*/ 256171 w 3646352"/>
                <a:gd name="connsiteY1" fmla="*/ 1276710 h 1317619"/>
                <a:gd name="connsiteX2" fmla="*/ 109522 w 3646352"/>
                <a:gd name="connsiteY2" fmla="*/ 1259457 h 1317619"/>
                <a:gd name="connsiteX3" fmla="*/ 23258 w 3646352"/>
                <a:gd name="connsiteY3" fmla="*/ 1086928 h 1317619"/>
                <a:gd name="connsiteX4" fmla="*/ 6005 w 3646352"/>
                <a:gd name="connsiteY4" fmla="*/ 940280 h 1317619"/>
                <a:gd name="connsiteX5" fmla="*/ 14632 w 3646352"/>
                <a:gd name="connsiteY5" fmla="*/ 871268 h 1317619"/>
                <a:gd name="connsiteX6" fmla="*/ 178533 w 3646352"/>
                <a:gd name="connsiteY6" fmla="*/ 655608 h 1317619"/>
                <a:gd name="connsiteX7" fmla="*/ 333809 w 3646352"/>
                <a:gd name="connsiteY7" fmla="*/ 595223 h 1317619"/>
                <a:gd name="connsiteX8" fmla="*/ 1118813 w 3646352"/>
                <a:gd name="connsiteY8" fmla="*/ 526212 h 1317619"/>
                <a:gd name="connsiteX9" fmla="*/ 1179197 w 3646352"/>
                <a:gd name="connsiteY9" fmla="*/ 465826 h 1317619"/>
                <a:gd name="connsiteX10" fmla="*/ 1386231 w 3646352"/>
                <a:gd name="connsiteY10" fmla="*/ 293299 h 1317619"/>
                <a:gd name="connsiteX11" fmla="*/ 1619145 w 3646352"/>
                <a:gd name="connsiteY11" fmla="*/ 77638 h 1317619"/>
                <a:gd name="connsiteX12" fmla="*/ 1748541 w 3646352"/>
                <a:gd name="connsiteY12" fmla="*/ 17253 h 1317619"/>
                <a:gd name="connsiteX13" fmla="*/ 1938322 w 3646352"/>
                <a:gd name="connsiteY13" fmla="*/ 0 h 1317619"/>
                <a:gd name="connsiteX14" fmla="*/ 3232284 w 3646352"/>
                <a:gd name="connsiteY14" fmla="*/ 17253 h 1317619"/>
                <a:gd name="connsiteX15" fmla="*/ 3309922 w 3646352"/>
                <a:gd name="connsiteY15" fmla="*/ 94891 h 1317619"/>
                <a:gd name="connsiteX16" fmla="*/ 3396186 w 3646352"/>
                <a:gd name="connsiteY16" fmla="*/ 207034 h 1317619"/>
                <a:gd name="connsiteX17" fmla="*/ 3447945 w 3646352"/>
                <a:gd name="connsiteY17" fmla="*/ 310551 h 1317619"/>
                <a:gd name="connsiteX18" fmla="*/ 3525582 w 3646352"/>
                <a:gd name="connsiteY18" fmla="*/ 439947 h 1317619"/>
                <a:gd name="connsiteX19" fmla="*/ 3603220 w 3646352"/>
                <a:gd name="connsiteY19" fmla="*/ 569344 h 1317619"/>
                <a:gd name="connsiteX20" fmla="*/ 3646352 w 3646352"/>
                <a:gd name="connsiteY20" fmla="*/ 707366 h 1317619"/>
                <a:gd name="connsiteX21" fmla="*/ 3637726 w 3646352"/>
                <a:gd name="connsiteY21" fmla="*/ 1017917 h 1317619"/>
                <a:gd name="connsiteX22" fmla="*/ 3594594 w 3646352"/>
                <a:gd name="connsiteY22" fmla="*/ 1173193 h 1317619"/>
                <a:gd name="connsiteX23" fmla="*/ 3560088 w 3646352"/>
                <a:gd name="connsiteY23" fmla="*/ 1250831 h 1317619"/>
                <a:gd name="connsiteX24" fmla="*/ 3370307 w 3646352"/>
                <a:gd name="connsiteY24" fmla="*/ 1199072 h 1317619"/>
                <a:gd name="connsiteX25" fmla="*/ 3361681 w 3646352"/>
                <a:gd name="connsiteY25" fmla="*/ 1199073 h 1317619"/>
                <a:gd name="connsiteX26" fmla="*/ 3327175 w 3646352"/>
                <a:gd name="connsiteY26" fmla="*/ 940278 h 1317619"/>
                <a:gd name="connsiteX27" fmla="*/ 3137394 w 3646352"/>
                <a:gd name="connsiteY27" fmla="*/ 802257 h 1317619"/>
                <a:gd name="connsiteX28" fmla="*/ 2852722 w 3646352"/>
                <a:gd name="connsiteY28" fmla="*/ 819510 h 1317619"/>
                <a:gd name="connsiteX29" fmla="*/ 2697447 w 3646352"/>
                <a:gd name="connsiteY29" fmla="*/ 940280 h 1317619"/>
                <a:gd name="connsiteX30" fmla="*/ 2637062 w 3646352"/>
                <a:gd name="connsiteY30" fmla="*/ 1069676 h 1317619"/>
                <a:gd name="connsiteX31" fmla="*/ 2628435 w 3646352"/>
                <a:gd name="connsiteY31" fmla="*/ 1285336 h 1317619"/>
                <a:gd name="connsiteX32" fmla="*/ 2464534 w 3646352"/>
                <a:gd name="connsiteY32" fmla="*/ 1311216 h 1317619"/>
                <a:gd name="connsiteX33" fmla="*/ 1299967 w 3646352"/>
                <a:gd name="connsiteY33" fmla="*/ 1311216 h 1317619"/>
                <a:gd name="connsiteX34" fmla="*/ 1092933 w 3646352"/>
                <a:gd name="connsiteY34" fmla="*/ 1311216 h 1317619"/>
                <a:gd name="connsiteX35" fmla="*/ 1049801 w 3646352"/>
                <a:gd name="connsiteY35" fmla="*/ 1199072 h 1317619"/>
                <a:gd name="connsiteX36" fmla="*/ 1041175 w 3646352"/>
                <a:gd name="connsiteY36" fmla="*/ 1069676 h 1317619"/>
                <a:gd name="connsiteX37" fmla="*/ 1006669 w 3646352"/>
                <a:gd name="connsiteY37" fmla="*/ 923027 h 1317619"/>
                <a:gd name="connsiteX38" fmla="*/ 903152 w 3646352"/>
                <a:gd name="connsiteY38" fmla="*/ 819510 h 1317619"/>
                <a:gd name="connsiteX39" fmla="*/ 721997 w 3646352"/>
                <a:gd name="connsiteY39" fmla="*/ 776377 h 1317619"/>
                <a:gd name="connsiteX40" fmla="*/ 558097 w 3646352"/>
                <a:gd name="connsiteY40" fmla="*/ 819510 h 1317619"/>
                <a:gd name="connsiteX41" fmla="*/ 420073 w 3646352"/>
                <a:gd name="connsiteY41" fmla="*/ 879895 h 1317619"/>
                <a:gd name="connsiteX42" fmla="*/ 333809 w 3646352"/>
                <a:gd name="connsiteY42" fmla="*/ 1035170 h 1317619"/>
                <a:gd name="connsiteX43" fmla="*/ 325182 w 3646352"/>
                <a:gd name="connsiteY43" fmla="*/ 1250831 h 1317619"/>
                <a:gd name="connsiteX0" fmla="*/ 325182 w 3646352"/>
                <a:gd name="connsiteY0" fmla="*/ 1250831 h 1317619"/>
                <a:gd name="connsiteX1" fmla="*/ 256171 w 3646352"/>
                <a:gd name="connsiteY1" fmla="*/ 1276710 h 1317619"/>
                <a:gd name="connsiteX2" fmla="*/ 109522 w 3646352"/>
                <a:gd name="connsiteY2" fmla="*/ 1259457 h 1317619"/>
                <a:gd name="connsiteX3" fmla="*/ 23258 w 3646352"/>
                <a:gd name="connsiteY3" fmla="*/ 1086928 h 1317619"/>
                <a:gd name="connsiteX4" fmla="*/ 6005 w 3646352"/>
                <a:gd name="connsiteY4" fmla="*/ 940280 h 1317619"/>
                <a:gd name="connsiteX5" fmla="*/ 14632 w 3646352"/>
                <a:gd name="connsiteY5" fmla="*/ 871268 h 1317619"/>
                <a:gd name="connsiteX6" fmla="*/ 178533 w 3646352"/>
                <a:gd name="connsiteY6" fmla="*/ 655608 h 1317619"/>
                <a:gd name="connsiteX7" fmla="*/ 333809 w 3646352"/>
                <a:gd name="connsiteY7" fmla="*/ 595223 h 1317619"/>
                <a:gd name="connsiteX8" fmla="*/ 1118813 w 3646352"/>
                <a:gd name="connsiteY8" fmla="*/ 526212 h 1317619"/>
                <a:gd name="connsiteX9" fmla="*/ 1179197 w 3646352"/>
                <a:gd name="connsiteY9" fmla="*/ 465826 h 1317619"/>
                <a:gd name="connsiteX10" fmla="*/ 1386231 w 3646352"/>
                <a:gd name="connsiteY10" fmla="*/ 293299 h 1317619"/>
                <a:gd name="connsiteX11" fmla="*/ 1619145 w 3646352"/>
                <a:gd name="connsiteY11" fmla="*/ 77638 h 1317619"/>
                <a:gd name="connsiteX12" fmla="*/ 1748541 w 3646352"/>
                <a:gd name="connsiteY12" fmla="*/ 17253 h 1317619"/>
                <a:gd name="connsiteX13" fmla="*/ 1938322 w 3646352"/>
                <a:gd name="connsiteY13" fmla="*/ 0 h 1317619"/>
                <a:gd name="connsiteX14" fmla="*/ 3232284 w 3646352"/>
                <a:gd name="connsiteY14" fmla="*/ 17253 h 1317619"/>
                <a:gd name="connsiteX15" fmla="*/ 3309922 w 3646352"/>
                <a:gd name="connsiteY15" fmla="*/ 94891 h 1317619"/>
                <a:gd name="connsiteX16" fmla="*/ 3396186 w 3646352"/>
                <a:gd name="connsiteY16" fmla="*/ 207034 h 1317619"/>
                <a:gd name="connsiteX17" fmla="*/ 3447945 w 3646352"/>
                <a:gd name="connsiteY17" fmla="*/ 310551 h 1317619"/>
                <a:gd name="connsiteX18" fmla="*/ 3525582 w 3646352"/>
                <a:gd name="connsiteY18" fmla="*/ 439947 h 1317619"/>
                <a:gd name="connsiteX19" fmla="*/ 3603220 w 3646352"/>
                <a:gd name="connsiteY19" fmla="*/ 569344 h 1317619"/>
                <a:gd name="connsiteX20" fmla="*/ 3646352 w 3646352"/>
                <a:gd name="connsiteY20" fmla="*/ 707366 h 1317619"/>
                <a:gd name="connsiteX21" fmla="*/ 3637726 w 3646352"/>
                <a:gd name="connsiteY21" fmla="*/ 1017917 h 1317619"/>
                <a:gd name="connsiteX22" fmla="*/ 3594594 w 3646352"/>
                <a:gd name="connsiteY22" fmla="*/ 1173193 h 1317619"/>
                <a:gd name="connsiteX23" fmla="*/ 3560088 w 3646352"/>
                <a:gd name="connsiteY23" fmla="*/ 1250831 h 1317619"/>
                <a:gd name="connsiteX24" fmla="*/ 3370307 w 3646352"/>
                <a:gd name="connsiteY24" fmla="*/ 1199072 h 1317619"/>
                <a:gd name="connsiteX25" fmla="*/ 3361681 w 3646352"/>
                <a:gd name="connsiteY25" fmla="*/ 1199073 h 1317619"/>
                <a:gd name="connsiteX26" fmla="*/ 3327175 w 3646352"/>
                <a:gd name="connsiteY26" fmla="*/ 940278 h 1317619"/>
                <a:gd name="connsiteX27" fmla="*/ 3137394 w 3646352"/>
                <a:gd name="connsiteY27" fmla="*/ 802257 h 1317619"/>
                <a:gd name="connsiteX28" fmla="*/ 2852722 w 3646352"/>
                <a:gd name="connsiteY28" fmla="*/ 819510 h 1317619"/>
                <a:gd name="connsiteX29" fmla="*/ 2697447 w 3646352"/>
                <a:gd name="connsiteY29" fmla="*/ 940280 h 1317619"/>
                <a:gd name="connsiteX30" fmla="*/ 2637062 w 3646352"/>
                <a:gd name="connsiteY30" fmla="*/ 1069676 h 1317619"/>
                <a:gd name="connsiteX31" fmla="*/ 2628435 w 3646352"/>
                <a:gd name="connsiteY31" fmla="*/ 1285336 h 1317619"/>
                <a:gd name="connsiteX32" fmla="*/ 2464534 w 3646352"/>
                <a:gd name="connsiteY32" fmla="*/ 1311216 h 1317619"/>
                <a:gd name="connsiteX33" fmla="*/ 1299967 w 3646352"/>
                <a:gd name="connsiteY33" fmla="*/ 1311216 h 1317619"/>
                <a:gd name="connsiteX34" fmla="*/ 1092933 w 3646352"/>
                <a:gd name="connsiteY34" fmla="*/ 1311216 h 1317619"/>
                <a:gd name="connsiteX35" fmla="*/ 1049801 w 3646352"/>
                <a:gd name="connsiteY35" fmla="*/ 1199072 h 1317619"/>
                <a:gd name="connsiteX36" fmla="*/ 1041175 w 3646352"/>
                <a:gd name="connsiteY36" fmla="*/ 1069676 h 1317619"/>
                <a:gd name="connsiteX37" fmla="*/ 1006669 w 3646352"/>
                <a:gd name="connsiteY37" fmla="*/ 923027 h 1317619"/>
                <a:gd name="connsiteX38" fmla="*/ 903152 w 3646352"/>
                <a:gd name="connsiteY38" fmla="*/ 819510 h 1317619"/>
                <a:gd name="connsiteX39" fmla="*/ 721997 w 3646352"/>
                <a:gd name="connsiteY39" fmla="*/ 776377 h 1317619"/>
                <a:gd name="connsiteX40" fmla="*/ 558097 w 3646352"/>
                <a:gd name="connsiteY40" fmla="*/ 819510 h 1317619"/>
                <a:gd name="connsiteX41" fmla="*/ 420073 w 3646352"/>
                <a:gd name="connsiteY41" fmla="*/ 897147 h 1317619"/>
                <a:gd name="connsiteX42" fmla="*/ 333809 w 3646352"/>
                <a:gd name="connsiteY42" fmla="*/ 1035170 h 1317619"/>
                <a:gd name="connsiteX43" fmla="*/ 325182 w 3646352"/>
                <a:gd name="connsiteY43" fmla="*/ 1250831 h 1317619"/>
                <a:gd name="connsiteX0" fmla="*/ 325182 w 3646352"/>
                <a:gd name="connsiteY0" fmla="*/ 1250831 h 1317619"/>
                <a:gd name="connsiteX1" fmla="*/ 256171 w 3646352"/>
                <a:gd name="connsiteY1" fmla="*/ 1276710 h 1317619"/>
                <a:gd name="connsiteX2" fmla="*/ 109522 w 3646352"/>
                <a:gd name="connsiteY2" fmla="*/ 1259457 h 1317619"/>
                <a:gd name="connsiteX3" fmla="*/ 23258 w 3646352"/>
                <a:gd name="connsiteY3" fmla="*/ 1086928 h 1317619"/>
                <a:gd name="connsiteX4" fmla="*/ 6005 w 3646352"/>
                <a:gd name="connsiteY4" fmla="*/ 940280 h 1317619"/>
                <a:gd name="connsiteX5" fmla="*/ 14632 w 3646352"/>
                <a:gd name="connsiteY5" fmla="*/ 871268 h 1317619"/>
                <a:gd name="connsiteX6" fmla="*/ 178533 w 3646352"/>
                <a:gd name="connsiteY6" fmla="*/ 655608 h 1317619"/>
                <a:gd name="connsiteX7" fmla="*/ 333809 w 3646352"/>
                <a:gd name="connsiteY7" fmla="*/ 595223 h 1317619"/>
                <a:gd name="connsiteX8" fmla="*/ 1118813 w 3646352"/>
                <a:gd name="connsiteY8" fmla="*/ 526212 h 1317619"/>
                <a:gd name="connsiteX9" fmla="*/ 1179197 w 3646352"/>
                <a:gd name="connsiteY9" fmla="*/ 465826 h 1317619"/>
                <a:gd name="connsiteX10" fmla="*/ 1386231 w 3646352"/>
                <a:gd name="connsiteY10" fmla="*/ 293299 h 1317619"/>
                <a:gd name="connsiteX11" fmla="*/ 1619145 w 3646352"/>
                <a:gd name="connsiteY11" fmla="*/ 77638 h 1317619"/>
                <a:gd name="connsiteX12" fmla="*/ 1748541 w 3646352"/>
                <a:gd name="connsiteY12" fmla="*/ 17253 h 1317619"/>
                <a:gd name="connsiteX13" fmla="*/ 1938322 w 3646352"/>
                <a:gd name="connsiteY13" fmla="*/ 0 h 1317619"/>
                <a:gd name="connsiteX14" fmla="*/ 3232284 w 3646352"/>
                <a:gd name="connsiteY14" fmla="*/ 17253 h 1317619"/>
                <a:gd name="connsiteX15" fmla="*/ 3309922 w 3646352"/>
                <a:gd name="connsiteY15" fmla="*/ 94891 h 1317619"/>
                <a:gd name="connsiteX16" fmla="*/ 3396186 w 3646352"/>
                <a:gd name="connsiteY16" fmla="*/ 207034 h 1317619"/>
                <a:gd name="connsiteX17" fmla="*/ 3447945 w 3646352"/>
                <a:gd name="connsiteY17" fmla="*/ 310551 h 1317619"/>
                <a:gd name="connsiteX18" fmla="*/ 3525582 w 3646352"/>
                <a:gd name="connsiteY18" fmla="*/ 439947 h 1317619"/>
                <a:gd name="connsiteX19" fmla="*/ 3603220 w 3646352"/>
                <a:gd name="connsiteY19" fmla="*/ 569344 h 1317619"/>
                <a:gd name="connsiteX20" fmla="*/ 3646352 w 3646352"/>
                <a:gd name="connsiteY20" fmla="*/ 707366 h 1317619"/>
                <a:gd name="connsiteX21" fmla="*/ 3637726 w 3646352"/>
                <a:gd name="connsiteY21" fmla="*/ 1017917 h 1317619"/>
                <a:gd name="connsiteX22" fmla="*/ 3594594 w 3646352"/>
                <a:gd name="connsiteY22" fmla="*/ 1173193 h 1317619"/>
                <a:gd name="connsiteX23" fmla="*/ 3560088 w 3646352"/>
                <a:gd name="connsiteY23" fmla="*/ 1250831 h 1317619"/>
                <a:gd name="connsiteX24" fmla="*/ 3370307 w 3646352"/>
                <a:gd name="connsiteY24" fmla="*/ 1199072 h 1317619"/>
                <a:gd name="connsiteX25" fmla="*/ 3361681 w 3646352"/>
                <a:gd name="connsiteY25" fmla="*/ 1199073 h 1317619"/>
                <a:gd name="connsiteX26" fmla="*/ 3327175 w 3646352"/>
                <a:gd name="connsiteY26" fmla="*/ 940278 h 1317619"/>
                <a:gd name="connsiteX27" fmla="*/ 3137394 w 3646352"/>
                <a:gd name="connsiteY27" fmla="*/ 802257 h 1317619"/>
                <a:gd name="connsiteX28" fmla="*/ 2852722 w 3646352"/>
                <a:gd name="connsiteY28" fmla="*/ 819510 h 1317619"/>
                <a:gd name="connsiteX29" fmla="*/ 2697447 w 3646352"/>
                <a:gd name="connsiteY29" fmla="*/ 940280 h 1317619"/>
                <a:gd name="connsiteX30" fmla="*/ 2637062 w 3646352"/>
                <a:gd name="connsiteY30" fmla="*/ 1069676 h 1317619"/>
                <a:gd name="connsiteX31" fmla="*/ 2628435 w 3646352"/>
                <a:gd name="connsiteY31" fmla="*/ 1285336 h 1317619"/>
                <a:gd name="connsiteX32" fmla="*/ 2464534 w 3646352"/>
                <a:gd name="connsiteY32" fmla="*/ 1311216 h 1317619"/>
                <a:gd name="connsiteX33" fmla="*/ 1299967 w 3646352"/>
                <a:gd name="connsiteY33" fmla="*/ 1311216 h 1317619"/>
                <a:gd name="connsiteX34" fmla="*/ 1092933 w 3646352"/>
                <a:gd name="connsiteY34" fmla="*/ 1311216 h 1317619"/>
                <a:gd name="connsiteX35" fmla="*/ 1049801 w 3646352"/>
                <a:gd name="connsiteY35" fmla="*/ 1199072 h 1317619"/>
                <a:gd name="connsiteX36" fmla="*/ 1041175 w 3646352"/>
                <a:gd name="connsiteY36" fmla="*/ 1069676 h 1317619"/>
                <a:gd name="connsiteX37" fmla="*/ 1006669 w 3646352"/>
                <a:gd name="connsiteY37" fmla="*/ 923027 h 1317619"/>
                <a:gd name="connsiteX38" fmla="*/ 903152 w 3646352"/>
                <a:gd name="connsiteY38" fmla="*/ 845389 h 1317619"/>
                <a:gd name="connsiteX39" fmla="*/ 721997 w 3646352"/>
                <a:gd name="connsiteY39" fmla="*/ 776377 h 1317619"/>
                <a:gd name="connsiteX40" fmla="*/ 558097 w 3646352"/>
                <a:gd name="connsiteY40" fmla="*/ 819510 h 1317619"/>
                <a:gd name="connsiteX41" fmla="*/ 420073 w 3646352"/>
                <a:gd name="connsiteY41" fmla="*/ 897147 h 1317619"/>
                <a:gd name="connsiteX42" fmla="*/ 333809 w 3646352"/>
                <a:gd name="connsiteY42" fmla="*/ 1035170 h 1317619"/>
                <a:gd name="connsiteX43" fmla="*/ 325182 w 3646352"/>
                <a:gd name="connsiteY43" fmla="*/ 1250831 h 1317619"/>
                <a:gd name="connsiteX0" fmla="*/ 325182 w 3646352"/>
                <a:gd name="connsiteY0" fmla="*/ 1250831 h 1317619"/>
                <a:gd name="connsiteX1" fmla="*/ 256171 w 3646352"/>
                <a:gd name="connsiteY1" fmla="*/ 1276710 h 1317619"/>
                <a:gd name="connsiteX2" fmla="*/ 109522 w 3646352"/>
                <a:gd name="connsiteY2" fmla="*/ 1259457 h 1317619"/>
                <a:gd name="connsiteX3" fmla="*/ 23258 w 3646352"/>
                <a:gd name="connsiteY3" fmla="*/ 1086928 h 1317619"/>
                <a:gd name="connsiteX4" fmla="*/ 6005 w 3646352"/>
                <a:gd name="connsiteY4" fmla="*/ 940280 h 1317619"/>
                <a:gd name="connsiteX5" fmla="*/ 14632 w 3646352"/>
                <a:gd name="connsiteY5" fmla="*/ 871268 h 1317619"/>
                <a:gd name="connsiteX6" fmla="*/ 178533 w 3646352"/>
                <a:gd name="connsiteY6" fmla="*/ 655608 h 1317619"/>
                <a:gd name="connsiteX7" fmla="*/ 333809 w 3646352"/>
                <a:gd name="connsiteY7" fmla="*/ 595223 h 1317619"/>
                <a:gd name="connsiteX8" fmla="*/ 1118813 w 3646352"/>
                <a:gd name="connsiteY8" fmla="*/ 526212 h 1317619"/>
                <a:gd name="connsiteX9" fmla="*/ 1179197 w 3646352"/>
                <a:gd name="connsiteY9" fmla="*/ 465826 h 1317619"/>
                <a:gd name="connsiteX10" fmla="*/ 1386231 w 3646352"/>
                <a:gd name="connsiteY10" fmla="*/ 293299 h 1317619"/>
                <a:gd name="connsiteX11" fmla="*/ 1619145 w 3646352"/>
                <a:gd name="connsiteY11" fmla="*/ 77638 h 1317619"/>
                <a:gd name="connsiteX12" fmla="*/ 1748541 w 3646352"/>
                <a:gd name="connsiteY12" fmla="*/ 17253 h 1317619"/>
                <a:gd name="connsiteX13" fmla="*/ 1938322 w 3646352"/>
                <a:gd name="connsiteY13" fmla="*/ 0 h 1317619"/>
                <a:gd name="connsiteX14" fmla="*/ 3232284 w 3646352"/>
                <a:gd name="connsiteY14" fmla="*/ 17253 h 1317619"/>
                <a:gd name="connsiteX15" fmla="*/ 3309922 w 3646352"/>
                <a:gd name="connsiteY15" fmla="*/ 94891 h 1317619"/>
                <a:gd name="connsiteX16" fmla="*/ 3396186 w 3646352"/>
                <a:gd name="connsiteY16" fmla="*/ 207034 h 1317619"/>
                <a:gd name="connsiteX17" fmla="*/ 3447945 w 3646352"/>
                <a:gd name="connsiteY17" fmla="*/ 310551 h 1317619"/>
                <a:gd name="connsiteX18" fmla="*/ 3525582 w 3646352"/>
                <a:gd name="connsiteY18" fmla="*/ 439947 h 1317619"/>
                <a:gd name="connsiteX19" fmla="*/ 3603220 w 3646352"/>
                <a:gd name="connsiteY19" fmla="*/ 569344 h 1317619"/>
                <a:gd name="connsiteX20" fmla="*/ 3646352 w 3646352"/>
                <a:gd name="connsiteY20" fmla="*/ 707366 h 1317619"/>
                <a:gd name="connsiteX21" fmla="*/ 3637726 w 3646352"/>
                <a:gd name="connsiteY21" fmla="*/ 1017917 h 1317619"/>
                <a:gd name="connsiteX22" fmla="*/ 3594594 w 3646352"/>
                <a:gd name="connsiteY22" fmla="*/ 1173193 h 1317619"/>
                <a:gd name="connsiteX23" fmla="*/ 3560088 w 3646352"/>
                <a:gd name="connsiteY23" fmla="*/ 1250831 h 1317619"/>
                <a:gd name="connsiteX24" fmla="*/ 3370307 w 3646352"/>
                <a:gd name="connsiteY24" fmla="*/ 1199072 h 1317619"/>
                <a:gd name="connsiteX25" fmla="*/ 3361681 w 3646352"/>
                <a:gd name="connsiteY25" fmla="*/ 1199073 h 1317619"/>
                <a:gd name="connsiteX26" fmla="*/ 3327175 w 3646352"/>
                <a:gd name="connsiteY26" fmla="*/ 940278 h 1317619"/>
                <a:gd name="connsiteX27" fmla="*/ 3137394 w 3646352"/>
                <a:gd name="connsiteY27" fmla="*/ 802257 h 1317619"/>
                <a:gd name="connsiteX28" fmla="*/ 2852722 w 3646352"/>
                <a:gd name="connsiteY28" fmla="*/ 819510 h 1317619"/>
                <a:gd name="connsiteX29" fmla="*/ 2697447 w 3646352"/>
                <a:gd name="connsiteY29" fmla="*/ 940280 h 1317619"/>
                <a:gd name="connsiteX30" fmla="*/ 2637062 w 3646352"/>
                <a:gd name="connsiteY30" fmla="*/ 1069676 h 1317619"/>
                <a:gd name="connsiteX31" fmla="*/ 2628435 w 3646352"/>
                <a:gd name="connsiteY31" fmla="*/ 1285336 h 1317619"/>
                <a:gd name="connsiteX32" fmla="*/ 2464534 w 3646352"/>
                <a:gd name="connsiteY32" fmla="*/ 1311216 h 1317619"/>
                <a:gd name="connsiteX33" fmla="*/ 1299967 w 3646352"/>
                <a:gd name="connsiteY33" fmla="*/ 1311216 h 1317619"/>
                <a:gd name="connsiteX34" fmla="*/ 1092933 w 3646352"/>
                <a:gd name="connsiteY34" fmla="*/ 1311216 h 1317619"/>
                <a:gd name="connsiteX35" fmla="*/ 1049801 w 3646352"/>
                <a:gd name="connsiteY35" fmla="*/ 1199072 h 1317619"/>
                <a:gd name="connsiteX36" fmla="*/ 1041175 w 3646352"/>
                <a:gd name="connsiteY36" fmla="*/ 1069676 h 1317619"/>
                <a:gd name="connsiteX37" fmla="*/ 1006669 w 3646352"/>
                <a:gd name="connsiteY37" fmla="*/ 923027 h 1317619"/>
                <a:gd name="connsiteX38" fmla="*/ 903152 w 3646352"/>
                <a:gd name="connsiteY38" fmla="*/ 845389 h 1317619"/>
                <a:gd name="connsiteX39" fmla="*/ 721997 w 3646352"/>
                <a:gd name="connsiteY39" fmla="*/ 776377 h 1317619"/>
                <a:gd name="connsiteX40" fmla="*/ 549471 w 3646352"/>
                <a:gd name="connsiteY40" fmla="*/ 793631 h 1317619"/>
                <a:gd name="connsiteX41" fmla="*/ 420073 w 3646352"/>
                <a:gd name="connsiteY41" fmla="*/ 897147 h 1317619"/>
                <a:gd name="connsiteX42" fmla="*/ 333809 w 3646352"/>
                <a:gd name="connsiteY42" fmla="*/ 1035170 h 1317619"/>
                <a:gd name="connsiteX43" fmla="*/ 325182 w 3646352"/>
                <a:gd name="connsiteY43" fmla="*/ 1250831 h 1317619"/>
                <a:gd name="connsiteX0" fmla="*/ 325182 w 3646352"/>
                <a:gd name="connsiteY0" fmla="*/ 1250831 h 1317619"/>
                <a:gd name="connsiteX1" fmla="*/ 256171 w 3646352"/>
                <a:gd name="connsiteY1" fmla="*/ 1276710 h 1317619"/>
                <a:gd name="connsiteX2" fmla="*/ 109522 w 3646352"/>
                <a:gd name="connsiteY2" fmla="*/ 1259457 h 1317619"/>
                <a:gd name="connsiteX3" fmla="*/ 23258 w 3646352"/>
                <a:gd name="connsiteY3" fmla="*/ 1086928 h 1317619"/>
                <a:gd name="connsiteX4" fmla="*/ 6005 w 3646352"/>
                <a:gd name="connsiteY4" fmla="*/ 940280 h 1317619"/>
                <a:gd name="connsiteX5" fmla="*/ 14632 w 3646352"/>
                <a:gd name="connsiteY5" fmla="*/ 871268 h 1317619"/>
                <a:gd name="connsiteX6" fmla="*/ 178533 w 3646352"/>
                <a:gd name="connsiteY6" fmla="*/ 655608 h 1317619"/>
                <a:gd name="connsiteX7" fmla="*/ 333809 w 3646352"/>
                <a:gd name="connsiteY7" fmla="*/ 595223 h 1317619"/>
                <a:gd name="connsiteX8" fmla="*/ 1118813 w 3646352"/>
                <a:gd name="connsiteY8" fmla="*/ 526212 h 1317619"/>
                <a:gd name="connsiteX9" fmla="*/ 1179197 w 3646352"/>
                <a:gd name="connsiteY9" fmla="*/ 465826 h 1317619"/>
                <a:gd name="connsiteX10" fmla="*/ 1386231 w 3646352"/>
                <a:gd name="connsiteY10" fmla="*/ 293299 h 1317619"/>
                <a:gd name="connsiteX11" fmla="*/ 1619145 w 3646352"/>
                <a:gd name="connsiteY11" fmla="*/ 77638 h 1317619"/>
                <a:gd name="connsiteX12" fmla="*/ 1748541 w 3646352"/>
                <a:gd name="connsiteY12" fmla="*/ 17253 h 1317619"/>
                <a:gd name="connsiteX13" fmla="*/ 1938322 w 3646352"/>
                <a:gd name="connsiteY13" fmla="*/ 0 h 1317619"/>
                <a:gd name="connsiteX14" fmla="*/ 3232284 w 3646352"/>
                <a:gd name="connsiteY14" fmla="*/ 17253 h 1317619"/>
                <a:gd name="connsiteX15" fmla="*/ 3309922 w 3646352"/>
                <a:gd name="connsiteY15" fmla="*/ 94891 h 1317619"/>
                <a:gd name="connsiteX16" fmla="*/ 3396186 w 3646352"/>
                <a:gd name="connsiteY16" fmla="*/ 207034 h 1317619"/>
                <a:gd name="connsiteX17" fmla="*/ 3447945 w 3646352"/>
                <a:gd name="connsiteY17" fmla="*/ 310551 h 1317619"/>
                <a:gd name="connsiteX18" fmla="*/ 3525582 w 3646352"/>
                <a:gd name="connsiteY18" fmla="*/ 439947 h 1317619"/>
                <a:gd name="connsiteX19" fmla="*/ 3603220 w 3646352"/>
                <a:gd name="connsiteY19" fmla="*/ 569344 h 1317619"/>
                <a:gd name="connsiteX20" fmla="*/ 3646352 w 3646352"/>
                <a:gd name="connsiteY20" fmla="*/ 707366 h 1317619"/>
                <a:gd name="connsiteX21" fmla="*/ 3637726 w 3646352"/>
                <a:gd name="connsiteY21" fmla="*/ 1017917 h 1317619"/>
                <a:gd name="connsiteX22" fmla="*/ 3594594 w 3646352"/>
                <a:gd name="connsiteY22" fmla="*/ 1173193 h 1317619"/>
                <a:gd name="connsiteX23" fmla="*/ 3560088 w 3646352"/>
                <a:gd name="connsiteY23" fmla="*/ 1250831 h 1317619"/>
                <a:gd name="connsiteX24" fmla="*/ 3370307 w 3646352"/>
                <a:gd name="connsiteY24" fmla="*/ 1199072 h 1317619"/>
                <a:gd name="connsiteX25" fmla="*/ 3361681 w 3646352"/>
                <a:gd name="connsiteY25" fmla="*/ 1199073 h 1317619"/>
                <a:gd name="connsiteX26" fmla="*/ 3327175 w 3646352"/>
                <a:gd name="connsiteY26" fmla="*/ 940278 h 1317619"/>
                <a:gd name="connsiteX27" fmla="*/ 3137394 w 3646352"/>
                <a:gd name="connsiteY27" fmla="*/ 802257 h 1317619"/>
                <a:gd name="connsiteX28" fmla="*/ 2852722 w 3646352"/>
                <a:gd name="connsiteY28" fmla="*/ 819510 h 1317619"/>
                <a:gd name="connsiteX29" fmla="*/ 2697447 w 3646352"/>
                <a:gd name="connsiteY29" fmla="*/ 940280 h 1317619"/>
                <a:gd name="connsiteX30" fmla="*/ 2637062 w 3646352"/>
                <a:gd name="connsiteY30" fmla="*/ 1069676 h 1317619"/>
                <a:gd name="connsiteX31" fmla="*/ 2628435 w 3646352"/>
                <a:gd name="connsiteY31" fmla="*/ 1285336 h 1317619"/>
                <a:gd name="connsiteX32" fmla="*/ 2464534 w 3646352"/>
                <a:gd name="connsiteY32" fmla="*/ 1311216 h 1317619"/>
                <a:gd name="connsiteX33" fmla="*/ 1299967 w 3646352"/>
                <a:gd name="connsiteY33" fmla="*/ 1311216 h 1317619"/>
                <a:gd name="connsiteX34" fmla="*/ 1092933 w 3646352"/>
                <a:gd name="connsiteY34" fmla="*/ 1311216 h 1317619"/>
                <a:gd name="connsiteX35" fmla="*/ 1049801 w 3646352"/>
                <a:gd name="connsiteY35" fmla="*/ 1199072 h 1317619"/>
                <a:gd name="connsiteX36" fmla="*/ 1049801 w 3646352"/>
                <a:gd name="connsiteY36" fmla="*/ 1078303 h 1317619"/>
                <a:gd name="connsiteX37" fmla="*/ 1006669 w 3646352"/>
                <a:gd name="connsiteY37" fmla="*/ 923027 h 1317619"/>
                <a:gd name="connsiteX38" fmla="*/ 903152 w 3646352"/>
                <a:gd name="connsiteY38" fmla="*/ 845389 h 1317619"/>
                <a:gd name="connsiteX39" fmla="*/ 721997 w 3646352"/>
                <a:gd name="connsiteY39" fmla="*/ 776377 h 1317619"/>
                <a:gd name="connsiteX40" fmla="*/ 549471 w 3646352"/>
                <a:gd name="connsiteY40" fmla="*/ 793631 h 1317619"/>
                <a:gd name="connsiteX41" fmla="*/ 420073 w 3646352"/>
                <a:gd name="connsiteY41" fmla="*/ 897147 h 1317619"/>
                <a:gd name="connsiteX42" fmla="*/ 333809 w 3646352"/>
                <a:gd name="connsiteY42" fmla="*/ 1035170 h 1317619"/>
                <a:gd name="connsiteX43" fmla="*/ 325182 w 3646352"/>
                <a:gd name="connsiteY43" fmla="*/ 1250831 h 1317619"/>
                <a:gd name="connsiteX0" fmla="*/ 325182 w 3646352"/>
                <a:gd name="connsiteY0" fmla="*/ 1277471 h 1344259"/>
                <a:gd name="connsiteX1" fmla="*/ 256171 w 3646352"/>
                <a:gd name="connsiteY1" fmla="*/ 1303350 h 1344259"/>
                <a:gd name="connsiteX2" fmla="*/ 109522 w 3646352"/>
                <a:gd name="connsiteY2" fmla="*/ 1286097 h 1344259"/>
                <a:gd name="connsiteX3" fmla="*/ 23258 w 3646352"/>
                <a:gd name="connsiteY3" fmla="*/ 1113568 h 1344259"/>
                <a:gd name="connsiteX4" fmla="*/ 6005 w 3646352"/>
                <a:gd name="connsiteY4" fmla="*/ 966920 h 1344259"/>
                <a:gd name="connsiteX5" fmla="*/ 14632 w 3646352"/>
                <a:gd name="connsiteY5" fmla="*/ 897908 h 1344259"/>
                <a:gd name="connsiteX6" fmla="*/ 178533 w 3646352"/>
                <a:gd name="connsiteY6" fmla="*/ 682248 h 1344259"/>
                <a:gd name="connsiteX7" fmla="*/ 333809 w 3646352"/>
                <a:gd name="connsiteY7" fmla="*/ 621863 h 1344259"/>
                <a:gd name="connsiteX8" fmla="*/ 1118813 w 3646352"/>
                <a:gd name="connsiteY8" fmla="*/ 552852 h 1344259"/>
                <a:gd name="connsiteX9" fmla="*/ 1179197 w 3646352"/>
                <a:gd name="connsiteY9" fmla="*/ 492466 h 1344259"/>
                <a:gd name="connsiteX10" fmla="*/ 1386231 w 3646352"/>
                <a:gd name="connsiteY10" fmla="*/ 319939 h 1344259"/>
                <a:gd name="connsiteX11" fmla="*/ 1619145 w 3646352"/>
                <a:gd name="connsiteY11" fmla="*/ 104278 h 1344259"/>
                <a:gd name="connsiteX12" fmla="*/ 1748541 w 3646352"/>
                <a:gd name="connsiteY12" fmla="*/ 43893 h 1344259"/>
                <a:gd name="connsiteX13" fmla="*/ 1938322 w 3646352"/>
                <a:gd name="connsiteY13" fmla="*/ 26640 h 1344259"/>
                <a:gd name="connsiteX14" fmla="*/ 3232284 w 3646352"/>
                <a:gd name="connsiteY14" fmla="*/ 43893 h 1344259"/>
                <a:gd name="connsiteX15" fmla="*/ 3309922 w 3646352"/>
                <a:gd name="connsiteY15" fmla="*/ 121531 h 1344259"/>
                <a:gd name="connsiteX16" fmla="*/ 3396186 w 3646352"/>
                <a:gd name="connsiteY16" fmla="*/ 233674 h 1344259"/>
                <a:gd name="connsiteX17" fmla="*/ 3447945 w 3646352"/>
                <a:gd name="connsiteY17" fmla="*/ 337191 h 1344259"/>
                <a:gd name="connsiteX18" fmla="*/ 3525582 w 3646352"/>
                <a:gd name="connsiteY18" fmla="*/ 466587 h 1344259"/>
                <a:gd name="connsiteX19" fmla="*/ 3603220 w 3646352"/>
                <a:gd name="connsiteY19" fmla="*/ 595984 h 1344259"/>
                <a:gd name="connsiteX20" fmla="*/ 3646352 w 3646352"/>
                <a:gd name="connsiteY20" fmla="*/ 734006 h 1344259"/>
                <a:gd name="connsiteX21" fmla="*/ 3637726 w 3646352"/>
                <a:gd name="connsiteY21" fmla="*/ 1044557 h 1344259"/>
                <a:gd name="connsiteX22" fmla="*/ 3594594 w 3646352"/>
                <a:gd name="connsiteY22" fmla="*/ 1199833 h 1344259"/>
                <a:gd name="connsiteX23" fmla="*/ 3560088 w 3646352"/>
                <a:gd name="connsiteY23" fmla="*/ 1277471 h 1344259"/>
                <a:gd name="connsiteX24" fmla="*/ 3370307 w 3646352"/>
                <a:gd name="connsiteY24" fmla="*/ 1225712 h 1344259"/>
                <a:gd name="connsiteX25" fmla="*/ 3361681 w 3646352"/>
                <a:gd name="connsiteY25" fmla="*/ 1225713 h 1344259"/>
                <a:gd name="connsiteX26" fmla="*/ 3327175 w 3646352"/>
                <a:gd name="connsiteY26" fmla="*/ 966918 h 1344259"/>
                <a:gd name="connsiteX27" fmla="*/ 3137394 w 3646352"/>
                <a:gd name="connsiteY27" fmla="*/ 828897 h 1344259"/>
                <a:gd name="connsiteX28" fmla="*/ 2852722 w 3646352"/>
                <a:gd name="connsiteY28" fmla="*/ 846150 h 1344259"/>
                <a:gd name="connsiteX29" fmla="*/ 2697447 w 3646352"/>
                <a:gd name="connsiteY29" fmla="*/ 966920 h 1344259"/>
                <a:gd name="connsiteX30" fmla="*/ 2637062 w 3646352"/>
                <a:gd name="connsiteY30" fmla="*/ 1096316 h 1344259"/>
                <a:gd name="connsiteX31" fmla="*/ 2628435 w 3646352"/>
                <a:gd name="connsiteY31" fmla="*/ 1311976 h 1344259"/>
                <a:gd name="connsiteX32" fmla="*/ 2464534 w 3646352"/>
                <a:gd name="connsiteY32" fmla="*/ 1337856 h 1344259"/>
                <a:gd name="connsiteX33" fmla="*/ 1299967 w 3646352"/>
                <a:gd name="connsiteY33" fmla="*/ 1337856 h 1344259"/>
                <a:gd name="connsiteX34" fmla="*/ 1092933 w 3646352"/>
                <a:gd name="connsiteY34" fmla="*/ 1337856 h 1344259"/>
                <a:gd name="connsiteX35" fmla="*/ 1049801 w 3646352"/>
                <a:gd name="connsiteY35" fmla="*/ 1225712 h 1344259"/>
                <a:gd name="connsiteX36" fmla="*/ 1049801 w 3646352"/>
                <a:gd name="connsiteY36" fmla="*/ 1104943 h 1344259"/>
                <a:gd name="connsiteX37" fmla="*/ 1006669 w 3646352"/>
                <a:gd name="connsiteY37" fmla="*/ 949667 h 1344259"/>
                <a:gd name="connsiteX38" fmla="*/ 903152 w 3646352"/>
                <a:gd name="connsiteY38" fmla="*/ 872029 h 1344259"/>
                <a:gd name="connsiteX39" fmla="*/ 721997 w 3646352"/>
                <a:gd name="connsiteY39" fmla="*/ 803017 h 1344259"/>
                <a:gd name="connsiteX40" fmla="*/ 549471 w 3646352"/>
                <a:gd name="connsiteY40" fmla="*/ 820271 h 1344259"/>
                <a:gd name="connsiteX41" fmla="*/ 420073 w 3646352"/>
                <a:gd name="connsiteY41" fmla="*/ 923787 h 1344259"/>
                <a:gd name="connsiteX42" fmla="*/ 333809 w 3646352"/>
                <a:gd name="connsiteY42" fmla="*/ 1061810 h 1344259"/>
                <a:gd name="connsiteX43" fmla="*/ 325182 w 3646352"/>
                <a:gd name="connsiteY43" fmla="*/ 1277471 h 1344259"/>
                <a:gd name="connsiteX0" fmla="*/ 325182 w 3646352"/>
                <a:gd name="connsiteY0" fmla="*/ 1250831 h 1317619"/>
                <a:gd name="connsiteX1" fmla="*/ 256171 w 3646352"/>
                <a:gd name="connsiteY1" fmla="*/ 1276710 h 1317619"/>
                <a:gd name="connsiteX2" fmla="*/ 109522 w 3646352"/>
                <a:gd name="connsiteY2" fmla="*/ 1259457 h 1317619"/>
                <a:gd name="connsiteX3" fmla="*/ 23258 w 3646352"/>
                <a:gd name="connsiteY3" fmla="*/ 1086928 h 1317619"/>
                <a:gd name="connsiteX4" fmla="*/ 6005 w 3646352"/>
                <a:gd name="connsiteY4" fmla="*/ 940280 h 1317619"/>
                <a:gd name="connsiteX5" fmla="*/ 14632 w 3646352"/>
                <a:gd name="connsiteY5" fmla="*/ 871268 h 1317619"/>
                <a:gd name="connsiteX6" fmla="*/ 178533 w 3646352"/>
                <a:gd name="connsiteY6" fmla="*/ 655608 h 1317619"/>
                <a:gd name="connsiteX7" fmla="*/ 333809 w 3646352"/>
                <a:gd name="connsiteY7" fmla="*/ 595223 h 1317619"/>
                <a:gd name="connsiteX8" fmla="*/ 1118813 w 3646352"/>
                <a:gd name="connsiteY8" fmla="*/ 526212 h 1317619"/>
                <a:gd name="connsiteX9" fmla="*/ 1179197 w 3646352"/>
                <a:gd name="connsiteY9" fmla="*/ 465826 h 1317619"/>
                <a:gd name="connsiteX10" fmla="*/ 1386231 w 3646352"/>
                <a:gd name="connsiteY10" fmla="*/ 293299 h 1317619"/>
                <a:gd name="connsiteX11" fmla="*/ 1619145 w 3646352"/>
                <a:gd name="connsiteY11" fmla="*/ 77638 h 1317619"/>
                <a:gd name="connsiteX12" fmla="*/ 1748541 w 3646352"/>
                <a:gd name="connsiteY12" fmla="*/ 17253 h 1317619"/>
                <a:gd name="connsiteX13" fmla="*/ 1938322 w 3646352"/>
                <a:gd name="connsiteY13" fmla="*/ 0 h 1317619"/>
                <a:gd name="connsiteX14" fmla="*/ 3232284 w 3646352"/>
                <a:gd name="connsiteY14" fmla="*/ 17253 h 1317619"/>
                <a:gd name="connsiteX15" fmla="*/ 3309922 w 3646352"/>
                <a:gd name="connsiteY15" fmla="*/ 94891 h 1317619"/>
                <a:gd name="connsiteX16" fmla="*/ 3396186 w 3646352"/>
                <a:gd name="connsiteY16" fmla="*/ 207034 h 1317619"/>
                <a:gd name="connsiteX17" fmla="*/ 3447945 w 3646352"/>
                <a:gd name="connsiteY17" fmla="*/ 310551 h 1317619"/>
                <a:gd name="connsiteX18" fmla="*/ 3525582 w 3646352"/>
                <a:gd name="connsiteY18" fmla="*/ 439947 h 1317619"/>
                <a:gd name="connsiteX19" fmla="*/ 3603220 w 3646352"/>
                <a:gd name="connsiteY19" fmla="*/ 569344 h 1317619"/>
                <a:gd name="connsiteX20" fmla="*/ 3646352 w 3646352"/>
                <a:gd name="connsiteY20" fmla="*/ 707366 h 1317619"/>
                <a:gd name="connsiteX21" fmla="*/ 3637726 w 3646352"/>
                <a:gd name="connsiteY21" fmla="*/ 1017917 h 1317619"/>
                <a:gd name="connsiteX22" fmla="*/ 3594594 w 3646352"/>
                <a:gd name="connsiteY22" fmla="*/ 1173193 h 1317619"/>
                <a:gd name="connsiteX23" fmla="*/ 3560088 w 3646352"/>
                <a:gd name="connsiteY23" fmla="*/ 1250831 h 1317619"/>
                <a:gd name="connsiteX24" fmla="*/ 3370307 w 3646352"/>
                <a:gd name="connsiteY24" fmla="*/ 1199072 h 1317619"/>
                <a:gd name="connsiteX25" fmla="*/ 3361681 w 3646352"/>
                <a:gd name="connsiteY25" fmla="*/ 1199073 h 1317619"/>
                <a:gd name="connsiteX26" fmla="*/ 3327175 w 3646352"/>
                <a:gd name="connsiteY26" fmla="*/ 940278 h 1317619"/>
                <a:gd name="connsiteX27" fmla="*/ 3137394 w 3646352"/>
                <a:gd name="connsiteY27" fmla="*/ 802257 h 1317619"/>
                <a:gd name="connsiteX28" fmla="*/ 2852722 w 3646352"/>
                <a:gd name="connsiteY28" fmla="*/ 819510 h 1317619"/>
                <a:gd name="connsiteX29" fmla="*/ 2697447 w 3646352"/>
                <a:gd name="connsiteY29" fmla="*/ 940280 h 1317619"/>
                <a:gd name="connsiteX30" fmla="*/ 2637062 w 3646352"/>
                <a:gd name="connsiteY30" fmla="*/ 1069676 h 1317619"/>
                <a:gd name="connsiteX31" fmla="*/ 2628435 w 3646352"/>
                <a:gd name="connsiteY31" fmla="*/ 1285336 h 1317619"/>
                <a:gd name="connsiteX32" fmla="*/ 2464534 w 3646352"/>
                <a:gd name="connsiteY32" fmla="*/ 1311216 h 1317619"/>
                <a:gd name="connsiteX33" fmla="*/ 1299967 w 3646352"/>
                <a:gd name="connsiteY33" fmla="*/ 1311216 h 1317619"/>
                <a:gd name="connsiteX34" fmla="*/ 1092933 w 3646352"/>
                <a:gd name="connsiteY34" fmla="*/ 1311216 h 1317619"/>
                <a:gd name="connsiteX35" fmla="*/ 1049801 w 3646352"/>
                <a:gd name="connsiteY35" fmla="*/ 1199072 h 1317619"/>
                <a:gd name="connsiteX36" fmla="*/ 1049801 w 3646352"/>
                <a:gd name="connsiteY36" fmla="*/ 1078303 h 1317619"/>
                <a:gd name="connsiteX37" fmla="*/ 1006669 w 3646352"/>
                <a:gd name="connsiteY37" fmla="*/ 923027 h 1317619"/>
                <a:gd name="connsiteX38" fmla="*/ 903152 w 3646352"/>
                <a:gd name="connsiteY38" fmla="*/ 845389 h 1317619"/>
                <a:gd name="connsiteX39" fmla="*/ 721997 w 3646352"/>
                <a:gd name="connsiteY39" fmla="*/ 776377 h 1317619"/>
                <a:gd name="connsiteX40" fmla="*/ 549471 w 3646352"/>
                <a:gd name="connsiteY40" fmla="*/ 793631 h 1317619"/>
                <a:gd name="connsiteX41" fmla="*/ 420073 w 3646352"/>
                <a:gd name="connsiteY41" fmla="*/ 897147 h 1317619"/>
                <a:gd name="connsiteX42" fmla="*/ 333809 w 3646352"/>
                <a:gd name="connsiteY42" fmla="*/ 1035170 h 1317619"/>
                <a:gd name="connsiteX43" fmla="*/ 325182 w 3646352"/>
                <a:gd name="connsiteY43" fmla="*/ 1250831 h 1317619"/>
                <a:gd name="connsiteX0" fmla="*/ 325182 w 3646352"/>
                <a:gd name="connsiteY0" fmla="*/ 1252108 h 1318896"/>
                <a:gd name="connsiteX1" fmla="*/ 256171 w 3646352"/>
                <a:gd name="connsiteY1" fmla="*/ 1277987 h 1318896"/>
                <a:gd name="connsiteX2" fmla="*/ 109522 w 3646352"/>
                <a:gd name="connsiteY2" fmla="*/ 1260734 h 1318896"/>
                <a:gd name="connsiteX3" fmla="*/ 23258 w 3646352"/>
                <a:gd name="connsiteY3" fmla="*/ 1088205 h 1318896"/>
                <a:gd name="connsiteX4" fmla="*/ 6005 w 3646352"/>
                <a:gd name="connsiteY4" fmla="*/ 941557 h 1318896"/>
                <a:gd name="connsiteX5" fmla="*/ 14632 w 3646352"/>
                <a:gd name="connsiteY5" fmla="*/ 872545 h 1318896"/>
                <a:gd name="connsiteX6" fmla="*/ 178533 w 3646352"/>
                <a:gd name="connsiteY6" fmla="*/ 656885 h 1318896"/>
                <a:gd name="connsiteX7" fmla="*/ 333809 w 3646352"/>
                <a:gd name="connsiteY7" fmla="*/ 596500 h 1318896"/>
                <a:gd name="connsiteX8" fmla="*/ 1118813 w 3646352"/>
                <a:gd name="connsiteY8" fmla="*/ 527489 h 1318896"/>
                <a:gd name="connsiteX9" fmla="*/ 1179197 w 3646352"/>
                <a:gd name="connsiteY9" fmla="*/ 467103 h 1318896"/>
                <a:gd name="connsiteX10" fmla="*/ 1386231 w 3646352"/>
                <a:gd name="connsiteY10" fmla="*/ 294576 h 1318896"/>
                <a:gd name="connsiteX11" fmla="*/ 1619145 w 3646352"/>
                <a:gd name="connsiteY11" fmla="*/ 78915 h 1318896"/>
                <a:gd name="connsiteX12" fmla="*/ 1748541 w 3646352"/>
                <a:gd name="connsiteY12" fmla="*/ 18530 h 1318896"/>
                <a:gd name="connsiteX13" fmla="*/ 1938322 w 3646352"/>
                <a:gd name="connsiteY13" fmla="*/ 1277 h 1318896"/>
                <a:gd name="connsiteX14" fmla="*/ 3102888 w 3646352"/>
                <a:gd name="connsiteY14" fmla="*/ 1278 h 1318896"/>
                <a:gd name="connsiteX15" fmla="*/ 3309922 w 3646352"/>
                <a:gd name="connsiteY15" fmla="*/ 96168 h 1318896"/>
                <a:gd name="connsiteX16" fmla="*/ 3396186 w 3646352"/>
                <a:gd name="connsiteY16" fmla="*/ 208311 h 1318896"/>
                <a:gd name="connsiteX17" fmla="*/ 3447945 w 3646352"/>
                <a:gd name="connsiteY17" fmla="*/ 311828 h 1318896"/>
                <a:gd name="connsiteX18" fmla="*/ 3525582 w 3646352"/>
                <a:gd name="connsiteY18" fmla="*/ 441224 h 1318896"/>
                <a:gd name="connsiteX19" fmla="*/ 3603220 w 3646352"/>
                <a:gd name="connsiteY19" fmla="*/ 570621 h 1318896"/>
                <a:gd name="connsiteX20" fmla="*/ 3646352 w 3646352"/>
                <a:gd name="connsiteY20" fmla="*/ 708643 h 1318896"/>
                <a:gd name="connsiteX21" fmla="*/ 3637726 w 3646352"/>
                <a:gd name="connsiteY21" fmla="*/ 1019194 h 1318896"/>
                <a:gd name="connsiteX22" fmla="*/ 3594594 w 3646352"/>
                <a:gd name="connsiteY22" fmla="*/ 1174470 h 1318896"/>
                <a:gd name="connsiteX23" fmla="*/ 3560088 w 3646352"/>
                <a:gd name="connsiteY23" fmla="*/ 1252108 h 1318896"/>
                <a:gd name="connsiteX24" fmla="*/ 3370307 w 3646352"/>
                <a:gd name="connsiteY24" fmla="*/ 1200349 h 1318896"/>
                <a:gd name="connsiteX25" fmla="*/ 3361681 w 3646352"/>
                <a:gd name="connsiteY25" fmla="*/ 1200350 h 1318896"/>
                <a:gd name="connsiteX26" fmla="*/ 3327175 w 3646352"/>
                <a:gd name="connsiteY26" fmla="*/ 941555 h 1318896"/>
                <a:gd name="connsiteX27" fmla="*/ 3137394 w 3646352"/>
                <a:gd name="connsiteY27" fmla="*/ 803534 h 1318896"/>
                <a:gd name="connsiteX28" fmla="*/ 2852722 w 3646352"/>
                <a:gd name="connsiteY28" fmla="*/ 820787 h 1318896"/>
                <a:gd name="connsiteX29" fmla="*/ 2697447 w 3646352"/>
                <a:gd name="connsiteY29" fmla="*/ 941557 h 1318896"/>
                <a:gd name="connsiteX30" fmla="*/ 2637062 w 3646352"/>
                <a:gd name="connsiteY30" fmla="*/ 1070953 h 1318896"/>
                <a:gd name="connsiteX31" fmla="*/ 2628435 w 3646352"/>
                <a:gd name="connsiteY31" fmla="*/ 1286613 h 1318896"/>
                <a:gd name="connsiteX32" fmla="*/ 2464534 w 3646352"/>
                <a:gd name="connsiteY32" fmla="*/ 1312493 h 1318896"/>
                <a:gd name="connsiteX33" fmla="*/ 1299967 w 3646352"/>
                <a:gd name="connsiteY33" fmla="*/ 1312493 h 1318896"/>
                <a:gd name="connsiteX34" fmla="*/ 1092933 w 3646352"/>
                <a:gd name="connsiteY34" fmla="*/ 1312493 h 1318896"/>
                <a:gd name="connsiteX35" fmla="*/ 1049801 w 3646352"/>
                <a:gd name="connsiteY35" fmla="*/ 1200349 h 1318896"/>
                <a:gd name="connsiteX36" fmla="*/ 1049801 w 3646352"/>
                <a:gd name="connsiteY36" fmla="*/ 1079580 h 1318896"/>
                <a:gd name="connsiteX37" fmla="*/ 1006669 w 3646352"/>
                <a:gd name="connsiteY37" fmla="*/ 924304 h 1318896"/>
                <a:gd name="connsiteX38" fmla="*/ 903152 w 3646352"/>
                <a:gd name="connsiteY38" fmla="*/ 846666 h 1318896"/>
                <a:gd name="connsiteX39" fmla="*/ 721997 w 3646352"/>
                <a:gd name="connsiteY39" fmla="*/ 777654 h 1318896"/>
                <a:gd name="connsiteX40" fmla="*/ 549471 w 3646352"/>
                <a:gd name="connsiteY40" fmla="*/ 794908 h 1318896"/>
                <a:gd name="connsiteX41" fmla="*/ 420073 w 3646352"/>
                <a:gd name="connsiteY41" fmla="*/ 898424 h 1318896"/>
                <a:gd name="connsiteX42" fmla="*/ 333809 w 3646352"/>
                <a:gd name="connsiteY42" fmla="*/ 1036447 h 1318896"/>
                <a:gd name="connsiteX43" fmla="*/ 325182 w 3646352"/>
                <a:gd name="connsiteY43" fmla="*/ 1252108 h 1318896"/>
                <a:gd name="connsiteX0" fmla="*/ 325182 w 3646352"/>
                <a:gd name="connsiteY0" fmla="*/ 1252108 h 1318896"/>
                <a:gd name="connsiteX1" fmla="*/ 256171 w 3646352"/>
                <a:gd name="connsiteY1" fmla="*/ 1277987 h 1318896"/>
                <a:gd name="connsiteX2" fmla="*/ 109522 w 3646352"/>
                <a:gd name="connsiteY2" fmla="*/ 1260734 h 1318896"/>
                <a:gd name="connsiteX3" fmla="*/ 23258 w 3646352"/>
                <a:gd name="connsiteY3" fmla="*/ 1088205 h 1318896"/>
                <a:gd name="connsiteX4" fmla="*/ 6005 w 3646352"/>
                <a:gd name="connsiteY4" fmla="*/ 941557 h 1318896"/>
                <a:gd name="connsiteX5" fmla="*/ 14632 w 3646352"/>
                <a:gd name="connsiteY5" fmla="*/ 872545 h 1318896"/>
                <a:gd name="connsiteX6" fmla="*/ 178533 w 3646352"/>
                <a:gd name="connsiteY6" fmla="*/ 656885 h 1318896"/>
                <a:gd name="connsiteX7" fmla="*/ 333809 w 3646352"/>
                <a:gd name="connsiteY7" fmla="*/ 596500 h 1318896"/>
                <a:gd name="connsiteX8" fmla="*/ 1118813 w 3646352"/>
                <a:gd name="connsiteY8" fmla="*/ 527489 h 1318896"/>
                <a:gd name="connsiteX9" fmla="*/ 1248208 w 3646352"/>
                <a:gd name="connsiteY9" fmla="*/ 398092 h 1318896"/>
                <a:gd name="connsiteX10" fmla="*/ 1386231 w 3646352"/>
                <a:gd name="connsiteY10" fmla="*/ 294576 h 1318896"/>
                <a:gd name="connsiteX11" fmla="*/ 1619145 w 3646352"/>
                <a:gd name="connsiteY11" fmla="*/ 78915 h 1318896"/>
                <a:gd name="connsiteX12" fmla="*/ 1748541 w 3646352"/>
                <a:gd name="connsiteY12" fmla="*/ 18530 h 1318896"/>
                <a:gd name="connsiteX13" fmla="*/ 1938322 w 3646352"/>
                <a:gd name="connsiteY13" fmla="*/ 1277 h 1318896"/>
                <a:gd name="connsiteX14" fmla="*/ 3102888 w 3646352"/>
                <a:gd name="connsiteY14" fmla="*/ 1278 h 1318896"/>
                <a:gd name="connsiteX15" fmla="*/ 3309922 w 3646352"/>
                <a:gd name="connsiteY15" fmla="*/ 96168 h 1318896"/>
                <a:gd name="connsiteX16" fmla="*/ 3396186 w 3646352"/>
                <a:gd name="connsiteY16" fmla="*/ 208311 h 1318896"/>
                <a:gd name="connsiteX17" fmla="*/ 3447945 w 3646352"/>
                <a:gd name="connsiteY17" fmla="*/ 311828 h 1318896"/>
                <a:gd name="connsiteX18" fmla="*/ 3525582 w 3646352"/>
                <a:gd name="connsiteY18" fmla="*/ 441224 h 1318896"/>
                <a:gd name="connsiteX19" fmla="*/ 3603220 w 3646352"/>
                <a:gd name="connsiteY19" fmla="*/ 570621 h 1318896"/>
                <a:gd name="connsiteX20" fmla="*/ 3646352 w 3646352"/>
                <a:gd name="connsiteY20" fmla="*/ 708643 h 1318896"/>
                <a:gd name="connsiteX21" fmla="*/ 3637726 w 3646352"/>
                <a:gd name="connsiteY21" fmla="*/ 1019194 h 1318896"/>
                <a:gd name="connsiteX22" fmla="*/ 3594594 w 3646352"/>
                <a:gd name="connsiteY22" fmla="*/ 1174470 h 1318896"/>
                <a:gd name="connsiteX23" fmla="*/ 3560088 w 3646352"/>
                <a:gd name="connsiteY23" fmla="*/ 1252108 h 1318896"/>
                <a:gd name="connsiteX24" fmla="*/ 3370307 w 3646352"/>
                <a:gd name="connsiteY24" fmla="*/ 1200349 h 1318896"/>
                <a:gd name="connsiteX25" fmla="*/ 3361681 w 3646352"/>
                <a:gd name="connsiteY25" fmla="*/ 1200350 h 1318896"/>
                <a:gd name="connsiteX26" fmla="*/ 3327175 w 3646352"/>
                <a:gd name="connsiteY26" fmla="*/ 941555 h 1318896"/>
                <a:gd name="connsiteX27" fmla="*/ 3137394 w 3646352"/>
                <a:gd name="connsiteY27" fmla="*/ 803534 h 1318896"/>
                <a:gd name="connsiteX28" fmla="*/ 2852722 w 3646352"/>
                <a:gd name="connsiteY28" fmla="*/ 820787 h 1318896"/>
                <a:gd name="connsiteX29" fmla="*/ 2697447 w 3646352"/>
                <a:gd name="connsiteY29" fmla="*/ 941557 h 1318896"/>
                <a:gd name="connsiteX30" fmla="*/ 2637062 w 3646352"/>
                <a:gd name="connsiteY30" fmla="*/ 1070953 h 1318896"/>
                <a:gd name="connsiteX31" fmla="*/ 2628435 w 3646352"/>
                <a:gd name="connsiteY31" fmla="*/ 1286613 h 1318896"/>
                <a:gd name="connsiteX32" fmla="*/ 2464534 w 3646352"/>
                <a:gd name="connsiteY32" fmla="*/ 1312493 h 1318896"/>
                <a:gd name="connsiteX33" fmla="*/ 1299967 w 3646352"/>
                <a:gd name="connsiteY33" fmla="*/ 1312493 h 1318896"/>
                <a:gd name="connsiteX34" fmla="*/ 1092933 w 3646352"/>
                <a:gd name="connsiteY34" fmla="*/ 1312493 h 1318896"/>
                <a:gd name="connsiteX35" fmla="*/ 1049801 w 3646352"/>
                <a:gd name="connsiteY35" fmla="*/ 1200349 h 1318896"/>
                <a:gd name="connsiteX36" fmla="*/ 1049801 w 3646352"/>
                <a:gd name="connsiteY36" fmla="*/ 1079580 h 1318896"/>
                <a:gd name="connsiteX37" fmla="*/ 1006669 w 3646352"/>
                <a:gd name="connsiteY37" fmla="*/ 924304 h 1318896"/>
                <a:gd name="connsiteX38" fmla="*/ 903152 w 3646352"/>
                <a:gd name="connsiteY38" fmla="*/ 846666 h 1318896"/>
                <a:gd name="connsiteX39" fmla="*/ 721997 w 3646352"/>
                <a:gd name="connsiteY39" fmla="*/ 777654 h 1318896"/>
                <a:gd name="connsiteX40" fmla="*/ 549471 w 3646352"/>
                <a:gd name="connsiteY40" fmla="*/ 794908 h 1318896"/>
                <a:gd name="connsiteX41" fmla="*/ 420073 w 3646352"/>
                <a:gd name="connsiteY41" fmla="*/ 898424 h 1318896"/>
                <a:gd name="connsiteX42" fmla="*/ 333809 w 3646352"/>
                <a:gd name="connsiteY42" fmla="*/ 1036447 h 1318896"/>
                <a:gd name="connsiteX43" fmla="*/ 325182 w 3646352"/>
                <a:gd name="connsiteY43" fmla="*/ 1252108 h 1318896"/>
                <a:gd name="connsiteX0" fmla="*/ 325182 w 3646352"/>
                <a:gd name="connsiteY0" fmla="*/ 1252108 h 1318896"/>
                <a:gd name="connsiteX1" fmla="*/ 256171 w 3646352"/>
                <a:gd name="connsiteY1" fmla="*/ 1277987 h 1318896"/>
                <a:gd name="connsiteX2" fmla="*/ 109522 w 3646352"/>
                <a:gd name="connsiteY2" fmla="*/ 1260734 h 1318896"/>
                <a:gd name="connsiteX3" fmla="*/ 23258 w 3646352"/>
                <a:gd name="connsiteY3" fmla="*/ 1088205 h 1318896"/>
                <a:gd name="connsiteX4" fmla="*/ 6005 w 3646352"/>
                <a:gd name="connsiteY4" fmla="*/ 941557 h 1318896"/>
                <a:gd name="connsiteX5" fmla="*/ 14632 w 3646352"/>
                <a:gd name="connsiteY5" fmla="*/ 872545 h 1318896"/>
                <a:gd name="connsiteX6" fmla="*/ 178533 w 3646352"/>
                <a:gd name="connsiteY6" fmla="*/ 656885 h 1318896"/>
                <a:gd name="connsiteX7" fmla="*/ 333809 w 3646352"/>
                <a:gd name="connsiteY7" fmla="*/ 596500 h 1318896"/>
                <a:gd name="connsiteX8" fmla="*/ 1058428 w 3646352"/>
                <a:gd name="connsiteY8" fmla="*/ 518863 h 1318896"/>
                <a:gd name="connsiteX9" fmla="*/ 1248208 w 3646352"/>
                <a:gd name="connsiteY9" fmla="*/ 398092 h 1318896"/>
                <a:gd name="connsiteX10" fmla="*/ 1386231 w 3646352"/>
                <a:gd name="connsiteY10" fmla="*/ 294576 h 1318896"/>
                <a:gd name="connsiteX11" fmla="*/ 1619145 w 3646352"/>
                <a:gd name="connsiteY11" fmla="*/ 78915 h 1318896"/>
                <a:gd name="connsiteX12" fmla="*/ 1748541 w 3646352"/>
                <a:gd name="connsiteY12" fmla="*/ 18530 h 1318896"/>
                <a:gd name="connsiteX13" fmla="*/ 1938322 w 3646352"/>
                <a:gd name="connsiteY13" fmla="*/ 1277 h 1318896"/>
                <a:gd name="connsiteX14" fmla="*/ 3102888 w 3646352"/>
                <a:gd name="connsiteY14" fmla="*/ 1278 h 1318896"/>
                <a:gd name="connsiteX15" fmla="*/ 3309922 w 3646352"/>
                <a:gd name="connsiteY15" fmla="*/ 96168 h 1318896"/>
                <a:gd name="connsiteX16" fmla="*/ 3396186 w 3646352"/>
                <a:gd name="connsiteY16" fmla="*/ 208311 h 1318896"/>
                <a:gd name="connsiteX17" fmla="*/ 3447945 w 3646352"/>
                <a:gd name="connsiteY17" fmla="*/ 311828 h 1318896"/>
                <a:gd name="connsiteX18" fmla="*/ 3525582 w 3646352"/>
                <a:gd name="connsiteY18" fmla="*/ 441224 h 1318896"/>
                <a:gd name="connsiteX19" fmla="*/ 3603220 w 3646352"/>
                <a:gd name="connsiteY19" fmla="*/ 570621 h 1318896"/>
                <a:gd name="connsiteX20" fmla="*/ 3646352 w 3646352"/>
                <a:gd name="connsiteY20" fmla="*/ 708643 h 1318896"/>
                <a:gd name="connsiteX21" fmla="*/ 3637726 w 3646352"/>
                <a:gd name="connsiteY21" fmla="*/ 1019194 h 1318896"/>
                <a:gd name="connsiteX22" fmla="*/ 3594594 w 3646352"/>
                <a:gd name="connsiteY22" fmla="*/ 1174470 h 1318896"/>
                <a:gd name="connsiteX23" fmla="*/ 3560088 w 3646352"/>
                <a:gd name="connsiteY23" fmla="*/ 1252108 h 1318896"/>
                <a:gd name="connsiteX24" fmla="*/ 3370307 w 3646352"/>
                <a:gd name="connsiteY24" fmla="*/ 1200349 h 1318896"/>
                <a:gd name="connsiteX25" fmla="*/ 3361681 w 3646352"/>
                <a:gd name="connsiteY25" fmla="*/ 1200350 h 1318896"/>
                <a:gd name="connsiteX26" fmla="*/ 3327175 w 3646352"/>
                <a:gd name="connsiteY26" fmla="*/ 941555 h 1318896"/>
                <a:gd name="connsiteX27" fmla="*/ 3137394 w 3646352"/>
                <a:gd name="connsiteY27" fmla="*/ 803534 h 1318896"/>
                <a:gd name="connsiteX28" fmla="*/ 2852722 w 3646352"/>
                <a:gd name="connsiteY28" fmla="*/ 820787 h 1318896"/>
                <a:gd name="connsiteX29" fmla="*/ 2697447 w 3646352"/>
                <a:gd name="connsiteY29" fmla="*/ 941557 h 1318896"/>
                <a:gd name="connsiteX30" fmla="*/ 2637062 w 3646352"/>
                <a:gd name="connsiteY30" fmla="*/ 1070953 h 1318896"/>
                <a:gd name="connsiteX31" fmla="*/ 2628435 w 3646352"/>
                <a:gd name="connsiteY31" fmla="*/ 1286613 h 1318896"/>
                <a:gd name="connsiteX32" fmla="*/ 2464534 w 3646352"/>
                <a:gd name="connsiteY32" fmla="*/ 1312493 h 1318896"/>
                <a:gd name="connsiteX33" fmla="*/ 1299967 w 3646352"/>
                <a:gd name="connsiteY33" fmla="*/ 1312493 h 1318896"/>
                <a:gd name="connsiteX34" fmla="*/ 1092933 w 3646352"/>
                <a:gd name="connsiteY34" fmla="*/ 1312493 h 1318896"/>
                <a:gd name="connsiteX35" fmla="*/ 1049801 w 3646352"/>
                <a:gd name="connsiteY35" fmla="*/ 1200349 h 1318896"/>
                <a:gd name="connsiteX36" fmla="*/ 1049801 w 3646352"/>
                <a:gd name="connsiteY36" fmla="*/ 1079580 h 1318896"/>
                <a:gd name="connsiteX37" fmla="*/ 1006669 w 3646352"/>
                <a:gd name="connsiteY37" fmla="*/ 924304 h 1318896"/>
                <a:gd name="connsiteX38" fmla="*/ 903152 w 3646352"/>
                <a:gd name="connsiteY38" fmla="*/ 846666 h 1318896"/>
                <a:gd name="connsiteX39" fmla="*/ 721997 w 3646352"/>
                <a:gd name="connsiteY39" fmla="*/ 777654 h 1318896"/>
                <a:gd name="connsiteX40" fmla="*/ 549471 w 3646352"/>
                <a:gd name="connsiteY40" fmla="*/ 794908 h 1318896"/>
                <a:gd name="connsiteX41" fmla="*/ 420073 w 3646352"/>
                <a:gd name="connsiteY41" fmla="*/ 898424 h 1318896"/>
                <a:gd name="connsiteX42" fmla="*/ 333809 w 3646352"/>
                <a:gd name="connsiteY42" fmla="*/ 1036447 h 1318896"/>
                <a:gd name="connsiteX43" fmla="*/ 325182 w 3646352"/>
                <a:gd name="connsiteY43" fmla="*/ 1252108 h 1318896"/>
                <a:gd name="connsiteX0" fmla="*/ 325182 w 3646352"/>
                <a:gd name="connsiteY0" fmla="*/ 1252108 h 1318896"/>
                <a:gd name="connsiteX1" fmla="*/ 256171 w 3646352"/>
                <a:gd name="connsiteY1" fmla="*/ 1277987 h 1318896"/>
                <a:gd name="connsiteX2" fmla="*/ 109522 w 3646352"/>
                <a:gd name="connsiteY2" fmla="*/ 1260734 h 1318896"/>
                <a:gd name="connsiteX3" fmla="*/ 23258 w 3646352"/>
                <a:gd name="connsiteY3" fmla="*/ 1088205 h 1318896"/>
                <a:gd name="connsiteX4" fmla="*/ 6005 w 3646352"/>
                <a:gd name="connsiteY4" fmla="*/ 941557 h 1318896"/>
                <a:gd name="connsiteX5" fmla="*/ 14632 w 3646352"/>
                <a:gd name="connsiteY5" fmla="*/ 872545 h 1318896"/>
                <a:gd name="connsiteX6" fmla="*/ 178533 w 3646352"/>
                <a:gd name="connsiteY6" fmla="*/ 656885 h 1318896"/>
                <a:gd name="connsiteX7" fmla="*/ 333809 w 3646352"/>
                <a:gd name="connsiteY7" fmla="*/ 596500 h 1318896"/>
                <a:gd name="connsiteX8" fmla="*/ 1015296 w 3646352"/>
                <a:gd name="connsiteY8" fmla="*/ 536116 h 1318896"/>
                <a:gd name="connsiteX9" fmla="*/ 1248208 w 3646352"/>
                <a:gd name="connsiteY9" fmla="*/ 398092 h 1318896"/>
                <a:gd name="connsiteX10" fmla="*/ 1386231 w 3646352"/>
                <a:gd name="connsiteY10" fmla="*/ 294576 h 1318896"/>
                <a:gd name="connsiteX11" fmla="*/ 1619145 w 3646352"/>
                <a:gd name="connsiteY11" fmla="*/ 78915 h 1318896"/>
                <a:gd name="connsiteX12" fmla="*/ 1748541 w 3646352"/>
                <a:gd name="connsiteY12" fmla="*/ 18530 h 1318896"/>
                <a:gd name="connsiteX13" fmla="*/ 1938322 w 3646352"/>
                <a:gd name="connsiteY13" fmla="*/ 1277 h 1318896"/>
                <a:gd name="connsiteX14" fmla="*/ 3102888 w 3646352"/>
                <a:gd name="connsiteY14" fmla="*/ 1278 h 1318896"/>
                <a:gd name="connsiteX15" fmla="*/ 3309922 w 3646352"/>
                <a:gd name="connsiteY15" fmla="*/ 96168 h 1318896"/>
                <a:gd name="connsiteX16" fmla="*/ 3396186 w 3646352"/>
                <a:gd name="connsiteY16" fmla="*/ 208311 h 1318896"/>
                <a:gd name="connsiteX17" fmla="*/ 3447945 w 3646352"/>
                <a:gd name="connsiteY17" fmla="*/ 311828 h 1318896"/>
                <a:gd name="connsiteX18" fmla="*/ 3525582 w 3646352"/>
                <a:gd name="connsiteY18" fmla="*/ 441224 h 1318896"/>
                <a:gd name="connsiteX19" fmla="*/ 3603220 w 3646352"/>
                <a:gd name="connsiteY19" fmla="*/ 570621 h 1318896"/>
                <a:gd name="connsiteX20" fmla="*/ 3646352 w 3646352"/>
                <a:gd name="connsiteY20" fmla="*/ 708643 h 1318896"/>
                <a:gd name="connsiteX21" fmla="*/ 3637726 w 3646352"/>
                <a:gd name="connsiteY21" fmla="*/ 1019194 h 1318896"/>
                <a:gd name="connsiteX22" fmla="*/ 3594594 w 3646352"/>
                <a:gd name="connsiteY22" fmla="*/ 1174470 h 1318896"/>
                <a:gd name="connsiteX23" fmla="*/ 3560088 w 3646352"/>
                <a:gd name="connsiteY23" fmla="*/ 1252108 h 1318896"/>
                <a:gd name="connsiteX24" fmla="*/ 3370307 w 3646352"/>
                <a:gd name="connsiteY24" fmla="*/ 1200349 h 1318896"/>
                <a:gd name="connsiteX25" fmla="*/ 3361681 w 3646352"/>
                <a:gd name="connsiteY25" fmla="*/ 1200350 h 1318896"/>
                <a:gd name="connsiteX26" fmla="*/ 3327175 w 3646352"/>
                <a:gd name="connsiteY26" fmla="*/ 941555 h 1318896"/>
                <a:gd name="connsiteX27" fmla="*/ 3137394 w 3646352"/>
                <a:gd name="connsiteY27" fmla="*/ 803534 h 1318896"/>
                <a:gd name="connsiteX28" fmla="*/ 2852722 w 3646352"/>
                <a:gd name="connsiteY28" fmla="*/ 820787 h 1318896"/>
                <a:gd name="connsiteX29" fmla="*/ 2697447 w 3646352"/>
                <a:gd name="connsiteY29" fmla="*/ 941557 h 1318896"/>
                <a:gd name="connsiteX30" fmla="*/ 2637062 w 3646352"/>
                <a:gd name="connsiteY30" fmla="*/ 1070953 h 1318896"/>
                <a:gd name="connsiteX31" fmla="*/ 2628435 w 3646352"/>
                <a:gd name="connsiteY31" fmla="*/ 1286613 h 1318896"/>
                <a:gd name="connsiteX32" fmla="*/ 2464534 w 3646352"/>
                <a:gd name="connsiteY32" fmla="*/ 1312493 h 1318896"/>
                <a:gd name="connsiteX33" fmla="*/ 1299967 w 3646352"/>
                <a:gd name="connsiteY33" fmla="*/ 1312493 h 1318896"/>
                <a:gd name="connsiteX34" fmla="*/ 1092933 w 3646352"/>
                <a:gd name="connsiteY34" fmla="*/ 1312493 h 1318896"/>
                <a:gd name="connsiteX35" fmla="*/ 1049801 w 3646352"/>
                <a:gd name="connsiteY35" fmla="*/ 1200349 h 1318896"/>
                <a:gd name="connsiteX36" fmla="*/ 1049801 w 3646352"/>
                <a:gd name="connsiteY36" fmla="*/ 1079580 h 1318896"/>
                <a:gd name="connsiteX37" fmla="*/ 1006669 w 3646352"/>
                <a:gd name="connsiteY37" fmla="*/ 924304 h 1318896"/>
                <a:gd name="connsiteX38" fmla="*/ 903152 w 3646352"/>
                <a:gd name="connsiteY38" fmla="*/ 846666 h 1318896"/>
                <a:gd name="connsiteX39" fmla="*/ 721997 w 3646352"/>
                <a:gd name="connsiteY39" fmla="*/ 777654 h 1318896"/>
                <a:gd name="connsiteX40" fmla="*/ 549471 w 3646352"/>
                <a:gd name="connsiteY40" fmla="*/ 794908 h 1318896"/>
                <a:gd name="connsiteX41" fmla="*/ 420073 w 3646352"/>
                <a:gd name="connsiteY41" fmla="*/ 898424 h 1318896"/>
                <a:gd name="connsiteX42" fmla="*/ 333809 w 3646352"/>
                <a:gd name="connsiteY42" fmla="*/ 1036447 h 1318896"/>
                <a:gd name="connsiteX43" fmla="*/ 325182 w 3646352"/>
                <a:gd name="connsiteY43" fmla="*/ 1252108 h 1318896"/>
                <a:gd name="connsiteX0" fmla="*/ 325182 w 3646352"/>
                <a:gd name="connsiteY0" fmla="*/ 1252108 h 1318896"/>
                <a:gd name="connsiteX1" fmla="*/ 256171 w 3646352"/>
                <a:gd name="connsiteY1" fmla="*/ 1277987 h 1318896"/>
                <a:gd name="connsiteX2" fmla="*/ 109522 w 3646352"/>
                <a:gd name="connsiteY2" fmla="*/ 1260734 h 1318896"/>
                <a:gd name="connsiteX3" fmla="*/ 23258 w 3646352"/>
                <a:gd name="connsiteY3" fmla="*/ 1088205 h 1318896"/>
                <a:gd name="connsiteX4" fmla="*/ 6005 w 3646352"/>
                <a:gd name="connsiteY4" fmla="*/ 941557 h 1318896"/>
                <a:gd name="connsiteX5" fmla="*/ 14632 w 3646352"/>
                <a:gd name="connsiteY5" fmla="*/ 872545 h 1318896"/>
                <a:gd name="connsiteX6" fmla="*/ 178533 w 3646352"/>
                <a:gd name="connsiteY6" fmla="*/ 656885 h 1318896"/>
                <a:gd name="connsiteX7" fmla="*/ 333809 w 3646352"/>
                <a:gd name="connsiteY7" fmla="*/ 596500 h 1318896"/>
                <a:gd name="connsiteX8" fmla="*/ 1015296 w 3646352"/>
                <a:gd name="connsiteY8" fmla="*/ 536116 h 1318896"/>
                <a:gd name="connsiteX9" fmla="*/ 1248208 w 3646352"/>
                <a:gd name="connsiteY9" fmla="*/ 398092 h 1318896"/>
                <a:gd name="connsiteX10" fmla="*/ 1386231 w 3646352"/>
                <a:gd name="connsiteY10" fmla="*/ 294576 h 1318896"/>
                <a:gd name="connsiteX11" fmla="*/ 1619145 w 3646352"/>
                <a:gd name="connsiteY11" fmla="*/ 78915 h 1318896"/>
                <a:gd name="connsiteX12" fmla="*/ 1748541 w 3646352"/>
                <a:gd name="connsiteY12" fmla="*/ 18530 h 1318896"/>
                <a:gd name="connsiteX13" fmla="*/ 1938322 w 3646352"/>
                <a:gd name="connsiteY13" fmla="*/ 1277 h 1318896"/>
                <a:gd name="connsiteX14" fmla="*/ 3102888 w 3646352"/>
                <a:gd name="connsiteY14" fmla="*/ 1278 h 1318896"/>
                <a:gd name="connsiteX15" fmla="*/ 3309922 w 3646352"/>
                <a:gd name="connsiteY15" fmla="*/ 96168 h 1318896"/>
                <a:gd name="connsiteX16" fmla="*/ 3396186 w 3646352"/>
                <a:gd name="connsiteY16" fmla="*/ 208311 h 1318896"/>
                <a:gd name="connsiteX17" fmla="*/ 3447945 w 3646352"/>
                <a:gd name="connsiteY17" fmla="*/ 311828 h 1318896"/>
                <a:gd name="connsiteX18" fmla="*/ 3525582 w 3646352"/>
                <a:gd name="connsiteY18" fmla="*/ 441224 h 1318896"/>
                <a:gd name="connsiteX19" fmla="*/ 3603220 w 3646352"/>
                <a:gd name="connsiteY19" fmla="*/ 570621 h 1318896"/>
                <a:gd name="connsiteX20" fmla="*/ 3646352 w 3646352"/>
                <a:gd name="connsiteY20" fmla="*/ 708643 h 1318896"/>
                <a:gd name="connsiteX21" fmla="*/ 3637726 w 3646352"/>
                <a:gd name="connsiteY21" fmla="*/ 1019194 h 1318896"/>
                <a:gd name="connsiteX22" fmla="*/ 3594594 w 3646352"/>
                <a:gd name="connsiteY22" fmla="*/ 1174470 h 1318896"/>
                <a:gd name="connsiteX23" fmla="*/ 3560088 w 3646352"/>
                <a:gd name="connsiteY23" fmla="*/ 1252108 h 1318896"/>
                <a:gd name="connsiteX24" fmla="*/ 3370307 w 3646352"/>
                <a:gd name="connsiteY24" fmla="*/ 1200349 h 1318896"/>
                <a:gd name="connsiteX25" fmla="*/ 3387561 w 3646352"/>
                <a:gd name="connsiteY25" fmla="*/ 1243482 h 1318896"/>
                <a:gd name="connsiteX26" fmla="*/ 3327175 w 3646352"/>
                <a:gd name="connsiteY26" fmla="*/ 941555 h 1318896"/>
                <a:gd name="connsiteX27" fmla="*/ 3137394 w 3646352"/>
                <a:gd name="connsiteY27" fmla="*/ 803534 h 1318896"/>
                <a:gd name="connsiteX28" fmla="*/ 2852722 w 3646352"/>
                <a:gd name="connsiteY28" fmla="*/ 820787 h 1318896"/>
                <a:gd name="connsiteX29" fmla="*/ 2697447 w 3646352"/>
                <a:gd name="connsiteY29" fmla="*/ 941557 h 1318896"/>
                <a:gd name="connsiteX30" fmla="*/ 2637062 w 3646352"/>
                <a:gd name="connsiteY30" fmla="*/ 1070953 h 1318896"/>
                <a:gd name="connsiteX31" fmla="*/ 2628435 w 3646352"/>
                <a:gd name="connsiteY31" fmla="*/ 1286613 h 1318896"/>
                <a:gd name="connsiteX32" fmla="*/ 2464534 w 3646352"/>
                <a:gd name="connsiteY32" fmla="*/ 1312493 h 1318896"/>
                <a:gd name="connsiteX33" fmla="*/ 1299967 w 3646352"/>
                <a:gd name="connsiteY33" fmla="*/ 1312493 h 1318896"/>
                <a:gd name="connsiteX34" fmla="*/ 1092933 w 3646352"/>
                <a:gd name="connsiteY34" fmla="*/ 1312493 h 1318896"/>
                <a:gd name="connsiteX35" fmla="*/ 1049801 w 3646352"/>
                <a:gd name="connsiteY35" fmla="*/ 1200349 h 1318896"/>
                <a:gd name="connsiteX36" fmla="*/ 1049801 w 3646352"/>
                <a:gd name="connsiteY36" fmla="*/ 1079580 h 1318896"/>
                <a:gd name="connsiteX37" fmla="*/ 1006669 w 3646352"/>
                <a:gd name="connsiteY37" fmla="*/ 924304 h 1318896"/>
                <a:gd name="connsiteX38" fmla="*/ 903152 w 3646352"/>
                <a:gd name="connsiteY38" fmla="*/ 846666 h 1318896"/>
                <a:gd name="connsiteX39" fmla="*/ 721997 w 3646352"/>
                <a:gd name="connsiteY39" fmla="*/ 777654 h 1318896"/>
                <a:gd name="connsiteX40" fmla="*/ 549471 w 3646352"/>
                <a:gd name="connsiteY40" fmla="*/ 794908 h 1318896"/>
                <a:gd name="connsiteX41" fmla="*/ 420073 w 3646352"/>
                <a:gd name="connsiteY41" fmla="*/ 898424 h 1318896"/>
                <a:gd name="connsiteX42" fmla="*/ 333809 w 3646352"/>
                <a:gd name="connsiteY42" fmla="*/ 1036447 h 1318896"/>
                <a:gd name="connsiteX43" fmla="*/ 325182 w 3646352"/>
                <a:gd name="connsiteY43" fmla="*/ 1252108 h 1318896"/>
                <a:gd name="connsiteX0" fmla="*/ 325182 w 3646352"/>
                <a:gd name="connsiteY0" fmla="*/ 1252108 h 1318896"/>
                <a:gd name="connsiteX1" fmla="*/ 256171 w 3646352"/>
                <a:gd name="connsiteY1" fmla="*/ 1277987 h 1318896"/>
                <a:gd name="connsiteX2" fmla="*/ 109522 w 3646352"/>
                <a:gd name="connsiteY2" fmla="*/ 1260734 h 1318896"/>
                <a:gd name="connsiteX3" fmla="*/ 23258 w 3646352"/>
                <a:gd name="connsiteY3" fmla="*/ 1088205 h 1318896"/>
                <a:gd name="connsiteX4" fmla="*/ 6005 w 3646352"/>
                <a:gd name="connsiteY4" fmla="*/ 941557 h 1318896"/>
                <a:gd name="connsiteX5" fmla="*/ 14632 w 3646352"/>
                <a:gd name="connsiteY5" fmla="*/ 872545 h 1318896"/>
                <a:gd name="connsiteX6" fmla="*/ 178533 w 3646352"/>
                <a:gd name="connsiteY6" fmla="*/ 656885 h 1318896"/>
                <a:gd name="connsiteX7" fmla="*/ 333809 w 3646352"/>
                <a:gd name="connsiteY7" fmla="*/ 596500 h 1318896"/>
                <a:gd name="connsiteX8" fmla="*/ 1015296 w 3646352"/>
                <a:gd name="connsiteY8" fmla="*/ 536116 h 1318896"/>
                <a:gd name="connsiteX9" fmla="*/ 1248208 w 3646352"/>
                <a:gd name="connsiteY9" fmla="*/ 398092 h 1318896"/>
                <a:gd name="connsiteX10" fmla="*/ 1386231 w 3646352"/>
                <a:gd name="connsiteY10" fmla="*/ 294576 h 1318896"/>
                <a:gd name="connsiteX11" fmla="*/ 1619145 w 3646352"/>
                <a:gd name="connsiteY11" fmla="*/ 78915 h 1318896"/>
                <a:gd name="connsiteX12" fmla="*/ 1748541 w 3646352"/>
                <a:gd name="connsiteY12" fmla="*/ 18530 h 1318896"/>
                <a:gd name="connsiteX13" fmla="*/ 1938322 w 3646352"/>
                <a:gd name="connsiteY13" fmla="*/ 1277 h 1318896"/>
                <a:gd name="connsiteX14" fmla="*/ 3102888 w 3646352"/>
                <a:gd name="connsiteY14" fmla="*/ 1278 h 1318896"/>
                <a:gd name="connsiteX15" fmla="*/ 3309922 w 3646352"/>
                <a:gd name="connsiteY15" fmla="*/ 96168 h 1318896"/>
                <a:gd name="connsiteX16" fmla="*/ 3396186 w 3646352"/>
                <a:gd name="connsiteY16" fmla="*/ 208311 h 1318896"/>
                <a:gd name="connsiteX17" fmla="*/ 3447945 w 3646352"/>
                <a:gd name="connsiteY17" fmla="*/ 311828 h 1318896"/>
                <a:gd name="connsiteX18" fmla="*/ 3525582 w 3646352"/>
                <a:gd name="connsiteY18" fmla="*/ 441224 h 1318896"/>
                <a:gd name="connsiteX19" fmla="*/ 3603220 w 3646352"/>
                <a:gd name="connsiteY19" fmla="*/ 570621 h 1318896"/>
                <a:gd name="connsiteX20" fmla="*/ 3646352 w 3646352"/>
                <a:gd name="connsiteY20" fmla="*/ 708643 h 1318896"/>
                <a:gd name="connsiteX21" fmla="*/ 3637726 w 3646352"/>
                <a:gd name="connsiteY21" fmla="*/ 1019194 h 1318896"/>
                <a:gd name="connsiteX22" fmla="*/ 3594594 w 3646352"/>
                <a:gd name="connsiteY22" fmla="*/ 1174470 h 1318896"/>
                <a:gd name="connsiteX23" fmla="*/ 3560088 w 3646352"/>
                <a:gd name="connsiteY23" fmla="*/ 1252108 h 1318896"/>
                <a:gd name="connsiteX24" fmla="*/ 3370307 w 3646352"/>
                <a:gd name="connsiteY24" fmla="*/ 1200349 h 1318896"/>
                <a:gd name="connsiteX25" fmla="*/ 3327175 w 3646352"/>
                <a:gd name="connsiteY25" fmla="*/ 941555 h 1318896"/>
                <a:gd name="connsiteX26" fmla="*/ 3137394 w 3646352"/>
                <a:gd name="connsiteY26" fmla="*/ 803534 h 1318896"/>
                <a:gd name="connsiteX27" fmla="*/ 2852722 w 3646352"/>
                <a:gd name="connsiteY27" fmla="*/ 820787 h 1318896"/>
                <a:gd name="connsiteX28" fmla="*/ 2697447 w 3646352"/>
                <a:gd name="connsiteY28" fmla="*/ 941557 h 1318896"/>
                <a:gd name="connsiteX29" fmla="*/ 2637062 w 3646352"/>
                <a:gd name="connsiteY29" fmla="*/ 1070953 h 1318896"/>
                <a:gd name="connsiteX30" fmla="*/ 2628435 w 3646352"/>
                <a:gd name="connsiteY30" fmla="*/ 1286613 h 1318896"/>
                <a:gd name="connsiteX31" fmla="*/ 2464534 w 3646352"/>
                <a:gd name="connsiteY31" fmla="*/ 1312493 h 1318896"/>
                <a:gd name="connsiteX32" fmla="*/ 1299967 w 3646352"/>
                <a:gd name="connsiteY32" fmla="*/ 1312493 h 1318896"/>
                <a:gd name="connsiteX33" fmla="*/ 1092933 w 3646352"/>
                <a:gd name="connsiteY33" fmla="*/ 1312493 h 1318896"/>
                <a:gd name="connsiteX34" fmla="*/ 1049801 w 3646352"/>
                <a:gd name="connsiteY34" fmla="*/ 1200349 h 1318896"/>
                <a:gd name="connsiteX35" fmla="*/ 1049801 w 3646352"/>
                <a:gd name="connsiteY35" fmla="*/ 1079580 h 1318896"/>
                <a:gd name="connsiteX36" fmla="*/ 1006669 w 3646352"/>
                <a:gd name="connsiteY36" fmla="*/ 924304 h 1318896"/>
                <a:gd name="connsiteX37" fmla="*/ 903152 w 3646352"/>
                <a:gd name="connsiteY37" fmla="*/ 846666 h 1318896"/>
                <a:gd name="connsiteX38" fmla="*/ 721997 w 3646352"/>
                <a:gd name="connsiteY38" fmla="*/ 777654 h 1318896"/>
                <a:gd name="connsiteX39" fmla="*/ 549471 w 3646352"/>
                <a:gd name="connsiteY39" fmla="*/ 794908 h 1318896"/>
                <a:gd name="connsiteX40" fmla="*/ 420073 w 3646352"/>
                <a:gd name="connsiteY40" fmla="*/ 898424 h 1318896"/>
                <a:gd name="connsiteX41" fmla="*/ 333809 w 3646352"/>
                <a:gd name="connsiteY41" fmla="*/ 1036447 h 1318896"/>
                <a:gd name="connsiteX42" fmla="*/ 325182 w 3646352"/>
                <a:gd name="connsiteY42" fmla="*/ 1252108 h 1318896"/>
                <a:gd name="connsiteX0" fmla="*/ 325182 w 3646352"/>
                <a:gd name="connsiteY0" fmla="*/ 1252108 h 1318896"/>
                <a:gd name="connsiteX1" fmla="*/ 256171 w 3646352"/>
                <a:gd name="connsiteY1" fmla="*/ 1277987 h 1318896"/>
                <a:gd name="connsiteX2" fmla="*/ 109522 w 3646352"/>
                <a:gd name="connsiteY2" fmla="*/ 1260734 h 1318896"/>
                <a:gd name="connsiteX3" fmla="*/ 23258 w 3646352"/>
                <a:gd name="connsiteY3" fmla="*/ 1088205 h 1318896"/>
                <a:gd name="connsiteX4" fmla="*/ 6005 w 3646352"/>
                <a:gd name="connsiteY4" fmla="*/ 941557 h 1318896"/>
                <a:gd name="connsiteX5" fmla="*/ 14632 w 3646352"/>
                <a:gd name="connsiteY5" fmla="*/ 872545 h 1318896"/>
                <a:gd name="connsiteX6" fmla="*/ 178533 w 3646352"/>
                <a:gd name="connsiteY6" fmla="*/ 656885 h 1318896"/>
                <a:gd name="connsiteX7" fmla="*/ 333809 w 3646352"/>
                <a:gd name="connsiteY7" fmla="*/ 596500 h 1318896"/>
                <a:gd name="connsiteX8" fmla="*/ 1015296 w 3646352"/>
                <a:gd name="connsiteY8" fmla="*/ 536116 h 1318896"/>
                <a:gd name="connsiteX9" fmla="*/ 1248208 w 3646352"/>
                <a:gd name="connsiteY9" fmla="*/ 398092 h 1318896"/>
                <a:gd name="connsiteX10" fmla="*/ 1386231 w 3646352"/>
                <a:gd name="connsiteY10" fmla="*/ 294576 h 1318896"/>
                <a:gd name="connsiteX11" fmla="*/ 1619145 w 3646352"/>
                <a:gd name="connsiteY11" fmla="*/ 78915 h 1318896"/>
                <a:gd name="connsiteX12" fmla="*/ 1748541 w 3646352"/>
                <a:gd name="connsiteY12" fmla="*/ 18530 h 1318896"/>
                <a:gd name="connsiteX13" fmla="*/ 1938322 w 3646352"/>
                <a:gd name="connsiteY13" fmla="*/ 1277 h 1318896"/>
                <a:gd name="connsiteX14" fmla="*/ 3102888 w 3646352"/>
                <a:gd name="connsiteY14" fmla="*/ 1278 h 1318896"/>
                <a:gd name="connsiteX15" fmla="*/ 3309922 w 3646352"/>
                <a:gd name="connsiteY15" fmla="*/ 96168 h 1318896"/>
                <a:gd name="connsiteX16" fmla="*/ 3396186 w 3646352"/>
                <a:gd name="connsiteY16" fmla="*/ 208311 h 1318896"/>
                <a:gd name="connsiteX17" fmla="*/ 3447945 w 3646352"/>
                <a:gd name="connsiteY17" fmla="*/ 311828 h 1318896"/>
                <a:gd name="connsiteX18" fmla="*/ 3525582 w 3646352"/>
                <a:gd name="connsiteY18" fmla="*/ 441224 h 1318896"/>
                <a:gd name="connsiteX19" fmla="*/ 3603220 w 3646352"/>
                <a:gd name="connsiteY19" fmla="*/ 570621 h 1318896"/>
                <a:gd name="connsiteX20" fmla="*/ 3646352 w 3646352"/>
                <a:gd name="connsiteY20" fmla="*/ 708643 h 1318896"/>
                <a:gd name="connsiteX21" fmla="*/ 3637726 w 3646352"/>
                <a:gd name="connsiteY21" fmla="*/ 1019194 h 1318896"/>
                <a:gd name="connsiteX22" fmla="*/ 3594594 w 3646352"/>
                <a:gd name="connsiteY22" fmla="*/ 1174470 h 1318896"/>
                <a:gd name="connsiteX23" fmla="*/ 3560088 w 3646352"/>
                <a:gd name="connsiteY23" fmla="*/ 1252108 h 1318896"/>
                <a:gd name="connsiteX24" fmla="*/ 3396187 w 3646352"/>
                <a:gd name="connsiteY24" fmla="*/ 1243481 h 1318896"/>
                <a:gd name="connsiteX25" fmla="*/ 3327175 w 3646352"/>
                <a:gd name="connsiteY25" fmla="*/ 941555 h 1318896"/>
                <a:gd name="connsiteX26" fmla="*/ 3137394 w 3646352"/>
                <a:gd name="connsiteY26" fmla="*/ 803534 h 1318896"/>
                <a:gd name="connsiteX27" fmla="*/ 2852722 w 3646352"/>
                <a:gd name="connsiteY27" fmla="*/ 820787 h 1318896"/>
                <a:gd name="connsiteX28" fmla="*/ 2697447 w 3646352"/>
                <a:gd name="connsiteY28" fmla="*/ 941557 h 1318896"/>
                <a:gd name="connsiteX29" fmla="*/ 2637062 w 3646352"/>
                <a:gd name="connsiteY29" fmla="*/ 1070953 h 1318896"/>
                <a:gd name="connsiteX30" fmla="*/ 2628435 w 3646352"/>
                <a:gd name="connsiteY30" fmla="*/ 1286613 h 1318896"/>
                <a:gd name="connsiteX31" fmla="*/ 2464534 w 3646352"/>
                <a:gd name="connsiteY31" fmla="*/ 1312493 h 1318896"/>
                <a:gd name="connsiteX32" fmla="*/ 1299967 w 3646352"/>
                <a:gd name="connsiteY32" fmla="*/ 1312493 h 1318896"/>
                <a:gd name="connsiteX33" fmla="*/ 1092933 w 3646352"/>
                <a:gd name="connsiteY33" fmla="*/ 1312493 h 1318896"/>
                <a:gd name="connsiteX34" fmla="*/ 1049801 w 3646352"/>
                <a:gd name="connsiteY34" fmla="*/ 1200349 h 1318896"/>
                <a:gd name="connsiteX35" fmla="*/ 1049801 w 3646352"/>
                <a:gd name="connsiteY35" fmla="*/ 1079580 h 1318896"/>
                <a:gd name="connsiteX36" fmla="*/ 1006669 w 3646352"/>
                <a:gd name="connsiteY36" fmla="*/ 924304 h 1318896"/>
                <a:gd name="connsiteX37" fmla="*/ 903152 w 3646352"/>
                <a:gd name="connsiteY37" fmla="*/ 846666 h 1318896"/>
                <a:gd name="connsiteX38" fmla="*/ 721997 w 3646352"/>
                <a:gd name="connsiteY38" fmla="*/ 777654 h 1318896"/>
                <a:gd name="connsiteX39" fmla="*/ 549471 w 3646352"/>
                <a:gd name="connsiteY39" fmla="*/ 794908 h 1318896"/>
                <a:gd name="connsiteX40" fmla="*/ 420073 w 3646352"/>
                <a:gd name="connsiteY40" fmla="*/ 898424 h 1318896"/>
                <a:gd name="connsiteX41" fmla="*/ 333809 w 3646352"/>
                <a:gd name="connsiteY41" fmla="*/ 1036447 h 1318896"/>
                <a:gd name="connsiteX42" fmla="*/ 325182 w 3646352"/>
                <a:gd name="connsiteY42" fmla="*/ 1252108 h 1318896"/>
                <a:gd name="connsiteX0" fmla="*/ 325182 w 3646352"/>
                <a:gd name="connsiteY0" fmla="*/ 1252108 h 1318896"/>
                <a:gd name="connsiteX1" fmla="*/ 256171 w 3646352"/>
                <a:gd name="connsiteY1" fmla="*/ 1277987 h 1318896"/>
                <a:gd name="connsiteX2" fmla="*/ 109522 w 3646352"/>
                <a:gd name="connsiteY2" fmla="*/ 1260734 h 1318896"/>
                <a:gd name="connsiteX3" fmla="*/ 23258 w 3646352"/>
                <a:gd name="connsiteY3" fmla="*/ 1088205 h 1318896"/>
                <a:gd name="connsiteX4" fmla="*/ 6005 w 3646352"/>
                <a:gd name="connsiteY4" fmla="*/ 941557 h 1318896"/>
                <a:gd name="connsiteX5" fmla="*/ 14632 w 3646352"/>
                <a:gd name="connsiteY5" fmla="*/ 872545 h 1318896"/>
                <a:gd name="connsiteX6" fmla="*/ 178533 w 3646352"/>
                <a:gd name="connsiteY6" fmla="*/ 656885 h 1318896"/>
                <a:gd name="connsiteX7" fmla="*/ 333809 w 3646352"/>
                <a:gd name="connsiteY7" fmla="*/ 596500 h 1318896"/>
                <a:gd name="connsiteX8" fmla="*/ 1015296 w 3646352"/>
                <a:gd name="connsiteY8" fmla="*/ 536116 h 1318896"/>
                <a:gd name="connsiteX9" fmla="*/ 1248208 w 3646352"/>
                <a:gd name="connsiteY9" fmla="*/ 398092 h 1318896"/>
                <a:gd name="connsiteX10" fmla="*/ 1386231 w 3646352"/>
                <a:gd name="connsiteY10" fmla="*/ 294576 h 1318896"/>
                <a:gd name="connsiteX11" fmla="*/ 1619145 w 3646352"/>
                <a:gd name="connsiteY11" fmla="*/ 78915 h 1318896"/>
                <a:gd name="connsiteX12" fmla="*/ 1748541 w 3646352"/>
                <a:gd name="connsiteY12" fmla="*/ 18530 h 1318896"/>
                <a:gd name="connsiteX13" fmla="*/ 1938322 w 3646352"/>
                <a:gd name="connsiteY13" fmla="*/ 1277 h 1318896"/>
                <a:gd name="connsiteX14" fmla="*/ 3102888 w 3646352"/>
                <a:gd name="connsiteY14" fmla="*/ 1278 h 1318896"/>
                <a:gd name="connsiteX15" fmla="*/ 3309922 w 3646352"/>
                <a:gd name="connsiteY15" fmla="*/ 96168 h 1318896"/>
                <a:gd name="connsiteX16" fmla="*/ 3396186 w 3646352"/>
                <a:gd name="connsiteY16" fmla="*/ 208311 h 1318896"/>
                <a:gd name="connsiteX17" fmla="*/ 3447945 w 3646352"/>
                <a:gd name="connsiteY17" fmla="*/ 311828 h 1318896"/>
                <a:gd name="connsiteX18" fmla="*/ 3525582 w 3646352"/>
                <a:gd name="connsiteY18" fmla="*/ 441224 h 1318896"/>
                <a:gd name="connsiteX19" fmla="*/ 3603220 w 3646352"/>
                <a:gd name="connsiteY19" fmla="*/ 570621 h 1318896"/>
                <a:gd name="connsiteX20" fmla="*/ 3646352 w 3646352"/>
                <a:gd name="connsiteY20" fmla="*/ 708643 h 1318896"/>
                <a:gd name="connsiteX21" fmla="*/ 3637726 w 3646352"/>
                <a:gd name="connsiteY21" fmla="*/ 1019194 h 1318896"/>
                <a:gd name="connsiteX22" fmla="*/ 3594594 w 3646352"/>
                <a:gd name="connsiteY22" fmla="*/ 1174470 h 1318896"/>
                <a:gd name="connsiteX23" fmla="*/ 3560088 w 3646352"/>
                <a:gd name="connsiteY23" fmla="*/ 1252108 h 1318896"/>
                <a:gd name="connsiteX24" fmla="*/ 3396187 w 3646352"/>
                <a:gd name="connsiteY24" fmla="*/ 1243481 h 1318896"/>
                <a:gd name="connsiteX25" fmla="*/ 3327175 w 3646352"/>
                <a:gd name="connsiteY25" fmla="*/ 941555 h 1318896"/>
                <a:gd name="connsiteX26" fmla="*/ 3180526 w 3646352"/>
                <a:gd name="connsiteY26" fmla="*/ 829413 h 1318896"/>
                <a:gd name="connsiteX27" fmla="*/ 2852722 w 3646352"/>
                <a:gd name="connsiteY27" fmla="*/ 820787 h 1318896"/>
                <a:gd name="connsiteX28" fmla="*/ 2697447 w 3646352"/>
                <a:gd name="connsiteY28" fmla="*/ 941557 h 1318896"/>
                <a:gd name="connsiteX29" fmla="*/ 2637062 w 3646352"/>
                <a:gd name="connsiteY29" fmla="*/ 1070953 h 1318896"/>
                <a:gd name="connsiteX30" fmla="*/ 2628435 w 3646352"/>
                <a:gd name="connsiteY30" fmla="*/ 1286613 h 1318896"/>
                <a:gd name="connsiteX31" fmla="*/ 2464534 w 3646352"/>
                <a:gd name="connsiteY31" fmla="*/ 1312493 h 1318896"/>
                <a:gd name="connsiteX32" fmla="*/ 1299967 w 3646352"/>
                <a:gd name="connsiteY32" fmla="*/ 1312493 h 1318896"/>
                <a:gd name="connsiteX33" fmla="*/ 1092933 w 3646352"/>
                <a:gd name="connsiteY33" fmla="*/ 1312493 h 1318896"/>
                <a:gd name="connsiteX34" fmla="*/ 1049801 w 3646352"/>
                <a:gd name="connsiteY34" fmla="*/ 1200349 h 1318896"/>
                <a:gd name="connsiteX35" fmla="*/ 1049801 w 3646352"/>
                <a:gd name="connsiteY35" fmla="*/ 1079580 h 1318896"/>
                <a:gd name="connsiteX36" fmla="*/ 1006669 w 3646352"/>
                <a:gd name="connsiteY36" fmla="*/ 924304 h 1318896"/>
                <a:gd name="connsiteX37" fmla="*/ 903152 w 3646352"/>
                <a:gd name="connsiteY37" fmla="*/ 846666 h 1318896"/>
                <a:gd name="connsiteX38" fmla="*/ 721997 w 3646352"/>
                <a:gd name="connsiteY38" fmla="*/ 777654 h 1318896"/>
                <a:gd name="connsiteX39" fmla="*/ 549471 w 3646352"/>
                <a:gd name="connsiteY39" fmla="*/ 794908 h 1318896"/>
                <a:gd name="connsiteX40" fmla="*/ 420073 w 3646352"/>
                <a:gd name="connsiteY40" fmla="*/ 898424 h 1318896"/>
                <a:gd name="connsiteX41" fmla="*/ 333809 w 3646352"/>
                <a:gd name="connsiteY41" fmla="*/ 1036447 h 1318896"/>
                <a:gd name="connsiteX42" fmla="*/ 325182 w 3646352"/>
                <a:gd name="connsiteY42" fmla="*/ 1252108 h 1318896"/>
                <a:gd name="connsiteX0" fmla="*/ 325182 w 3646352"/>
                <a:gd name="connsiteY0" fmla="*/ 1252108 h 1318896"/>
                <a:gd name="connsiteX1" fmla="*/ 256171 w 3646352"/>
                <a:gd name="connsiteY1" fmla="*/ 1277987 h 1318896"/>
                <a:gd name="connsiteX2" fmla="*/ 109522 w 3646352"/>
                <a:gd name="connsiteY2" fmla="*/ 1260734 h 1318896"/>
                <a:gd name="connsiteX3" fmla="*/ 23258 w 3646352"/>
                <a:gd name="connsiteY3" fmla="*/ 1088205 h 1318896"/>
                <a:gd name="connsiteX4" fmla="*/ 6005 w 3646352"/>
                <a:gd name="connsiteY4" fmla="*/ 941557 h 1318896"/>
                <a:gd name="connsiteX5" fmla="*/ 14632 w 3646352"/>
                <a:gd name="connsiteY5" fmla="*/ 872545 h 1318896"/>
                <a:gd name="connsiteX6" fmla="*/ 178533 w 3646352"/>
                <a:gd name="connsiteY6" fmla="*/ 656885 h 1318896"/>
                <a:gd name="connsiteX7" fmla="*/ 333809 w 3646352"/>
                <a:gd name="connsiteY7" fmla="*/ 596500 h 1318896"/>
                <a:gd name="connsiteX8" fmla="*/ 1015296 w 3646352"/>
                <a:gd name="connsiteY8" fmla="*/ 536116 h 1318896"/>
                <a:gd name="connsiteX9" fmla="*/ 1248208 w 3646352"/>
                <a:gd name="connsiteY9" fmla="*/ 398092 h 1318896"/>
                <a:gd name="connsiteX10" fmla="*/ 1386231 w 3646352"/>
                <a:gd name="connsiteY10" fmla="*/ 294576 h 1318896"/>
                <a:gd name="connsiteX11" fmla="*/ 1619145 w 3646352"/>
                <a:gd name="connsiteY11" fmla="*/ 78915 h 1318896"/>
                <a:gd name="connsiteX12" fmla="*/ 1748541 w 3646352"/>
                <a:gd name="connsiteY12" fmla="*/ 18530 h 1318896"/>
                <a:gd name="connsiteX13" fmla="*/ 1938322 w 3646352"/>
                <a:gd name="connsiteY13" fmla="*/ 1277 h 1318896"/>
                <a:gd name="connsiteX14" fmla="*/ 3102888 w 3646352"/>
                <a:gd name="connsiteY14" fmla="*/ 1278 h 1318896"/>
                <a:gd name="connsiteX15" fmla="*/ 3309922 w 3646352"/>
                <a:gd name="connsiteY15" fmla="*/ 96168 h 1318896"/>
                <a:gd name="connsiteX16" fmla="*/ 3396186 w 3646352"/>
                <a:gd name="connsiteY16" fmla="*/ 208311 h 1318896"/>
                <a:gd name="connsiteX17" fmla="*/ 3447945 w 3646352"/>
                <a:gd name="connsiteY17" fmla="*/ 311828 h 1318896"/>
                <a:gd name="connsiteX18" fmla="*/ 3525582 w 3646352"/>
                <a:gd name="connsiteY18" fmla="*/ 441224 h 1318896"/>
                <a:gd name="connsiteX19" fmla="*/ 3603220 w 3646352"/>
                <a:gd name="connsiteY19" fmla="*/ 570621 h 1318896"/>
                <a:gd name="connsiteX20" fmla="*/ 3646352 w 3646352"/>
                <a:gd name="connsiteY20" fmla="*/ 708643 h 1318896"/>
                <a:gd name="connsiteX21" fmla="*/ 3637726 w 3646352"/>
                <a:gd name="connsiteY21" fmla="*/ 1019194 h 1318896"/>
                <a:gd name="connsiteX22" fmla="*/ 3594594 w 3646352"/>
                <a:gd name="connsiteY22" fmla="*/ 1174470 h 1318896"/>
                <a:gd name="connsiteX23" fmla="*/ 3560088 w 3646352"/>
                <a:gd name="connsiteY23" fmla="*/ 1252108 h 1318896"/>
                <a:gd name="connsiteX24" fmla="*/ 3396187 w 3646352"/>
                <a:gd name="connsiteY24" fmla="*/ 1243481 h 1318896"/>
                <a:gd name="connsiteX25" fmla="*/ 3327175 w 3646352"/>
                <a:gd name="connsiteY25" fmla="*/ 941555 h 1318896"/>
                <a:gd name="connsiteX26" fmla="*/ 3128767 w 3646352"/>
                <a:gd name="connsiteY26" fmla="*/ 786281 h 1318896"/>
                <a:gd name="connsiteX27" fmla="*/ 2852722 w 3646352"/>
                <a:gd name="connsiteY27" fmla="*/ 820787 h 1318896"/>
                <a:gd name="connsiteX28" fmla="*/ 2697447 w 3646352"/>
                <a:gd name="connsiteY28" fmla="*/ 941557 h 1318896"/>
                <a:gd name="connsiteX29" fmla="*/ 2637062 w 3646352"/>
                <a:gd name="connsiteY29" fmla="*/ 1070953 h 1318896"/>
                <a:gd name="connsiteX30" fmla="*/ 2628435 w 3646352"/>
                <a:gd name="connsiteY30" fmla="*/ 1286613 h 1318896"/>
                <a:gd name="connsiteX31" fmla="*/ 2464534 w 3646352"/>
                <a:gd name="connsiteY31" fmla="*/ 1312493 h 1318896"/>
                <a:gd name="connsiteX32" fmla="*/ 1299967 w 3646352"/>
                <a:gd name="connsiteY32" fmla="*/ 1312493 h 1318896"/>
                <a:gd name="connsiteX33" fmla="*/ 1092933 w 3646352"/>
                <a:gd name="connsiteY33" fmla="*/ 1312493 h 1318896"/>
                <a:gd name="connsiteX34" fmla="*/ 1049801 w 3646352"/>
                <a:gd name="connsiteY34" fmla="*/ 1200349 h 1318896"/>
                <a:gd name="connsiteX35" fmla="*/ 1049801 w 3646352"/>
                <a:gd name="connsiteY35" fmla="*/ 1079580 h 1318896"/>
                <a:gd name="connsiteX36" fmla="*/ 1006669 w 3646352"/>
                <a:gd name="connsiteY36" fmla="*/ 924304 h 1318896"/>
                <a:gd name="connsiteX37" fmla="*/ 903152 w 3646352"/>
                <a:gd name="connsiteY37" fmla="*/ 846666 h 1318896"/>
                <a:gd name="connsiteX38" fmla="*/ 721997 w 3646352"/>
                <a:gd name="connsiteY38" fmla="*/ 777654 h 1318896"/>
                <a:gd name="connsiteX39" fmla="*/ 549471 w 3646352"/>
                <a:gd name="connsiteY39" fmla="*/ 794908 h 1318896"/>
                <a:gd name="connsiteX40" fmla="*/ 420073 w 3646352"/>
                <a:gd name="connsiteY40" fmla="*/ 898424 h 1318896"/>
                <a:gd name="connsiteX41" fmla="*/ 333809 w 3646352"/>
                <a:gd name="connsiteY41" fmla="*/ 1036447 h 1318896"/>
                <a:gd name="connsiteX42" fmla="*/ 325182 w 3646352"/>
                <a:gd name="connsiteY42" fmla="*/ 1252108 h 1318896"/>
                <a:gd name="connsiteX0" fmla="*/ 325182 w 3646352"/>
                <a:gd name="connsiteY0" fmla="*/ 1252108 h 1318896"/>
                <a:gd name="connsiteX1" fmla="*/ 256171 w 3646352"/>
                <a:gd name="connsiteY1" fmla="*/ 1277987 h 1318896"/>
                <a:gd name="connsiteX2" fmla="*/ 109522 w 3646352"/>
                <a:gd name="connsiteY2" fmla="*/ 1260734 h 1318896"/>
                <a:gd name="connsiteX3" fmla="*/ 23258 w 3646352"/>
                <a:gd name="connsiteY3" fmla="*/ 1088205 h 1318896"/>
                <a:gd name="connsiteX4" fmla="*/ 6005 w 3646352"/>
                <a:gd name="connsiteY4" fmla="*/ 941557 h 1318896"/>
                <a:gd name="connsiteX5" fmla="*/ 14632 w 3646352"/>
                <a:gd name="connsiteY5" fmla="*/ 872545 h 1318896"/>
                <a:gd name="connsiteX6" fmla="*/ 178533 w 3646352"/>
                <a:gd name="connsiteY6" fmla="*/ 656885 h 1318896"/>
                <a:gd name="connsiteX7" fmla="*/ 333809 w 3646352"/>
                <a:gd name="connsiteY7" fmla="*/ 596500 h 1318896"/>
                <a:gd name="connsiteX8" fmla="*/ 1015296 w 3646352"/>
                <a:gd name="connsiteY8" fmla="*/ 536116 h 1318896"/>
                <a:gd name="connsiteX9" fmla="*/ 1248208 w 3646352"/>
                <a:gd name="connsiteY9" fmla="*/ 398092 h 1318896"/>
                <a:gd name="connsiteX10" fmla="*/ 1386231 w 3646352"/>
                <a:gd name="connsiteY10" fmla="*/ 294576 h 1318896"/>
                <a:gd name="connsiteX11" fmla="*/ 1619145 w 3646352"/>
                <a:gd name="connsiteY11" fmla="*/ 78915 h 1318896"/>
                <a:gd name="connsiteX12" fmla="*/ 1748541 w 3646352"/>
                <a:gd name="connsiteY12" fmla="*/ 18530 h 1318896"/>
                <a:gd name="connsiteX13" fmla="*/ 1938322 w 3646352"/>
                <a:gd name="connsiteY13" fmla="*/ 1277 h 1318896"/>
                <a:gd name="connsiteX14" fmla="*/ 3102888 w 3646352"/>
                <a:gd name="connsiteY14" fmla="*/ 1278 h 1318896"/>
                <a:gd name="connsiteX15" fmla="*/ 3309922 w 3646352"/>
                <a:gd name="connsiteY15" fmla="*/ 96168 h 1318896"/>
                <a:gd name="connsiteX16" fmla="*/ 3396186 w 3646352"/>
                <a:gd name="connsiteY16" fmla="*/ 208311 h 1318896"/>
                <a:gd name="connsiteX17" fmla="*/ 3525582 w 3646352"/>
                <a:gd name="connsiteY17" fmla="*/ 441224 h 1318896"/>
                <a:gd name="connsiteX18" fmla="*/ 3603220 w 3646352"/>
                <a:gd name="connsiteY18" fmla="*/ 570621 h 1318896"/>
                <a:gd name="connsiteX19" fmla="*/ 3646352 w 3646352"/>
                <a:gd name="connsiteY19" fmla="*/ 708643 h 1318896"/>
                <a:gd name="connsiteX20" fmla="*/ 3637726 w 3646352"/>
                <a:gd name="connsiteY20" fmla="*/ 1019194 h 1318896"/>
                <a:gd name="connsiteX21" fmla="*/ 3594594 w 3646352"/>
                <a:gd name="connsiteY21" fmla="*/ 1174470 h 1318896"/>
                <a:gd name="connsiteX22" fmla="*/ 3560088 w 3646352"/>
                <a:gd name="connsiteY22" fmla="*/ 1252108 h 1318896"/>
                <a:gd name="connsiteX23" fmla="*/ 3396187 w 3646352"/>
                <a:gd name="connsiteY23" fmla="*/ 1243481 h 1318896"/>
                <a:gd name="connsiteX24" fmla="*/ 3327175 w 3646352"/>
                <a:gd name="connsiteY24" fmla="*/ 941555 h 1318896"/>
                <a:gd name="connsiteX25" fmla="*/ 3128767 w 3646352"/>
                <a:gd name="connsiteY25" fmla="*/ 786281 h 1318896"/>
                <a:gd name="connsiteX26" fmla="*/ 2852722 w 3646352"/>
                <a:gd name="connsiteY26" fmla="*/ 820787 h 1318896"/>
                <a:gd name="connsiteX27" fmla="*/ 2697447 w 3646352"/>
                <a:gd name="connsiteY27" fmla="*/ 941557 h 1318896"/>
                <a:gd name="connsiteX28" fmla="*/ 2637062 w 3646352"/>
                <a:gd name="connsiteY28" fmla="*/ 1070953 h 1318896"/>
                <a:gd name="connsiteX29" fmla="*/ 2628435 w 3646352"/>
                <a:gd name="connsiteY29" fmla="*/ 1286613 h 1318896"/>
                <a:gd name="connsiteX30" fmla="*/ 2464534 w 3646352"/>
                <a:gd name="connsiteY30" fmla="*/ 1312493 h 1318896"/>
                <a:gd name="connsiteX31" fmla="*/ 1299967 w 3646352"/>
                <a:gd name="connsiteY31" fmla="*/ 1312493 h 1318896"/>
                <a:gd name="connsiteX32" fmla="*/ 1092933 w 3646352"/>
                <a:gd name="connsiteY32" fmla="*/ 1312493 h 1318896"/>
                <a:gd name="connsiteX33" fmla="*/ 1049801 w 3646352"/>
                <a:gd name="connsiteY33" fmla="*/ 1200349 h 1318896"/>
                <a:gd name="connsiteX34" fmla="*/ 1049801 w 3646352"/>
                <a:gd name="connsiteY34" fmla="*/ 1079580 h 1318896"/>
                <a:gd name="connsiteX35" fmla="*/ 1006669 w 3646352"/>
                <a:gd name="connsiteY35" fmla="*/ 924304 h 1318896"/>
                <a:gd name="connsiteX36" fmla="*/ 903152 w 3646352"/>
                <a:gd name="connsiteY36" fmla="*/ 846666 h 1318896"/>
                <a:gd name="connsiteX37" fmla="*/ 721997 w 3646352"/>
                <a:gd name="connsiteY37" fmla="*/ 777654 h 1318896"/>
                <a:gd name="connsiteX38" fmla="*/ 549471 w 3646352"/>
                <a:gd name="connsiteY38" fmla="*/ 794908 h 1318896"/>
                <a:gd name="connsiteX39" fmla="*/ 420073 w 3646352"/>
                <a:gd name="connsiteY39" fmla="*/ 898424 h 1318896"/>
                <a:gd name="connsiteX40" fmla="*/ 333809 w 3646352"/>
                <a:gd name="connsiteY40" fmla="*/ 1036447 h 1318896"/>
                <a:gd name="connsiteX41" fmla="*/ 325182 w 3646352"/>
                <a:gd name="connsiteY41" fmla="*/ 1252108 h 1318896"/>
                <a:gd name="connsiteX0" fmla="*/ 325182 w 3646352"/>
                <a:gd name="connsiteY0" fmla="*/ 1252108 h 1318896"/>
                <a:gd name="connsiteX1" fmla="*/ 256171 w 3646352"/>
                <a:gd name="connsiteY1" fmla="*/ 1277987 h 1318896"/>
                <a:gd name="connsiteX2" fmla="*/ 109522 w 3646352"/>
                <a:gd name="connsiteY2" fmla="*/ 1260734 h 1318896"/>
                <a:gd name="connsiteX3" fmla="*/ 23258 w 3646352"/>
                <a:gd name="connsiteY3" fmla="*/ 1088205 h 1318896"/>
                <a:gd name="connsiteX4" fmla="*/ 6005 w 3646352"/>
                <a:gd name="connsiteY4" fmla="*/ 941557 h 1318896"/>
                <a:gd name="connsiteX5" fmla="*/ 14632 w 3646352"/>
                <a:gd name="connsiteY5" fmla="*/ 872545 h 1318896"/>
                <a:gd name="connsiteX6" fmla="*/ 178533 w 3646352"/>
                <a:gd name="connsiteY6" fmla="*/ 656885 h 1318896"/>
                <a:gd name="connsiteX7" fmla="*/ 333809 w 3646352"/>
                <a:gd name="connsiteY7" fmla="*/ 596500 h 1318896"/>
                <a:gd name="connsiteX8" fmla="*/ 1015296 w 3646352"/>
                <a:gd name="connsiteY8" fmla="*/ 536116 h 1318896"/>
                <a:gd name="connsiteX9" fmla="*/ 1248208 w 3646352"/>
                <a:gd name="connsiteY9" fmla="*/ 398092 h 1318896"/>
                <a:gd name="connsiteX10" fmla="*/ 1386231 w 3646352"/>
                <a:gd name="connsiteY10" fmla="*/ 294576 h 1318896"/>
                <a:gd name="connsiteX11" fmla="*/ 1619145 w 3646352"/>
                <a:gd name="connsiteY11" fmla="*/ 78915 h 1318896"/>
                <a:gd name="connsiteX12" fmla="*/ 1748541 w 3646352"/>
                <a:gd name="connsiteY12" fmla="*/ 18530 h 1318896"/>
                <a:gd name="connsiteX13" fmla="*/ 1938322 w 3646352"/>
                <a:gd name="connsiteY13" fmla="*/ 1277 h 1318896"/>
                <a:gd name="connsiteX14" fmla="*/ 3102888 w 3646352"/>
                <a:gd name="connsiteY14" fmla="*/ 1278 h 1318896"/>
                <a:gd name="connsiteX15" fmla="*/ 3309922 w 3646352"/>
                <a:gd name="connsiteY15" fmla="*/ 96168 h 1318896"/>
                <a:gd name="connsiteX16" fmla="*/ 3396186 w 3646352"/>
                <a:gd name="connsiteY16" fmla="*/ 208311 h 1318896"/>
                <a:gd name="connsiteX17" fmla="*/ 3603220 w 3646352"/>
                <a:gd name="connsiteY17" fmla="*/ 570621 h 1318896"/>
                <a:gd name="connsiteX18" fmla="*/ 3646352 w 3646352"/>
                <a:gd name="connsiteY18" fmla="*/ 708643 h 1318896"/>
                <a:gd name="connsiteX19" fmla="*/ 3637726 w 3646352"/>
                <a:gd name="connsiteY19" fmla="*/ 1019194 h 1318896"/>
                <a:gd name="connsiteX20" fmla="*/ 3594594 w 3646352"/>
                <a:gd name="connsiteY20" fmla="*/ 1174470 h 1318896"/>
                <a:gd name="connsiteX21" fmla="*/ 3560088 w 3646352"/>
                <a:gd name="connsiteY21" fmla="*/ 1252108 h 1318896"/>
                <a:gd name="connsiteX22" fmla="*/ 3396187 w 3646352"/>
                <a:gd name="connsiteY22" fmla="*/ 1243481 h 1318896"/>
                <a:gd name="connsiteX23" fmla="*/ 3327175 w 3646352"/>
                <a:gd name="connsiteY23" fmla="*/ 941555 h 1318896"/>
                <a:gd name="connsiteX24" fmla="*/ 3128767 w 3646352"/>
                <a:gd name="connsiteY24" fmla="*/ 786281 h 1318896"/>
                <a:gd name="connsiteX25" fmla="*/ 2852722 w 3646352"/>
                <a:gd name="connsiteY25" fmla="*/ 820787 h 1318896"/>
                <a:gd name="connsiteX26" fmla="*/ 2697447 w 3646352"/>
                <a:gd name="connsiteY26" fmla="*/ 941557 h 1318896"/>
                <a:gd name="connsiteX27" fmla="*/ 2637062 w 3646352"/>
                <a:gd name="connsiteY27" fmla="*/ 1070953 h 1318896"/>
                <a:gd name="connsiteX28" fmla="*/ 2628435 w 3646352"/>
                <a:gd name="connsiteY28" fmla="*/ 1286613 h 1318896"/>
                <a:gd name="connsiteX29" fmla="*/ 2464534 w 3646352"/>
                <a:gd name="connsiteY29" fmla="*/ 1312493 h 1318896"/>
                <a:gd name="connsiteX30" fmla="*/ 1299967 w 3646352"/>
                <a:gd name="connsiteY30" fmla="*/ 1312493 h 1318896"/>
                <a:gd name="connsiteX31" fmla="*/ 1092933 w 3646352"/>
                <a:gd name="connsiteY31" fmla="*/ 1312493 h 1318896"/>
                <a:gd name="connsiteX32" fmla="*/ 1049801 w 3646352"/>
                <a:gd name="connsiteY32" fmla="*/ 1200349 h 1318896"/>
                <a:gd name="connsiteX33" fmla="*/ 1049801 w 3646352"/>
                <a:gd name="connsiteY33" fmla="*/ 1079580 h 1318896"/>
                <a:gd name="connsiteX34" fmla="*/ 1006669 w 3646352"/>
                <a:gd name="connsiteY34" fmla="*/ 924304 h 1318896"/>
                <a:gd name="connsiteX35" fmla="*/ 903152 w 3646352"/>
                <a:gd name="connsiteY35" fmla="*/ 846666 h 1318896"/>
                <a:gd name="connsiteX36" fmla="*/ 721997 w 3646352"/>
                <a:gd name="connsiteY36" fmla="*/ 777654 h 1318896"/>
                <a:gd name="connsiteX37" fmla="*/ 549471 w 3646352"/>
                <a:gd name="connsiteY37" fmla="*/ 794908 h 1318896"/>
                <a:gd name="connsiteX38" fmla="*/ 420073 w 3646352"/>
                <a:gd name="connsiteY38" fmla="*/ 898424 h 1318896"/>
                <a:gd name="connsiteX39" fmla="*/ 333809 w 3646352"/>
                <a:gd name="connsiteY39" fmla="*/ 1036447 h 1318896"/>
                <a:gd name="connsiteX40" fmla="*/ 325182 w 3646352"/>
                <a:gd name="connsiteY40" fmla="*/ 1252108 h 1318896"/>
                <a:gd name="connsiteX0" fmla="*/ 325182 w 3663605"/>
                <a:gd name="connsiteY0" fmla="*/ 1252108 h 1318896"/>
                <a:gd name="connsiteX1" fmla="*/ 256171 w 3663605"/>
                <a:gd name="connsiteY1" fmla="*/ 1277987 h 1318896"/>
                <a:gd name="connsiteX2" fmla="*/ 109522 w 3663605"/>
                <a:gd name="connsiteY2" fmla="*/ 1260734 h 1318896"/>
                <a:gd name="connsiteX3" fmla="*/ 23258 w 3663605"/>
                <a:gd name="connsiteY3" fmla="*/ 1088205 h 1318896"/>
                <a:gd name="connsiteX4" fmla="*/ 6005 w 3663605"/>
                <a:gd name="connsiteY4" fmla="*/ 941557 h 1318896"/>
                <a:gd name="connsiteX5" fmla="*/ 14632 w 3663605"/>
                <a:gd name="connsiteY5" fmla="*/ 872545 h 1318896"/>
                <a:gd name="connsiteX6" fmla="*/ 178533 w 3663605"/>
                <a:gd name="connsiteY6" fmla="*/ 656885 h 1318896"/>
                <a:gd name="connsiteX7" fmla="*/ 333809 w 3663605"/>
                <a:gd name="connsiteY7" fmla="*/ 596500 h 1318896"/>
                <a:gd name="connsiteX8" fmla="*/ 1015296 w 3663605"/>
                <a:gd name="connsiteY8" fmla="*/ 536116 h 1318896"/>
                <a:gd name="connsiteX9" fmla="*/ 1248208 w 3663605"/>
                <a:gd name="connsiteY9" fmla="*/ 398092 h 1318896"/>
                <a:gd name="connsiteX10" fmla="*/ 1386231 w 3663605"/>
                <a:gd name="connsiteY10" fmla="*/ 294576 h 1318896"/>
                <a:gd name="connsiteX11" fmla="*/ 1619145 w 3663605"/>
                <a:gd name="connsiteY11" fmla="*/ 78915 h 1318896"/>
                <a:gd name="connsiteX12" fmla="*/ 1748541 w 3663605"/>
                <a:gd name="connsiteY12" fmla="*/ 18530 h 1318896"/>
                <a:gd name="connsiteX13" fmla="*/ 1938322 w 3663605"/>
                <a:gd name="connsiteY13" fmla="*/ 1277 h 1318896"/>
                <a:gd name="connsiteX14" fmla="*/ 3102888 w 3663605"/>
                <a:gd name="connsiteY14" fmla="*/ 1278 h 1318896"/>
                <a:gd name="connsiteX15" fmla="*/ 3309922 w 3663605"/>
                <a:gd name="connsiteY15" fmla="*/ 96168 h 1318896"/>
                <a:gd name="connsiteX16" fmla="*/ 3396186 w 3663605"/>
                <a:gd name="connsiteY16" fmla="*/ 208311 h 1318896"/>
                <a:gd name="connsiteX17" fmla="*/ 3603220 w 3663605"/>
                <a:gd name="connsiteY17" fmla="*/ 570621 h 1318896"/>
                <a:gd name="connsiteX18" fmla="*/ 3663605 w 3663605"/>
                <a:gd name="connsiteY18" fmla="*/ 717269 h 1318896"/>
                <a:gd name="connsiteX19" fmla="*/ 3637726 w 3663605"/>
                <a:gd name="connsiteY19" fmla="*/ 1019194 h 1318896"/>
                <a:gd name="connsiteX20" fmla="*/ 3594594 w 3663605"/>
                <a:gd name="connsiteY20" fmla="*/ 1174470 h 1318896"/>
                <a:gd name="connsiteX21" fmla="*/ 3560088 w 3663605"/>
                <a:gd name="connsiteY21" fmla="*/ 1252108 h 1318896"/>
                <a:gd name="connsiteX22" fmla="*/ 3396187 w 3663605"/>
                <a:gd name="connsiteY22" fmla="*/ 1243481 h 1318896"/>
                <a:gd name="connsiteX23" fmla="*/ 3327175 w 3663605"/>
                <a:gd name="connsiteY23" fmla="*/ 941555 h 1318896"/>
                <a:gd name="connsiteX24" fmla="*/ 3128767 w 3663605"/>
                <a:gd name="connsiteY24" fmla="*/ 786281 h 1318896"/>
                <a:gd name="connsiteX25" fmla="*/ 2852722 w 3663605"/>
                <a:gd name="connsiteY25" fmla="*/ 820787 h 1318896"/>
                <a:gd name="connsiteX26" fmla="*/ 2697447 w 3663605"/>
                <a:gd name="connsiteY26" fmla="*/ 941557 h 1318896"/>
                <a:gd name="connsiteX27" fmla="*/ 2637062 w 3663605"/>
                <a:gd name="connsiteY27" fmla="*/ 1070953 h 1318896"/>
                <a:gd name="connsiteX28" fmla="*/ 2628435 w 3663605"/>
                <a:gd name="connsiteY28" fmla="*/ 1286613 h 1318896"/>
                <a:gd name="connsiteX29" fmla="*/ 2464534 w 3663605"/>
                <a:gd name="connsiteY29" fmla="*/ 1312493 h 1318896"/>
                <a:gd name="connsiteX30" fmla="*/ 1299967 w 3663605"/>
                <a:gd name="connsiteY30" fmla="*/ 1312493 h 1318896"/>
                <a:gd name="connsiteX31" fmla="*/ 1092933 w 3663605"/>
                <a:gd name="connsiteY31" fmla="*/ 1312493 h 1318896"/>
                <a:gd name="connsiteX32" fmla="*/ 1049801 w 3663605"/>
                <a:gd name="connsiteY32" fmla="*/ 1200349 h 1318896"/>
                <a:gd name="connsiteX33" fmla="*/ 1049801 w 3663605"/>
                <a:gd name="connsiteY33" fmla="*/ 1079580 h 1318896"/>
                <a:gd name="connsiteX34" fmla="*/ 1006669 w 3663605"/>
                <a:gd name="connsiteY34" fmla="*/ 924304 h 1318896"/>
                <a:gd name="connsiteX35" fmla="*/ 903152 w 3663605"/>
                <a:gd name="connsiteY35" fmla="*/ 846666 h 1318896"/>
                <a:gd name="connsiteX36" fmla="*/ 721997 w 3663605"/>
                <a:gd name="connsiteY36" fmla="*/ 777654 h 1318896"/>
                <a:gd name="connsiteX37" fmla="*/ 549471 w 3663605"/>
                <a:gd name="connsiteY37" fmla="*/ 794908 h 1318896"/>
                <a:gd name="connsiteX38" fmla="*/ 420073 w 3663605"/>
                <a:gd name="connsiteY38" fmla="*/ 898424 h 1318896"/>
                <a:gd name="connsiteX39" fmla="*/ 333809 w 3663605"/>
                <a:gd name="connsiteY39" fmla="*/ 1036447 h 1318896"/>
                <a:gd name="connsiteX40" fmla="*/ 325182 w 3663605"/>
                <a:gd name="connsiteY40" fmla="*/ 1252108 h 1318896"/>
                <a:gd name="connsiteX0" fmla="*/ 325182 w 3663605"/>
                <a:gd name="connsiteY0" fmla="*/ 1252108 h 1318896"/>
                <a:gd name="connsiteX1" fmla="*/ 256171 w 3663605"/>
                <a:gd name="connsiteY1" fmla="*/ 1277987 h 1318896"/>
                <a:gd name="connsiteX2" fmla="*/ 109522 w 3663605"/>
                <a:gd name="connsiteY2" fmla="*/ 1260734 h 1318896"/>
                <a:gd name="connsiteX3" fmla="*/ 23258 w 3663605"/>
                <a:gd name="connsiteY3" fmla="*/ 1088205 h 1318896"/>
                <a:gd name="connsiteX4" fmla="*/ 6005 w 3663605"/>
                <a:gd name="connsiteY4" fmla="*/ 941557 h 1318896"/>
                <a:gd name="connsiteX5" fmla="*/ 14632 w 3663605"/>
                <a:gd name="connsiteY5" fmla="*/ 872545 h 1318896"/>
                <a:gd name="connsiteX6" fmla="*/ 178533 w 3663605"/>
                <a:gd name="connsiteY6" fmla="*/ 656885 h 1318896"/>
                <a:gd name="connsiteX7" fmla="*/ 333809 w 3663605"/>
                <a:gd name="connsiteY7" fmla="*/ 596500 h 1318896"/>
                <a:gd name="connsiteX8" fmla="*/ 1015296 w 3663605"/>
                <a:gd name="connsiteY8" fmla="*/ 536116 h 1318896"/>
                <a:gd name="connsiteX9" fmla="*/ 1248208 w 3663605"/>
                <a:gd name="connsiteY9" fmla="*/ 398092 h 1318896"/>
                <a:gd name="connsiteX10" fmla="*/ 1386231 w 3663605"/>
                <a:gd name="connsiteY10" fmla="*/ 294576 h 1318896"/>
                <a:gd name="connsiteX11" fmla="*/ 1619145 w 3663605"/>
                <a:gd name="connsiteY11" fmla="*/ 78915 h 1318896"/>
                <a:gd name="connsiteX12" fmla="*/ 1748541 w 3663605"/>
                <a:gd name="connsiteY12" fmla="*/ 18530 h 1318896"/>
                <a:gd name="connsiteX13" fmla="*/ 1938322 w 3663605"/>
                <a:gd name="connsiteY13" fmla="*/ 1277 h 1318896"/>
                <a:gd name="connsiteX14" fmla="*/ 3102888 w 3663605"/>
                <a:gd name="connsiteY14" fmla="*/ 1278 h 1318896"/>
                <a:gd name="connsiteX15" fmla="*/ 3309922 w 3663605"/>
                <a:gd name="connsiteY15" fmla="*/ 96168 h 1318896"/>
                <a:gd name="connsiteX16" fmla="*/ 3396186 w 3663605"/>
                <a:gd name="connsiteY16" fmla="*/ 208311 h 1318896"/>
                <a:gd name="connsiteX17" fmla="*/ 3603220 w 3663605"/>
                <a:gd name="connsiteY17" fmla="*/ 570621 h 1318896"/>
                <a:gd name="connsiteX18" fmla="*/ 3663605 w 3663605"/>
                <a:gd name="connsiteY18" fmla="*/ 717269 h 1318896"/>
                <a:gd name="connsiteX19" fmla="*/ 3637726 w 3663605"/>
                <a:gd name="connsiteY19" fmla="*/ 1019194 h 1318896"/>
                <a:gd name="connsiteX20" fmla="*/ 3594594 w 3663605"/>
                <a:gd name="connsiteY20" fmla="*/ 1174470 h 1318896"/>
                <a:gd name="connsiteX21" fmla="*/ 3560088 w 3663605"/>
                <a:gd name="connsiteY21" fmla="*/ 1252108 h 1318896"/>
                <a:gd name="connsiteX22" fmla="*/ 3396187 w 3663605"/>
                <a:gd name="connsiteY22" fmla="*/ 1243481 h 1318896"/>
                <a:gd name="connsiteX23" fmla="*/ 3327175 w 3663605"/>
                <a:gd name="connsiteY23" fmla="*/ 941555 h 1318896"/>
                <a:gd name="connsiteX24" fmla="*/ 3128767 w 3663605"/>
                <a:gd name="connsiteY24" fmla="*/ 786281 h 1318896"/>
                <a:gd name="connsiteX25" fmla="*/ 2852722 w 3663605"/>
                <a:gd name="connsiteY25" fmla="*/ 820787 h 1318896"/>
                <a:gd name="connsiteX26" fmla="*/ 2697447 w 3663605"/>
                <a:gd name="connsiteY26" fmla="*/ 941557 h 1318896"/>
                <a:gd name="connsiteX27" fmla="*/ 2637062 w 3663605"/>
                <a:gd name="connsiteY27" fmla="*/ 1070953 h 1318896"/>
                <a:gd name="connsiteX28" fmla="*/ 2628435 w 3663605"/>
                <a:gd name="connsiteY28" fmla="*/ 1286613 h 1318896"/>
                <a:gd name="connsiteX29" fmla="*/ 2464534 w 3663605"/>
                <a:gd name="connsiteY29" fmla="*/ 1312493 h 1318896"/>
                <a:gd name="connsiteX30" fmla="*/ 1299967 w 3663605"/>
                <a:gd name="connsiteY30" fmla="*/ 1312493 h 1318896"/>
                <a:gd name="connsiteX31" fmla="*/ 1092933 w 3663605"/>
                <a:gd name="connsiteY31" fmla="*/ 1312493 h 1318896"/>
                <a:gd name="connsiteX32" fmla="*/ 1049801 w 3663605"/>
                <a:gd name="connsiteY32" fmla="*/ 1200349 h 1318896"/>
                <a:gd name="connsiteX33" fmla="*/ 1049801 w 3663605"/>
                <a:gd name="connsiteY33" fmla="*/ 1079580 h 1318896"/>
                <a:gd name="connsiteX34" fmla="*/ 998042 w 3663605"/>
                <a:gd name="connsiteY34" fmla="*/ 932930 h 1318896"/>
                <a:gd name="connsiteX35" fmla="*/ 903152 w 3663605"/>
                <a:gd name="connsiteY35" fmla="*/ 846666 h 1318896"/>
                <a:gd name="connsiteX36" fmla="*/ 721997 w 3663605"/>
                <a:gd name="connsiteY36" fmla="*/ 777654 h 1318896"/>
                <a:gd name="connsiteX37" fmla="*/ 549471 w 3663605"/>
                <a:gd name="connsiteY37" fmla="*/ 794908 h 1318896"/>
                <a:gd name="connsiteX38" fmla="*/ 420073 w 3663605"/>
                <a:gd name="connsiteY38" fmla="*/ 898424 h 1318896"/>
                <a:gd name="connsiteX39" fmla="*/ 333809 w 3663605"/>
                <a:gd name="connsiteY39" fmla="*/ 1036447 h 1318896"/>
                <a:gd name="connsiteX40" fmla="*/ 325182 w 3663605"/>
                <a:gd name="connsiteY40" fmla="*/ 1252108 h 13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663605" h="1318896">
                  <a:moveTo>
                    <a:pt x="325182" y="1252108"/>
                  </a:moveTo>
                  <a:cubicBezTo>
                    <a:pt x="312242" y="1292365"/>
                    <a:pt x="292114" y="1276549"/>
                    <a:pt x="256171" y="1277987"/>
                  </a:cubicBezTo>
                  <a:cubicBezTo>
                    <a:pt x="220228" y="1279425"/>
                    <a:pt x="158405" y="1266485"/>
                    <a:pt x="109522" y="1260734"/>
                  </a:cubicBezTo>
                  <a:cubicBezTo>
                    <a:pt x="64952" y="1231979"/>
                    <a:pt x="40511" y="1141401"/>
                    <a:pt x="23258" y="1088205"/>
                  </a:cubicBezTo>
                  <a:cubicBezTo>
                    <a:pt x="6005" y="1035009"/>
                    <a:pt x="15612" y="970377"/>
                    <a:pt x="6005" y="941557"/>
                  </a:cubicBezTo>
                  <a:cubicBezTo>
                    <a:pt x="8881" y="918553"/>
                    <a:pt x="-14123" y="919990"/>
                    <a:pt x="14632" y="872545"/>
                  </a:cubicBezTo>
                  <a:cubicBezTo>
                    <a:pt x="43387" y="825100"/>
                    <a:pt x="125337" y="702893"/>
                    <a:pt x="178533" y="656885"/>
                  </a:cubicBezTo>
                  <a:cubicBezTo>
                    <a:pt x="231729" y="610878"/>
                    <a:pt x="194349" y="616628"/>
                    <a:pt x="333809" y="596500"/>
                  </a:cubicBezTo>
                  <a:cubicBezTo>
                    <a:pt x="473269" y="576372"/>
                    <a:pt x="871522" y="556244"/>
                    <a:pt x="1015296" y="536116"/>
                  </a:cubicBezTo>
                  <a:cubicBezTo>
                    <a:pt x="1159070" y="515988"/>
                    <a:pt x="1186386" y="438349"/>
                    <a:pt x="1248208" y="398092"/>
                  </a:cubicBezTo>
                  <a:cubicBezTo>
                    <a:pt x="1310030" y="357835"/>
                    <a:pt x="1324408" y="347772"/>
                    <a:pt x="1386231" y="294576"/>
                  </a:cubicBezTo>
                  <a:cubicBezTo>
                    <a:pt x="1448054" y="241380"/>
                    <a:pt x="1558760" y="124923"/>
                    <a:pt x="1619145" y="78915"/>
                  </a:cubicBezTo>
                  <a:cubicBezTo>
                    <a:pt x="1679530" y="32907"/>
                    <a:pt x="1695345" y="31470"/>
                    <a:pt x="1748541" y="18530"/>
                  </a:cubicBezTo>
                  <a:cubicBezTo>
                    <a:pt x="1801737" y="5590"/>
                    <a:pt x="1712598" y="4152"/>
                    <a:pt x="1938322" y="1277"/>
                  </a:cubicBezTo>
                  <a:cubicBezTo>
                    <a:pt x="2164046" y="-1598"/>
                    <a:pt x="2714699" y="1278"/>
                    <a:pt x="3102888" y="1278"/>
                  </a:cubicBezTo>
                  <a:cubicBezTo>
                    <a:pt x="3228524" y="18878"/>
                    <a:pt x="3282605" y="64538"/>
                    <a:pt x="3309922" y="96168"/>
                  </a:cubicBezTo>
                  <a:cubicBezTo>
                    <a:pt x="3337239" y="127798"/>
                    <a:pt x="3347303" y="129235"/>
                    <a:pt x="3396186" y="208311"/>
                  </a:cubicBezTo>
                  <a:cubicBezTo>
                    <a:pt x="3445069" y="287387"/>
                    <a:pt x="3558650" y="485795"/>
                    <a:pt x="3603220" y="570621"/>
                  </a:cubicBezTo>
                  <a:cubicBezTo>
                    <a:pt x="3647790" y="655447"/>
                    <a:pt x="3657854" y="642507"/>
                    <a:pt x="3663605" y="717269"/>
                  </a:cubicBezTo>
                  <a:cubicBezTo>
                    <a:pt x="3660730" y="820786"/>
                    <a:pt x="3649228" y="942994"/>
                    <a:pt x="3637726" y="1019194"/>
                  </a:cubicBezTo>
                  <a:cubicBezTo>
                    <a:pt x="3626224" y="1095394"/>
                    <a:pt x="3607534" y="1135651"/>
                    <a:pt x="3594594" y="1174470"/>
                  </a:cubicBezTo>
                  <a:cubicBezTo>
                    <a:pt x="3581654" y="1213289"/>
                    <a:pt x="3593156" y="1240606"/>
                    <a:pt x="3560088" y="1252108"/>
                  </a:cubicBezTo>
                  <a:cubicBezTo>
                    <a:pt x="3527020" y="1263610"/>
                    <a:pt x="3435006" y="1295240"/>
                    <a:pt x="3396187" y="1243481"/>
                  </a:cubicBezTo>
                  <a:cubicBezTo>
                    <a:pt x="3357368" y="1191722"/>
                    <a:pt x="3371745" y="1017755"/>
                    <a:pt x="3327175" y="941555"/>
                  </a:cubicBezTo>
                  <a:cubicBezTo>
                    <a:pt x="3282605" y="865355"/>
                    <a:pt x="3207843" y="803534"/>
                    <a:pt x="3128767" y="786281"/>
                  </a:cubicBezTo>
                  <a:cubicBezTo>
                    <a:pt x="3049692" y="769028"/>
                    <a:pt x="2924609" y="794908"/>
                    <a:pt x="2852722" y="820787"/>
                  </a:cubicBezTo>
                  <a:cubicBezTo>
                    <a:pt x="2780835" y="846666"/>
                    <a:pt x="2733390" y="899863"/>
                    <a:pt x="2697447" y="941557"/>
                  </a:cubicBezTo>
                  <a:cubicBezTo>
                    <a:pt x="2661504" y="983251"/>
                    <a:pt x="2651440" y="1042198"/>
                    <a:pt x="2637062" y="1070953"/>
                  </a:cubicBezTo>
                  <a:cubicBezTo>
                    <a:pt x="2625560" y="1124149"/>
                    <a:pt x="2631310" y="1253545"/>
                    <a:pt x="2628435" y="1286613"/>
                  </a:cubicBezTo>
                  <a:cubicBezTo>
                    <a:pt x="2619809" y="1289488"/>
                    <a:pt x="2685945" y="1308180"/>
                    <a:pt x="2464534" y="1312493"/>
                  </a:cubicBezTo>
                  <a:cubicBezTo>
                    <a:pt x="2243123" y="1316806"/>
                    <a:pt x="1688156" y="1312493"/>
                    <a:pt x="1299967" y="1312493"/>
                  </a:cubicBezTo>
                  <a:cubicBezTo>
                    <a:pt x="1078494" y="1301946"/>
                    <a:pt x="1134627" y="1331184"/>
                    <a:pt x="1092933" y="1312493"/>
                  </a:cubicBezTo>
                  <a:cubicBezTo>
                    <a:pt x="1051239" y="1293802"/>
                    <a:pt x="1058427" y="1211851"/>
                    <a:pt x="1049801" y="1200349"/>
                  </a:cubicBezTo>
                  <a:cubicBezTo>
                    <a:pt x="1032691" y="1131909"/>
                    <a:pt x="1058427" y="1124150"/>
                    <a:pt x="1049801" y="1079580"/>
                  </a:cubicBezTo>
                  <a:cubicBezTo>
                    <a:pt x="1041175" y="1035010"/>
                    <a:pt x="1021046" y="974624"/>
                    <a:pt x="998042" y="932930"/>
                  </a:cubicBezTo>
                  <a:cubicBezTo>
                    <a:pt x="976476" y="899862"/>
                    <a:pt x="939095" y="873983"/>
                    <a:pt x="903152" y="846666"/>
                  </a:cubicBezTo>
                  <a:cubicBezTo>
                    <a:pt x="848518" y="817911"/>
                    <a:pt x="780944" y="786280"/>
                    <a:pt x="721997" y="777654"/>
                  </a:cubicBezTo>
                  <a:cubicBezTo>
                    <a:pt x="663050" y="769028"/>
                    <a:pt x="599792" y="774780"/>
                    <a:pt x="549471" y="794908"/>
                  </a:cubicBezTo>
                  <a:cubicBezTo>
                    <a:pt x="499150" y="815036"/>
                    <a:pt x="456017" y="858168"/>
                    <a:pt x="420073" y="898424"/>
                  </a:cubicBezTo>
                  <a:cubicBezTo>
                    <a:pt x="384129" y="938680"/>
                    <a:pt x="351062" y="974624"/>
                    <a:pt x="333809" y="1036447"/>
                  </a:cubicBezTo>
                  <a:cubicBezTo>
                    <a:pt x="316556" y="1098270"/>
                    <a:pt x="338122" y="1211851"/>
                    <a:pt x="325182" y="1252108"/>
                  </a:cubicBezTo>
                  <a:close/>
                </a:path>
              </a:pathLst>
            </a:custGeom>
            <a:solidFill>
              <a:srgbClr val="FFC000">
                <a:lumMod val="60000"/>
                <a:lumOff val="40000"/>
              </a:srgbClr>
            </a:solidFill>
            <a:ln w="317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mn-cs"/>
                </a:rPr>
                <a:t>車両</a:t>
              </a:r>
            </a:p>
          </p:txBody>
        </p:sp>
        <p:grpSp>
          <p:nvGrpSpPr>
            <p:cNvPr id="27" name="グループ化 26"/>
            <p:cNvGrpSpPr/>
            <p:nvPr/>
          </p:nvGrpSpPr>
          <p:grpSpPr>
            <a:xfrm>
              <a:off x="2349559" y="4062065"/>
              <a:ext cx="684000" cy="684001"/>
              <a:chOff x="2371651" y="5124102"/>
              <a:chExt cx="684002" cy="684002"/>
            </a:xfrm>
          </p:grpSpPr>
          <p:sp>
            <p:nvSpPr>
              <p:cNvPr id="32" name="星 8 31"/>
              <p:cNvSpPr/>
              <p:nvPr/>
            </p:nvSpPr>
            <p:spPr>
              <a:xfrm>
                <a:off x="2407651" y="5159042"/>
                <a:ext cx="612002" cy="612002"/>
              </a:xfrm>
              <a:prstGeom prst="star8">
                <a:avLst>
                  <a:gd name="adj" fmla="val 17222"/>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entury" panose="02040604050505020304" pitchFamily="18" charset="0"/>
                  <a:ea typeface="メイリオ" panose="020B0604030504040204" pitchFamily="50" charset="-128"/>
                  <a:cs typeface="+mn-cs"/>
                </a:endParaRPr>
              </a:p>
            </p:txBody>
          </p:sp>
          <p:sp>
            <p:nvSpPr>
              <p:cNvPr id="33" name="ドーナツ 32"/>
              <p:cNvSpPr/>
              <p:nvPr/>
            </p:nvSpPr>
            <p:spPr>
              <a:xfrm>
                <a:off x="2371651" y="5124102"/>
                <a:ext cx="684002" cy="684002"/>
              </a:xfrm>
              <a:prstGeom prst="donut">
                <a:avLst>
                  <a:gd name="adj" fmla="val 17811"/>
                </a:avLst>
              </a:prstGeom>
              <a:solidFill>
                <a:sysClr val="windowText" lastClr="000000">
                  <a:lumMod val="75000"/>
                  <a:lumOff val="25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mn-cs"/>
                </a:endParaRPr>
              </a:p>
            </p:txBody>
          </p:sp>
          <p:sp>
            <p:nvSpPr>
              <p:cNvPr id="34" name="ドーナツ 33"/>
              <p:cNvSpPr/>
              <p:nvPr/>
            </p:nvSpPr>
            <p:spPr>
              <a:xfrm>
                <a:off x="2650270" y="5411322"/>
                <a:ext cx="108000" cy="108000"/>
              </a:xfrm>
              <a:prstGeom prst="donut">
                <a:avLst>
                  <a:gd name="adj" fmla="val 16367"/>
                </a:avLst>
              </a:prstGeom>
              <a:solidFill>
                <a:sysClr val="windowText" lastClr="000000">
                  <a:lumMod val="85000"/>
                  <a:lumOff val="15000"/>
                </a:sysClr>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mn-cs"/>
                </a:endParaRPr>
              </a:p>
            </p:txBody>
          </p:sp>
        </p:grpSp>
        <p:grpSp>
          <p:nvGrpSpPr>
            <p:cNvPr id="28" name="グループ化 27"/>
            <p:cNvGrpSpPr/>
            <p:nvPr/>
          </p:nvGrpSpPr>
          <p:grpSpPr>
            <a:xfrm>
              <a:off x="4697819" y="4060512"/>
              <a:ext cx="684000" cy="684001"/>
              <a:chOff x="2371651" y="5124102"/>
              <a:chExt cx="684002" cy="684002"/>
            </a:xfrm>
          </p:grpSpPr>
          <p:sp>
            <p:nvSpPr>
              <p:cNvPr id="29" name="星 8 28"/>
              <p:cNvSpPr/>
              <p:nvPr/>
            </p:nvSpPr>
            <p:spPr>
              <a:xfrm>
                <a:off x="2407651" y="5159042"/>
                <a:ext cx="612002" cy="612002"/>
              </a:xfrm>
              <a:prstGeom prst="star8">
                <a:avLst>
                  <a:gd name="adj" fmla="val 17222"/>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entury" panose="02040604050505020304" pitchFamily="18" charset="0"/>
                  <a:ea typeface="メイリオ" panose="020B0604030504040204" pitchFamily="50" charset="-128"/>
                  <a:cs typeface="+mn-cs"/>
                </a:endParaRPr>
              </a:p>
            </p:txBody>
          </p:sp>
          <p:sp>
            <p:nvSpPr>
              <p:cNvPr id="30" name="ドーナツ 29"/>
              <p:cNvSpPr/>
              <p:nvPr/>
            </p:nvSpPr>
            <p:spPr>
              <a:xfrm>
                <a:off x="2371651" y="5124102"/>
                <a:ext cx="684002" cy="684002"/>
              </a:xfrm>
              <a:prstGeom prst="donut">
                <a:avLst>
                  <a:gd name="adj" fmla="val 17811"/>
                </a:avLst>
              </a:prstGeom>
              <a:solidFill>
                <a:sysClr val="windowText" lastClr="000000">
                  <a:lumMod val="75000"/>
                  <a:lumOff val="25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mn-cs"/>
                </a:endParaRPr>
              </a:p>
            </p:txBody>
          </p:sp>
          <p:sp>
            <p:nvSpPr>
              <p:cNvPr id="31" name="ドーナツ 30"/>
              <p:cNvSpPr/>
              <p:nvPr/>
            </p:nvSpPr>
            <p:spPr>
              <a:xfrm>
                <a:off x="2650270" y="5411322"/>
                <a:ext cx="108000" cy="108000"/>
              </a:xfrm>
              <a:prstGeom prst="donut">
                <a:avLst>
                  <a:gd name="adj" fmla="val 16367"/>
                </a:avLst>
              </a:prstGeom>
              <a:solidFill>
                <a:sysClr val="windowText" lastClr="000000">
                  <a:lumMod val="85000"/>
                  <a:lumOff val="15000"/>
                </a:sysClr>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mn-cs"/>
                </a:endParaRPr>
              </a:p>
            </p:txBody>
          </p:sp>
        </p:grpSp>
      </p:grpSp>
      <p:sp>
        <p:nvSpPr>
          <p:cNvPr id="35" name="角丸四角形 34"/>
          <p:cNvSpPr/>
          <p:nvPr/>
        </p:nvSpPr>
        <p:spPr>
          <a:xfrm>
            <a:off x="5877786" y="3680689"/>
            <a:ext cx="1577662" cy="438274"/>
          </a:xfrm>
          <a:prstGeom prst="roundRect">
            <a:avLst/>
          </a:prstGeom>
          <a:solidFill>
            <a:srgbClr val="4472C4"/>
          </a:solidFill>
          <a:ln w="25400" cap="flat" cmpd="sng" algn="ctr">
            <a:solidFill>
              <a:srgbClr val="4472C4">
                <a:shade val="50000"/>
              </a:srgbClr>
            </a:solidFill>
            <a:prstDash val="solid"/>
            <a:miter lim="800000"/>
            <a:tailEnd type="oval"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white"/>
                </a:solidFill>
                <a:effectLst/>
                <a:uLnTx/>
                <a:uFillTx/>
                <a:latin typeface="Century" panose="02040604050505020304" pitchFamily="18" charset="0"/>
                <a:ea typeface="メイリオ" panose="020B0604030504040204" pitchFamily="50" charset="-128"/>
                <a:cs typeface="+mn-cs"/>
              </a:rPr>
              <a:t>運転支援</a:t>
            </a:r>
            <a:endParaRPr kumimoji="0" lang="en-US" altLang="ja-JP" sz="1600" b="0" i="0" u="none" strike="noStrike" kern="0" cap="none" spc="0" normalizeH="0" baseline="0" noProof="0" dirty="0">
              <a:ln>
                <a:noFill/>
              </a:ln>
              <a:solidFill>
                <a:prstClr val="white"/>
              </a:solidFill>
              <a:effectLst/>
              <a:uLnTx/>
              <a:uFillTx/>
              <a:latin typeface="Century" panose="02040604050505020304" pitchFamily="18" charset="0"/>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white"/>
                </a:solidFill>
                <a:effectLst/>
                <a:uLnTx/>
                <a:uFillTx/>
                <a:latin typeface="Century" panose="02040604050505020304" pitchFamily="18" charset="0"/>
                <a:ea typeface="メイリオ" panose="020B0604030504040204" pitchFamily="50" charset="-128"/>
                <a:cs typeface="+mn-cs"/>
              </a:rPr>
              <a:t>システム</a:t>
            </a:r>
            <a:endParaRPr kumimoji="0" lang="en-US" altLang="ja-JP" sz="1600" b="0" i="0" u="none" strike="noStrike" kern="0" cap="none" spc="0" normalizeH="0" baseline="0" noProof="0" dirty="0">
              <a:ln>
                <a:noFill/>
              </a:ln>
              <a:solidFill>
                <a:prstClr val="white"/>
              </a:solidFill>
              <a:effectLst/>
              <a:uLnTx/>
              <a:uFillTx/>
              <a:latin typeface="Century" panose="02040604050505020304" pitchFamily="18" charset="0"/>
              <a:ea typeface="メイリオ" panose="020B0604030504040204" pitchFamily="50" charset="-128"/>
              <a:cs typeface="+mn-cs"/>
            </a:endParaRPr>
          </a:p>
        </p:txBody>
      </p:sp>
      <p:sp>
        <p:nvSpPr>
          <p:cNvPr id="36" name="角丸四角形 35"/>
          <p:cNvSpPr/>
          <p:nvPr/>
        </p:nvSpPr>
        <p:spPr>
          <a:xfrm>
            <a:off x="5877786" y="2609175"/>
            <a:ext cx="1577662" cy="306358"/>
          </a:xfrm>
          <a:prstGeom prst="roundRect">
            <a:avLst/>
          </a:prstGeom>
          <a:solidFill>
            <a:srgbClr val="4472C4"/>
          </a:solidFill>
          <a:ln w="25400" cap="flat" cmpd="sng" algn="ctr">
            <a:solidFill>
              <a:srgbClr val="4472C4">
                <a:shade val="50000"/>
              </a:srgbClr>
            </a:solidFill>
            <a:prstDash val="solid"/>
            <a:miter lim="800000"/>
            <a:tailEnd type="oval"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white"/>
                </a:solidFill>
                <a:effectLst/>
                <a:uLnTx/>
                <a:uFillTx/>
                <a:latin typeface="Century" panose="02040604050505020304" pitchFamily="18" charset="0"/>
                <a:ea typeface="メイリオ" panose="020B0604030504040204" pitchFamily="50" charset="-128"/>
                <a:cs typeface="+mn-cs"/>
              </a:rPr>
              <a:t>ドライバー</a:t>
            </a:r>
            <a:endParaRPr kumimoji="0" lang="en-US" altLang="ja-JP" sz="1800" b="0" i="0" u="none" strike="noStrike" kern="0" cap="none" spc="0" normalizeH="0" baseline="0" noProof="0" dirty="0">
              <a:ln>
                <a:noFill/>
              </a:ln>
              <a:solidFill>
                <a:prstClr val="white"/>
              </a:solidFill>
              <a:effectLst/>
              <a:uLnTx/>
              <a:uFillTx/>
              <a:latin typeface="Century" panose="02040604050505020304" pitchFamily="18" charset="0"/>
              <a:ea typeface="メイリオ" panose="020B0604030504040204" pitchFamily="50" charset="-128"/>
              <a:cs typeface="+mn-cs"/>
            </a:endParaRPr>
          </a:p>
        </p:txBody>
      </p:sp>
      <p:sp>
        <p:nvSpPr>
          <p:cNvPr id="37" name="角丸四角形 36"/>
          <p:cNvSpPr/>
          <p:nvPr/>
        </p:nvSpPr>
        <p:spPr>
          <a:xfrm>
            <a:off x="4283968" y="3750085"/>
            <a:ext cx="1414806" cy="306358"/>
          </a:xfrm>
          <a:prstGeom prst="roundRect">
            <a:avLst/>
          </a:prstGeom>
          <a:solidFill>
            <a:srgbClr val="4472C4"/>
          </a:solidFill>
          <a:ln w="25400" cap="flat" cmpd="sng" algn="ctr">
            <a:solidFill>
              <a:srgbClr val="4472C4">
                <a:shade val="50000"/>
              </a:srgbClr>
            </a:solidFill>
            <a:prstDash val="solid"/>
            <a:miter lim="800000"/>
            <a:tailEnd type="oval"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white"/>
                </a:solidFill>
                <a:effectLst/>
                <a:uLnTx/>
                <a:uFillTx/>
                <a:latin typeface="Century" panose="02040604050505020304" pitchFamily="18" charset="0"/>
                <a:ea typeface="メイリオ" panose="020B0604030504040204" pitchFamily="50" charset="-128"/>
                <a:cs typeface="+mn-cs"/>
              </a:rPr>
              <a:t>他システム</a:t>
            </a:r>
            <a:endParaRPr kumimoji="0" lang="en-US" altLang="ja-JP" sz="1600" b="0" i="0" u="none" strike="noStrike" kern="0" cap="none" spc="0" normalizeH="0" baseline="0" noProof="0" dirty="0">
              <a:ln>
                <a:noFill/>
              </a:ln>
              <a:solidFill>
                <a:prstClr val="white"/>
              </a:solidFill>
              <a:effectLst/>
              <a:uLnTx/>
              <a:uFillTx/>
              <a:latin typeface="Century" panose="02040604050505020304" pitchFamily="18" charset="0"/>
              <a:ea typeface="メイリオ" panose="020B0604030504040204" pitchFamily="50" charset="-128"/>
              <a:cs typeface="+mn-cs"/>
            </a:endParaRPr>
          </a:p>
        </p:txBody>
      </p:sp>
      <p:sp>
        <p:nvSpPr>
          <p:cNvPr id="38" name="十二角形 37"/>
          <p:cNvSpPr/>
          <p:nvPr/>
        </p:nvSpPr>
        <p:spPr>
          <a:xfrm>
            <a:off x="7839484" y="1967322"/>
            <a:ext cx="1245321" cy="3766858"/>
          </a:xfrm>
          <a:prstGeom prst="dodecagon">
            <a:avLst/>
          </a:prstGeom>
          <a:solidFill>
            <a:srgbClr val="70AD47"/>
          </a:solidFill>
          <a:ln w="25400" cap="flat" cmpd="sng" algn="ctr">
            <a:solidFill>
              <a:srgbClr val="70AD47">
                <a:shade val="50000"/>
              </a:srgbClr>
            </a:solidFill>
            <a:prstDash val="dash"/>
            <a:miter lim="800000"/>
            <a:tailEnd type="oval"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white"/>
                </a:solidFill>
                <a:effectLst/>
                <a:uLnTx/>
                <a:uFillTx/>
                <a:latin typeface="Century" panose="02040604050505020304" pitchFamily="18" charset="0"/>
                <a:ea typeface="メイリオ" panose="020B0604030504040204" pitchFamily="50" charset="-128"/>
                <a:cs typeface="+mn-cs"/>
              </a:rPr>
              <a:t>環境</a:t>
            </a:r>
            <a:endParaRPr kumimoji="0" lang="en-US" altLang="ja-JP" sz="1800" b="0" i="0" u="none" strike="noStrike" kern="0" cap="none" spc="0" normalizeH="0" baseline="0" noProof="0" dirty="0">
              <a:ln>
                <a:noFill/>
              </a:ln>
              <a:solidFill>
                <a:prstClr val="white"/>
              </a:solidFill>
              <a:effectLst/>
              <a:uLnTx/>
              <a:uFillTx/>
              <a:latin typeface="Century" panose="02040604050505020304" pitchFamily="18" charset="0"/>
              <a:ea typeface="メイリオ" panose="020B0604030504040204" pitchFamily="50" charset="-128"/>
              <a:cs typeface="+mn-cs"/>
            </a:endParaRPr>
          </a:p>
        </p:txBody>
      </p:sp>
      <p:cxnSp>
        <p:nvCxnSpPr>
          <p:cNvPr id="39" name="直線矢印コネクタ 38"/>
          <p:cNvCxnSpPr>
            <a:cxnSpLocks/>
          </p:cNvCxnSpPr>
          <p:nvPr/>
        </p:nvCxnSpPr>
        <p:spPr>
          <a:xfrm>
            <a:off x="6621278" y="2915533"/>
            <a:ext cx="0" cy="756000"/>
          </a:xfrm>
          <a:prstGeom prst="straightConnector1">
            <a:avLst/>
          </a:prstGeom>
          <a:noFill/>
          <a:ln w="38100" cap="flat" cmpd="sng" algn="ctr">
            <a:solidFill>
              <a:srgbClr val="FF3300"/>
            </a:solidFill>
            <a:prstDash val="solid"/>
            <a:miter lim="800000"/>
            <a:tailEnd type="triangle"/>
          </a:ln>
          <a:effectLst/>
        </p:spPr>
      </p:cxnSp>
      <p:cxnSp>
        <p:nvCxnSpPr>
          <p:cNvPr id="40" name="直線矢印コネクタ 39"/>
          <p:cNvCxnSpPr>
            <a:cxnSpLocks/>
          </p:cNvCxnSpPr>
          <p:nvPr/>
        </p:nvCxnSpPr>
        <p:spPr>
          <a:xfrm>
            <a:off x="6627034" y="4111148"/>
            <a:ext cx="0" cy="540000"/>
          </a:xfrm>
          <a:prstGeom prst="straightConnector1">
            <a:avLst/>
          </a:prstGeom>
          <a:noFill/>
          <a:ln w="38100" cap="flat" cmpd="sng" algn="ctr">
            <a:solidFill>
              <a:srgbClr val="FF3300"/>
            </a:solidFill>
            <a:prstDash val="solid"/>
            <a:miter lim="800000"/>
            <a:tailEnd type="triangle"/>
          </a:ln>
          <a:effectLst/>
        </p:spPr>
      </p:cxnSp>
      <p:cxnSp>
        <p:nvCxnSpPr>
          <p:cNvPr id="41" name="直線矢印コネクタ 40"/>
          <p:cNvCxnSpPr>
            <a:stCxn id="37" idx="3"/>
            <a:endCxn id="35" idx="1"/>
          </p:cNvCxnSpPr>
          <p:nvPr/>
        </p:nvCxnSpPr>
        <p:spPr>
          <a:xfrm flipV="1">
            <a:off x="5698774" y="3899826"/>
            <a:ext cx="179012" cy="3438"/>
          </a:xfrm>
          <a:prstGeom prst="straightConnector1">
            <a:avLst/>
          </a:prstGeom>
          <a:noFill/>
          <a:ln w="38100" cap="flat" cmpd="sng" algn="ctr">
            <a:solidFill>
              <a:srgbClr val="4472C4"/>
            </a:solidFill>
            <a:prstDash val="solid"/>
            <a:miter lim="800000"/>
            <a:tailEnd type="triangle"/>
          </a:ln>
          <a:effectLst/>
        </p:spPr>
      </p:cxnSp>
      <p:cxnSp>
        <p:nvCxnSpPr>
          <p:cNvPr id="42" name="直線矢印コネクタ 41"/>
          <p:cNvCxnSpPr>
            <a:endCxn id="35" idx="3"/>
          </p:cNvCxnSpPr>
          <p:nvPr/>
        </p:nvCxnSpPr>
        <p:spPr>
          <a:xfrm flipH="1">
            <a:off x="7455448" y="3894978"/>
            <a:ext cx="747310" cy="4848"/>
          </a:xfrm>
          <a:prstGeom prst="straightConnector1">
            <a:avLst/>
          </a:prstGeom>
          <a:noFill/>
          <a:ln w="38100" cap="flat" cmpd="sng" algn="ctr">
            <a:solidFill>
              <a:srgbClr val="4472C4"/>
            </a:solidFill>
            <a:prstDash val="solid"/>
            <a:miter lim="800000"/>
            <a:tailEnd type="triangle"/>
          </a:ln>
          <a:effectLst/>
        </p:spPr>
      </p:cxnSp>
      <p:cxnSp>
        <p:nvCxnSpPr>
          <p:cNvPr id="43" name="直線矢印コネクタ 42"/>
          <p:cNvCxnSpPr>
            <a:cxnSpLocks/>
          </p:cNvCxnSpPr>
          <p:nvPr/>
        </p:nvCxnSpPr>
        <p:spPr>
          <a:xfrm flipV="1">
            <a:off x="7696685" y="5163605"/>
            <a:ext cx="75342" cy="2785"/>
          </a:xfrm>
          <a:prstGeom prst="straightConnector1">
            <a:avLst/>
          </a:prstGeom>
          <a:noFill/>
          <a:ln w="38100" cap="flat" cmpd="sng" algn="ctr">
            <a:solidFill>
              <a:srgbClr val="4472C4"/>
            </a:solidFill>
            <a:prstDash val="solid"/>
            <a:miter lim="800000"/>
            <a:tailEnd type="triangle"/>
          </a:ln>
          <a:effectLst/>
        </p:spPr>
      </p:cxnSp>
      <p:cxnSp>
        <p:nvCxnSpPr>
          <p:cNvPr id="44" name="直線矢印コネクタ 43"/>
          <p:cNvCxnSpPr>
            <a:endCxn id="36" idx="3"/>
          </p:cNvCxnSpPr>
          <p:nvPr/>
        </p:nvCxnSpPr>
        <p:spPr>
          <a:xfrm flipH="1">
            <a:off x="7455448" y="2762354"/>
            <a:ext cx="747313" cy="0"/>
          </a:xfrm>
          <a:prstGeom prst="straightConnector1">
            <a:avLst/>
          </a:prstGeom>
          <a:noFill/>
          <a:ln w="38100" cap="flat" cmpd="sng" algn="ctr">
            <a:solidFill>
              <a:srgbClr val="4472C4"/>
            </a:solidFill>
            <a:prstDash val="solid"/>
            <a:miter lim="800000"/>
            <a:tailEnd type="triangle"/>
          </a:ln>
          <a:effectLst/>
        </p:spPr>
      </p:cxnSp>
      <p:cxnSp>
        <p:nvCxnSpPr>
          <p:cNvPr id="45" name="直線矢印コネクタ 44"/>
          <p:cNvCxnSpPr>
            <a:cxnSpLocks/>
          </p:cNvCxnSpPr>
          <p:nvPr/>
        </p:nvCxnSpPr>
        <p:spPr>
          <a:xfrm>
            <a:off x="6954828" y="2920480"/>
            <a:ext cx="0" cy="720000"/>
          </a:xfrm>
          <a:prstGeom prst="straightConnector1">
            <a:avLst/>
          </a:prstGeom>
          <a:noFill/>
          <a:ln w="38100" cap="flat" cmpd="sng" algn="ctr">
            <a:solidFill>
              <a:srgbClr val="5B9BD5">
                <a:lumMod val="75000"/>
              </a:srgbClr>
            </a:solidFill>
            <a:prstDash val="solid"/>
            <a:miter lim="800000"/>
            <a:headEnd type="triangle"/>
            <a:tailEnd type="none"/>
          </a:ln>
          <a:effectLst/>
        </p:spPr>
      </p:cxnSp>
      <p:cxnSp>
        <p:nvCxnSpPr>
          <p:cNvPr id="46" name="直線矢印コネクタ 45"/>
          <p:cNvCxnSpPr>
            <a:cxnSpLocks/>
          </p:cNvCxnSpPr>
          <p:nvPr/>
        </p:nvCxnSpPr>
        <p:spPr>
          <a:xfrm>
            <a:off x="6958739" y="4112326"/>
            <a:ext cx="0" cy="540000"/>
          </a:xfrm>
          <a:prstGeom prst="straightConnector1">
            <a:avLst/>
          </a:prstGeom>
          <a:noFill/>
          <a:ln w="38100" cap="flat" cmpd="sng" algn="ctr">
            <a:solidFill>
              <a:srgbClr val="5B9BD5">
                <a:lumMod val="75000"/>
              </a:srgbClr>
            </a:solidFill>
            <a:prstDash val="solid"/>
            <a:miter lim="800000"/>
            <a:headEnd type="triangle"/>
            <a:tailEnd type="none"/>
          </a:ln>
          <a:effectLst/>
        </p:spPr>
      </p:cxnSp>
      <p:grpSp>
        <p:nvGrpSpPr>
          <p:cNvPr id="47" name="グループ化 46"/>
          <p:cNvGrpSpPr/>
          <p:nvPr/>
        </p:nvGrpSpPr>
        <p:grpSpPr>
          <a:xfrm>
            <a:off x="6361680" y="1967323"/>
            <a:ext cx="853781" cy="743158"/>
            <a:chOff x="6917122" y="1102557"/>
            <a:chExt cx="1014023" cy="1205788"/>
          </a:xfrm>
          <a:solidFill>
            <a:srgbClr val="5B9BD5">
              <a:lumMod val="40000"/>
              <a:lumOff val="60000"/>
            </a:srgbClr>
          </a:solidFill>
        </p:grpSpPr>
        <p:sp>
          <p:nvSpPr>
            <p:cNvPr id="48" name="円/楕円 47"/>
            <p:cNvSpPr/>
            <p:nvPr/>
          </p:nvSpPr>
          <p:spPr>
            <a:xfrm>
              <a:off x="7708915" y="1102557"/>
              <a:ext cx="222230" cy="251615"/>
            </a:xfrm>
            <a:prstGeom prst="ellipse">
              <a:avLst/>
            </a:prstGeom>
            <a:grp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entury" panose="02040604050505020304" pitchFamily="18" charset="0"/>
                <a:ea typeface="メイリオ" panose="020B0604030504040204" pitchFamily="50" charset="-128"/>
                <a:cs typeface="+mn-cs"/>
              </a:endParaRPr>
            </a:p>
          </p:txBody>
        </p:sp>
        <p:sp>
          <p:nvSpPr>
            <p:cNvPr id="49" name="角丸四角形 48"/>
            <p:cNvSpPr/>
            <p:nvPr/>
          </p:nvSpPr>
          <p:spPr>
            <a:xfrm rot="975752">
              <a:off x="7603636" y="1341273"/>
              <a:ext cx="228833" cy="547781"/>
            </a:xfrm>
            <a:prstGeom prst="roundRect">
              <a:avLst>
                <a:gd name="adj" fmla="val 34244"/>
              </a:avLst>
            </a:prstGeom>
            <a:grp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entury" panose="02040604050505020304" pitchFamily="18" charset="0"/>
                <a:ea typeface="メイリオ" panose="020B0604030504040204" pitchFamily="50" charset="-128"/>
                <a:cs typeface="+mn-cs"/>
              </a:endParaRPr>
            </a:p>
          </p:txBody>
        </p:sp>
        <p:sp>
          <p:nvSpPr>
            <p:cNvPr id="50" name="フリーフォーム 49"/>
            <p:cNvSpPr/>
            <p:nvPr/>
          </p:nvSpPr>
          <p:spPr>
            <a:xfrm>
              <a:off x="6917122" y="1729167"/>
              <a:ext cx="661514" cy="485779"/>
            </a:xfrm>
            <a:custGeom>
              <a:avLst/>
              <a:gdLst>
                <a:gd name="connsiteX0" fmla="*/ 666750 w 771525"/>
                <a:gd name="connsiteY0" fmla="*/ 0 h 532920"/>
                <a:gd name="connsiteX1" fmla="*/ 571500 w 771525"/>
                <a:gd name="connsiteY1" fmla="*/ 9525 h 532920"/>
                <a:gd name="connsiteX2" fmla="*/ 495300 w 771525"/>
                <a:gd name="connsiteY2" fmla="*/ 28575 h 532920"/>
                <a:gd name="connsiteX3" fmla="*/ 457200 w 771525"/>
                <a:gd name="connsiteY3" fmla="*/ 38100 h 532920"/>
                <a:gd name="connsiteX4" fmla="*/ 371475 w 771525"/>
                <a:gd name="connsiteY4" fmla="*/ 66675 h 532920"/>
                <a:gd name="connsiteX5" fmla="*/ 342900 w 771525"/>
                <a:gd name="connsiteY5" fmla="*/ 76200 h 532920"/>
                <a:gd name="connsiteX6" fmla="*/ 314325 w 771525"/>
                <a:gd name="connsiteY6" fmla="*/ 85725 h 532920"/>
                <a:gd name="connsiteX7" fmla="*/ 295275 w 771525"/>
                <a:gd name="connsiteY7" fmla="*/ 123825 h 532920"/>
                <a:gd name="connsiteX8" fmla="*/ 276225 w 771525"/>
                <a:gd name="connsiteY8" fmla="*/ 180975 h 532920"/>
                <a:gd name="connsiteX9" fmla="*/ 266700 w 771525"/>
                <a:gd name="connsiteY9" fmla="*/ 209550 h 532920"/>
                <a:gd name="connsiteX10" fmla="*/ 238125 w 771525"/>
                <a:gd name="connsiteY10" fmla="*/ 285750 h 532920"/>
                <a:gd name="connsiteX11" fmla="*/ 200025 w 771525"/>
                <a:gd name="connsiteY11" fmla="*/ 342900 h 532920"/>
                <a:gd name="connsiteX12" fmla="*/ 161925 w 771525"/>
                <a:gd name="connsiteY12" fmla="*/ 400050 h 532920"/>
                <a:gd name="connsiteX13" fmla="*/ 9525 w 771525"/>
                <a:gd name="connsiteY13" fmla="*/ 409575 h 532920"/>
                <a:gd name="connsiteX14" fmla="*/ 0 w 771525"/>
                <a:gd name="connsiteY14" fmla="*/ 447675 h 532920"/>
                <a:gd name="connsiteX15" fmla="*/ 9525 w 771525"/>
                <a:gd name="connsiteY15" fmla="*/ 504825 h 532920"/>
                <a:gd name="connsiteX16" fmla="*/ 38100 w 771525"/>
                <a:gd name="connsiteY16" fmla="*/ 514350 h 532920"/>
                <a:gd name="connsiteX17" fmla="*/ 152400 w 771525"/>
                <a:gd name="connsiteY17" fmla="*/ 523875 h 532920"/>
                <a:gd name="connsiteX18" fmla="*/ 361950 w 771525"/>
                <a:gd name="connsiteY18" fmla="*/ 485775 h 532920"/>
                <a:gd name="connsiteX19" fmla="*/ 371475 w 771525"/>
                <a:gd name="connsiteY19" fmla="*/ 457200 h 532920"/>
                <a:gd name="connsiteX20" fmla="*/ 381000 w 771525"/>
                <a:gd name="connsiteY20" fmla="*/ 342900 h 532920"/>
                <a:gd name="connsiteX21" fmla="*/ 409575 w 771525"/>
                <a:gd name="connsiteY21" fmla="*/ 285750 h 532920"/>
                <a:gd name="connsiteX22" fmla="*/ 438150 w 771525"/>
                <a:gd name="connsiteY22" fmla="*/ 257175 h 532920"/>
                <a:gd name="connsiteX23" fmla="*/ 495300 w 771525"/>
                <a:gd name="connsiteY23" fmla="*/ 219075 h 532920"/>
                <a:gd name="connsiteX24" fmla="*/ 523875 w 771525"/>
                <a:gd name="connsiteY24" fmla="*/ 200025 h 532920"/>
                <a:gd name="connsiteX25" fmla="*/ 657225 w 771525"/>
                <a:gd name="connsiteY25" fmla="*/ 190500 h 532920"/>
                <a:gd name="connsiteX26" fmla="*/ 771525 w 771525"/>
                <a:gd name="connsiteY26" fmla="*/ 171450 h 532920"/>
                <a:gd name="connsiteX0" fmla="*/ 666750 w 771525"/>
                <a:gd name="connsiteY0" fmla="*/ 0 h 532920"/>
                <a:gd name="connsiteX1" fmla="*/ 571500 w 771525"/>
                <a:gd name="connsiteY1" fmla="*/ 9525 h 532920"/>
                <a:gd name="connsiteX2" fmla="*/ 495300 w 771525"/>
                <a:gd name="connsiteY2" fmla="*/ 28575 h 532920"/>
                <a:gd name="connsiteX3" fmla="*/ 457200 w 771525"/>
                <a:gd name="connsiteY3" fmla="*/ 38100 h 532920"/>
                <a:gd name="connsiteX4" fmla="*/ 342900 w 771525"/>
                <a:gd name="connsiteY4" fmla="*/ 76200 h 532920"/>
                <a:gd name="connsiteX5" fmla="*/ 314325 w 771525"/>
                <a:gd name="connsiteY5" fmla="*/ 85725 h 532920"/>
                <a:gd name="connsiteX6" fmla="*/ 295275 w 771525"/>
                <a:gd name="connsiteY6" fmla="*/ 123825 h 532920"/>
                <a:gd name="connsiteX7" fmla="*/ 276225 w 771525"/>
                <a:gd name="connsiteY7" fmla="*/ 180975 h 532920"/>
                <a:gd name="connsiteX8" fmla="*/ 266700 w 771525"/>
                <a:gd name="connsiteY8" fmla="*/ 209550 h 532920"/>
                <a:gd name="connsiteX9" fmla="*/ 238125 w 771525"/>
                <a:gd name="connsiteY9" fmla="*/ 285750 h 532920"/>
                <a:gd name="connsiteX10" fmla="*/ 200025 w 771525"/>
                <a:gd name="connsiteY10" fmla="*/ 342900 h 532920"/>
                <a:gd name="connsiteX11" fmla="*/ 161925 w 771525"/>
                <a:gd name="connsiteY11" fmla="*/ 400050 h 532920"/>
                <a:gd name="connsiteX12" fmla="*/ 9525 w 771525"/>
                <a:gd name="connsiteY12" fmla="*/ 409575 h 532920"/>
                <a:gd name="connsiteX13" fmla="*/ 0 w 771525"/>
                <a:gd name="connsiteY13" fmla="*/ 447675 h 532920"/>
                <a:gd name="connsiteX14" fmla="*/ 9525 w 771525"/>
                <a:gd name="connsiteY14" fmla="*/ 504825 h 532920"/>
                <a:gd name="connsiteX15" fmla="*/ 38100 w 771525"/>
                <a:gd name="connsiteY15" fmla="*/ 514350 h 532920"/>
                <a:gd name="connsiteX16" fmla="*/ 152400 w 771525"/>
                <a:gd name="connsiteY16" fmla="*/ 523875 h 532920"/>
                <a:gd name="connsiteX17" fmla="*/ 361950 w 771525"/>
                <a:gd name="connsiteY17" fmla="*/ 485775 h 532920"/>
                <a:gd name="connsiteX18" fmla="*/ 371475 w 771525"/>
                <a:gd name="connsiteY18" fmla="*/ 457200 h 532920"/>
                <a:gd name="connsiteX19" fmla="*/ 381000 w 771525"/>
                <a:gd name="connsiteY19" fmla="*/ 342900 h 532920"/>
                <a:gd name="connsiteX20" fmla="*/ 409575 w 771525"/>
                <a:gd name="connsiteY20" fmla="*/ 285750 h 532920"/>
                <a:gd name="connsiteX21" fmla="*/ 438150 w 771525"/>
                <a:gd name="connsiteY21" fmla="*/ 257175 h 532920"/>
                <a:gd name="connsiteX22" fmla="*/ 495300 w 771525"/>
                <a:gd name="connsiteY22" fmla="*/ 219075 h 532920"/>
                <a:gd name="connsiteX23" fmla="*/ 523875 w 771525"/>
                <a:gd name="connsiteY23" fmla="*/ 200025 h 532920"/>
                <a:gd name="connsiteX24" fmla="*/ 657225 w 771525"/>
                <a:gd name="connsiteY24" fmla="*/ 190500 h 532920"/>
                <a:gd name="connsiteX25" fmla="*/ 771525 w 771525"/>
                <a:gd name="connsiteY25" fmla="*/ 171450 h 532920"/>
                <a:gd name="connsiteX0" fmla="*/ 666750 w 771525"/>
                <a:gd name="connsiteY0" fmla="*/ 0 h 532920"/>
                <a:gd name="connsiteX1" fmla="*/ 571500 w 771525"/>
                <a:gd name="connsiteY1" fmla="*/ 9525 h 532920"/>
                <a:gd name="connsiteX2" fmla="*/ 495300 w 771525"/>
                <a:gd name="connsiteY2" fmla="*/ 28575 h 532920"/>
                <a:gd name="connsiteX3" fmla="*/ 457200 w 771525"/>
                <a:gd name="connsiteY3" fmla="*/ 38100 h 532920"/>
                <a:gd name="connsiteX4" fmla="*/ 342900 w 771525"/>
                <a:gd name="connsiteY4" fmla="*/ 76200 h 532920"/>
                <a:gd name="connsiteX5" fmla="*/ 295275 w 771525"/>
                <a:gd name="connsiteY5" fmla="*/ 123825 h 532920"/>
                <a:gd name="connsiteX6" fmla="*/ 276225 w 771525"/>
                <a:gd name="connsiteY6" fmla="*/ 180975 h 532920"/>
                <a:gd name="connsiteX7" fmla="*/ 266700 w 771525"/>
                <a:gd name="connsiteY7" fmla="*/ 209550 h 532920"/>
                <a:gd name="connsiteX8" fmla="*/ 238125 w 771525"/>
                <a:gd name="connsiteY8" fmla="*/ 285750 h 532920"/>
                <a:gd name="connsiteX9" fmla="*/ 200025 w 771525"/>
                <a:gd name="connsiteY9" fmla="*/ 342900 h 532920"/>
                <a:gd name="connsiteX10" fmla="*/ 161925 w 771525"/>
                <a:gd name="connsiteY10" fmla="*/ 400050 h 532920"/>
                <a:gd name="connsiteX11" fmla="*/ 9525 w 771525"/>
                <a:gd name="connsiteY11" fmla="*/ 409575 h 532920"/>
                <a:gd name="connsiteX12" fmla="*/ 0 w 771525"/>
                <a:gd name="connsiteY12" fmla="*/ 447675 h 532920"/>
                <a:gd name="connsiteX13" fmla="*/ 9525 w 771525"/>
                <a:gd name="connsiteY13" fmla="*/ 504825 h 532920"/>
                <a:gd name="connsiteX14" fmla="*/ 38100 w 771525"/>
                <a:gd name="connsiteY14" fmla="*/ 514350 h 532920"/>
                <a:gd name="connsiteX15" fmla="*/ 152400 w 771525"/>
                <a:gd name="connsiteY15" fmla="*/ 523875 h 532920"/>
                <a:gd name="connsiteX16" fmla="*/ 361950 w 771525"/>
                <a:gd name="connsiteY16" fmla="*/ 485775 h 532920"/>
                <a:gd name="connsiteX17" fmla="*/ 371475 w 771525"/>
                <a:gd name="connsiteY17" fmla="*/ 457200 h 532920"/>
                <a:gd name="connsiteX18" fmla="*/ 381000 w 771525"/>
                <a:gd name="connsiteY18" fmla="*/ 342900 h 532920"/>
                <a:gd name="connsiteX19" fmla="*/ 409575 w 771525"/>
                <a:gd name="connsiteY19" fmla="*/ 285750 h 532920"/>
                <a:gd name="connsiteX20" fmla="*/ 438150 w 771525"/>
                <a:gd name="connsiteY20" fmla="*/ 257175 h 532920"/>
                <a:gd name="connsiteX21" fmla="*/ 495300 w 771525"/>
                <a:gd name="connsiteY21" fmla="*/ 219075 h 532920"/>
                <a:gd name="connsiteX22" fmla="*/ 523875 w 771525"/>
                <a:gd name="connsiteY22" fmla="*/ 200025 h 532920"/>
                <a:gd name="connsiteX23" fmla="*/ 657225 w 771525"/>
                <a:gd name="connsiteY23" fmla="*/ 190500 h 532920"/>
                <a:gd name="connsiteX24" fmla="*/ 771525 w 771525"/>
                <a:gd name="connsiteY24" fmla="*/ 171450 h 532920"/>
                <a:gd name="connsiteX0" fmla="*/ 666750 w 771525"/>
                <a:gd name="connsiteY0" fmla="*/ 0 h 532920"/>
                <a:gd name="connsiteX1" fmla="*/ 571500 w 771525"/>
                <a:gd name="connsiteY1" fmla="*/ 9525 h 532920"/>
                <a:gd name="connsiteX2" fmla="*/ 495300 w 771525"/>
                <a:gd name="connsiteY2" fmla="*/ 28575 h 532920"/>
                <a:gd name="connsiteX3" fmla="*/ 457200 w 771525"/>
                <a:gd name="connsiteY3" fmla="*/ 38100 h 532920"/>
                <a:gd name="connsiteX4" fmla="*/ 342900 w 771525"/>
                <a:gd name="connsiteY4" fmla="*/ 76200 h 532920"/>
                <a:gd name="connsiteX5" fmla="*/ 276225 w 771525"/>
                <a:gd name="connsiteY5" fmla="*/ 180975 h 532920"/>
                <a:gd name="connsiteX6" fmla="*/ 266700 w 771525"/>
                <a:gd name="connsiteY6" fmla="*/ 209550 h 532920"/>
                <a:gd name="connsiteX7" fmla="*/ 238125 w 771525"/>
                <a:gd name="connsiteY7" fmla="*/ 285750 h 532920"/>
                <a:gd name="connsiteX8" fmla="*/ 200025 w 771525"/>
                <a:gd name="connsiteY8" fmla="*/ 342900 h 532920"/>
                <a:gd name="connsiteX9" fmla="*/ 161925 w 771525"/>
                <a:gd name="connsiteY9" fmla="*/ 400050 h 532920"/>
                <a:gd name="connsiteX10" fmla="*/ 9525 w 771525"/>
                <a:gd name="connsiteY10" fmla="*/ 409575 h 532920"/>
                <a:gd name="connsiteX11" fmla="*/ 0 w 771525"/>
                <a:gd name="connsiteY11" fmla="*/ 447675 h 532920"/>
                <a:gd name="connsiteX12" fmla="*/ 9525 w 771525"/>
                <a:gd name="connsiteY12" fmla="*/ 504825 h 532920"/>
                <a:gd name="connsiteX13" fmla="*/ 38100 w 771525"/>
                <a:gd name="connsiteY13" fmla="*/ 514350 h 532920"/>
                <a:gd name="connsiteX14" fmla="*/ 152400 w 771525"/>
                <a:gd name="connsiteY14" fmla="*/ 523875 h 532920"/>
                <a:gd name="connsiteX15" fmla="*/ 361950 w 771525"/>
                <a:gd name="connsiteY15" fmla="*/ 485775 h 532920"/>
                <a:gd name="connsiteX16" fmla="*/ 371475 w 771525"/>
                <a:gd name="connsiteY16" fmla="*/ 457200 h 532920"/>
                <a:gd name="connsiteX17" fmla="*/ 381000 w 771525"/>
                <a:gd name="connsiteY17" fmla="*/ 342900 h 532920"/>
                <a:gd name="connsiteX18" fmla="*/ 409575 w 771525"/>
                <a:gd name="connsiteY18" fmla="*/ 285750 h 532920"/>
                <a:gd name="connsiteX19" fmla="*/ 438150 w 771525"/>
                <a:gd name="connsiteY19" fmla="*/ 257175 h 532920"/>
                <a:gd name="connsiteX20" fmla="*/ 495300 w 771525"/>
                <a:gd name="connsiteY20" fmla="*/ 219075 h 532920"/>
                <a:gd name="connsiteX21" fmla="*/ 523875 w 771525"/>
                <a:gd name="connsiteY21" fmla="*/ 200025 h 532920"/>
                <a:gd name="connsiteX22" fmla="*/ 657225 w 771525"/>
                <a:gd name="connsiteY22" fmla="*/ 190500 h 532920"/>
                <a:gd name="connsiteX23" fmla="*/ 771525 w 771525"/>
                <a:gd name="connsiteY23" fmla="*/ 171450 h 532920"/>
                <a:gd name="connsiteX0" fmla="*/ 666750 w 771525"/>
                <a:gd name="connsiteY0" fmla="*/ 0 h 532920"/>
                <a:gd name="connsiteX1" fmla="*/ 571500 w 771525"/>
                <a:gd name="connsiteY1" fmla="*/ 9525 h 532920"/>
                <a:gd name="connsiteX2" fmla="*/ 495300 w 771525"/>
                <a:gd name="connsiteY2" fmla="*/ 28575 h 532920"/>
                <a:gd name="connsiteX3" fmla="*/ 457200 w 771525"/>
                <a:gd name="connsiteY3" fmla="*/ 38100 h 532920"/>
                <a:gd name="connsiteX4" fmla="*/ 342900 w 771525"/>
                <a:gd name="connsiteY4" fmla="*/ 76200 h 532920"/>
                <a:gd name="connsiteX5" fmla="*/ 266700 w 771525"/>
                <a:gd name="connsiteY5" fmla="*/ 209550 h 532920"/>
                <a:gd name="connsiteX6" fmla="*/ 238125 w 771525"/>
                <a:gd name="connsiteY6" fmla="*/ 285750 h 532920"/>
                <a:gd name="connsiteX7" fmla="*/ 200025 w 771525"/>
                <a:gd name="connsiteY7" fmla="*/ 342900 h 532920"/>
                <a:gd name="connsiteX8" fmla="*/ 161925 w 771525"/>
                <a:gd name="connsiteY8" fmla="*/ 400050 h 532920"/>
                <a:gd name="connsiteX9" fmla="*/ 9525 w 771525"/>
                <a:gd name="connsiteY9" fmla="*/ 409575 h 532920"/>
                <a:gd name="connsiteX10" fmla="*/ 0 w 771525"/>
                <a:gd name="connsiteY10" fmla="*/ 447675 h 532920"/>
                <a:gd name="connsiteX11" fmla="*/ 9525 w 771525"/>
                <a:gd name="connsiteY11" fmla="*/ 504825 h 532920"/>
                <a:gd name="connsiteX12" fmla="*/ 38100 w 771525"/>
                <a:gd name="connsiteY12" fmla="*/ 514350 h 532920"/>
                <a:gd name="connsiteX13" fmla="*/ 152400 w 771525"/>
                <a:gd name="connsiteY13" fmla="*/ 523875 h 532920"/>
                <a:gd name="connsiteX14" fmla="*/ 361950 w 771525"/>
                <a:gd name="connsiteY14" fmla="*/ 485775 h 532920"/>
                <a:gd name="connsiteX15" fmla="*/ 371475 w 771525"/>
                <a:gd name="connsiteY15" fmla="*/ 457200 h 532920"/>
                <a:gd name="connsiteX16" fmla="*/ 381000 w 771525"/>
                <a:gd name="connsiteY16" fmla="*/ 342900 h 532920"/>
                <a:gd name="connsiteX17" fmla="*/ 409575 w 771525"/>
                <a:gd name="connsiteY17" fmla="*/ 285750 h 532920"/>
                <a:gd name="connsiteX18" fmla="*/ 438150 w 771525"/>
                <a:gd name="connsiteY18" fmla="*/ 257175 h 532920"/>
                <a:gd name="connsiteX19" fmla="*/ 495300 w 771525"/>
                <a:gd name="connsiteY19" fmla="*/ 219075 h 532920"/>
                <a:gd name="connsiteX20" fmla="*/ 523875 w 771525"/>
                <a:gd name="connsiteY20" fmla="*/ 200025 h 532920"/>
                <a:gd name="connsiteX21" fmla="*/ 657225 w 771525"/>
                <a:gd name="connsiteY21" fmla="*/ 190500 h 532920"/>
                <a:gd name="connsiteX22" fmla="*/ 771525 w 771525"/>
                <a:gd name="connsiteY22" fmla="*/ 171450 h 532920"/>
                <a:gd name="connsiteX0" fmla="*/ 666750 w 771525"/>
                <a:gd name="connsiteY0" fmla="*/ 0 h 532920"/>
                <a:gd name="connsiteX1" fmla="*/ 571500 w 771525"/>
                <a:gd name="connsiteY1" fmla="*/ 9525 h 532920"/>
                <a:gd name="connsiteX2" fmla="*/ 495300 w 771525"/>
                <a:gd name="connsiteY2" fmla="*/ 28575 h 532920"/>
                <a:gd name="connsiteX3" fmla="*/ 457200 w 771525"/>
                <a:gd name="connsiteY3" fmla="*/ 38100 h 532920"/>
                <a:gd name="connsiteX4" fmla="*/ 342900 w 771525"/>
                <a:gd name="connsiteY4" fmla="*/ 76200 h 532920"/>
                <a:gd name="connsiteX5" fmla="*/ 266700 w 771525"/>
                <a:gd name="connsiteY5" fmla="*/ 209550 h 532920"/>
                <a:gd name="connsiteX6" fmla="*/ 200025 w 771525"/>
                <a:gd name="connsiteY6" fmla="*/ 342900 h 532920"/>
                <a:gd name="connsiteX7" fmla="*/ 161925 w 771525"/>
                <a:gd name="connsiteY7" fmla="*/ 400050 h 532920"/>
                <a:gd name="connsiteX8" fmla="*/ 9525 w 771525"/>
                <a:gd name="connsiteY8" fmla="*/ 409575 h 532920"/>
                <a:gd name="connsiteX9" fmla="*/ 0 w 771525"/>
                <a:gd name="connsiteY9" fmla="*/ 447675 h 532920"/>
                <a:gd name="connsiteX10" fmla="*/ 9525 w 771525"/>
                <a:gd name="connsiteY10" fmla="*/ 504825 h 532920"/>
                <a:gd name="connsiteX11" fmla="*/ 38100 w 771525"/>
                <a:gd name="connsiteY11" fmla="*/ 514350 h 532920"/>
                <a:gd name="connsiteX12" fmla="*/ 152400 w 771525"/>
                <a:gd name="connsiteY12" fmla="*/ 523875 h 532920"/>
                <a:gd name="connsiteX13" fmla="*/ 361950 w 771525"/>
                <a:gd name="connsiteY13" fmla="*/ 485775 h 532920"/>
                <a:gd name="connsiteX14" fmla="*/ 371475 w 771525"/>
                <a:gd name="connsiteY14" fmla="*/ 457200 h 532920"/>
                <a:gd name="connsiteX15" fmla="*/ 381000 w 771525"/>
                <a:gd name="connsiteY15" fmla="*/ 342900 h 532920"/>
                <a:gd name="connsiteX16" fmla="*/ 409575 w 771525"/>
                <a:gd name="connsiteY16" fmla="*/ 285750 h 532920"/>
                <a:gd name="connsiteX17" fmla="*/ 438150 w 771525"/>
                <a:gd name="connsiteY17" fmla="*/ 257175 h 532920"/>
                <a:gd name="connsiteX18" fmla="*/ 495300 w 771525"/>
                <a:gd name="connsiteY18" fmla="*/ 219075 h 532920"/>
                <a:gd name="connsiteX19" fmla="*/ 523875 w 771525"/>
                <a:gd name="connsiteY19" fmla="*/ 200025 h 532920"/>
                <a:gd name="connsiteX20" fmla="*/ 657225 w 771525"/>
                <a:gd name="connsiteY20" fmla="*/ 190500 h 532920"/>
                <a:gd name="connsiteX21" fmla="*/ 771525 w 771525"/>
                <a:gd name="connsiteY21" fmla="*/ 171450 h 532920"/>
                <a:gd name="connsiteX0" fmla="*/ 667919 w 772694"/>
                <a:gd name="connsiteY0" fmla="*/ 0 h 532920"/>
                <a:gd name="connsiteX1" fmla="*/ 572669 w 772694"/>
                <a:gd name="connsiteY1" fmla="*/ 9525 h 532920"/>
                <a:gd name="connsiteX2" fmla="*/ 496469 w 772694"/>
                <a:gd name="connsiteY2" fmla="*/ 28575 h 532920"/>
                <a:gd name="connsiteX3" fmla="*/ 458369 w 772694"/>
                <a:gd name="connsiteY3" fmla="*/ 38100 h 532920"/>
                <a:gd name="connsiteX4" fmla="*/ 344069 w 772694"/>
                <a:gd name="connsiteY4" fmla="*/ 76200 h 532920"/>
                <a:gd name="connsiteX5" fmla="*/ 267869 w 772694"/>
                <a:gd name="connsiteY5" fmla="*/ 209550 h 532920"/>
                <a:gd name="connsiteX6" fmla="*/ 201194 w 772694"/>
                <a:gd name="connsiteY6" fmla="*/ 342900 h 532920"/>
                <a:gd name="connsiteX7" fmla="*/ 163094 w 772694"/>
                <a:gd name="connsiteY7" fmla="*/ 400050 h 532920"/>
                <a:gd name="connsiteX8" fmla="*/ 10694 w 772694"/>
                <a:gd name="connsiteY8" fmla="*/ 409575 h 532920"/>
                <a:gd name="connsiteX9" fmla="*/ 1169 w 772694"/>
                <a:gd name="connsiteY9" fmla="*/ 447675 h 532920"/>
                <a:gd name="connsiteX10" fmla="*/ 39269 w 772694"/>
                <a:gd name="connsiteY10" fmla="*/ 514350 h 532920"/>
                <a:gd name="connsiteX11" fmla="*/ 153569 w 772694"/>
                <a:gd name="connsiteY11" fmla="*/ 523875 h 532920"/>
                <a:gd name="connsiteX12" fmla="*/ 363119 w 772694"/>
                <a:gd name="connsiteY12" fmla="*/ 485775 h 532920"/>
                <a:gd name="connsiteX13" fmla="*/ 372644 w 772694"/>
                <a:gd name="connsiteY13" fmla="*/ 457200 h 532920"/>
                <a:gd name="connsiteX14" fmla="*/ 382169 w 772694"/>
                <a:gd name="connsiteY14" fmla="*/ 342900 h 532920"/>
                <a:gd name="connsiteX15" fmla="*/ 410744 w 772694"/>
                <a:gd name="connsiteY15" fmla="*/ 285750 h 532920"/>
                <a:gd name="connsiteX16" fmla="*/ 439319 w 772694"/>
                <a:gd name="connsiteY16" fmla="*/ 257175 h 532920"/>
                <a:gd name="connsiteX17" fmla="*/ 496469 w 772694"/>
                <a:gd name="connsiteY17" fmla="*/ 219075 h 532920"/>
                <a:gd name="connsiteX18" fmla="*/ 525044 w 772694"/>
                <a:gd name="connsiteY18" fmla="*/ 200025 h 532920"/>
                <a:gd name="connsiteX19" fmla="*/ 658394 w 772694"/>
                <a:gd name="connsiteY19" fmla="*/ 190500 h 532920"/>
                <a:gd name="connsiteX20" fmla="*/ 772694 w 772694"/>
                <a:gd name="connsiteY20" fmla="*/ 171450 h 532920"/>
                <a:gd name="connsiteX0" fmla="*/ 675834 w 780609"/>
                <a:gd name="connsiteY0" fmla="*/ 0 h 532920"/>
                <a:gd name="connsiteX1" fmla="*/ 580584 w 780609"/>
                <a:gd name="connsiteY1" fmla="*/ 9525 h 532920"/>
                <a:gd name="connsiteX2" fmla="*/ 504384 w 780609"/>
                <a:gd name="connsiteY2" fmla="*/ 28575 h 532920"/>
                <a:gd name="connsiteX3" fmla="*/ 466284 w 780609"/>
                <a:gd name="connsiteY3" fmla="*/ 38100 h 532920"/>
                <a:gd name="connsiteX4" fmla="*/ 351984 w 780609"/>
                <a:gd name="connsiteY4" fmla="*/ 76200 h 532920"/>
                <a:gd name="connsiteX5" fmla="*/ 275784 w 780609"/>
                <a:gd name="connsiteY5" fmla="*/ 209550 h 532920"/>
                <a:gd name="connsiteX6" fmla="*/ 209109 w 780609"/>
                <a:gd name="connsiteY6" fmla="*/ 342900 h 532920"/>
                <a:gd name="connsiteX7" fmla="*/ 171009 w 780609"/>
                <a:gd name="connsiteY7" fmla="*/ 400050 h 532920"/>
                <a:gd name="connsiteX8" fmla="*/ 18609 w 780609"/>
                <a:gd name="connsiteY8" fmla="*/ 409575 h 532920"/>
                <a:gd name="connsiteX9" fmla="*/ 9084 w 780609"/>
                <a:gd name="connsiteY9" fmla="*/ 447675 h 532920"/>
                <a:gd name="connsiteX10" fmla="*/ 161484 w 780609"/>
                <a:gd name="connsiteY10" fmla="*/ 523875 h 532920"/>
                <a:gd name="connsiteX11" fmla="*/ 371034 w 780609"/>
                <a:gd name="connsiteY11" fmla="*/ 485775 h 532920"/>
                <a:gd name="connsiteX12" fmla="*/ 380559 w 780609"/>
                <a:gd name="connsiteY12" fmla="*/ 457200 h 532920"/>
                <a:gd name="connsiteX13" fmla="*/ 390084 w 780609"/>
                <a:gd name="connsiteY13" fmla="*/ 342900 h 532920"/>
                <a:gd name="connsiteX14" fmla="*/ 418659 w 780609"/>
                <a:gd name="connsiteY14" fmla="*/ 285750 h 532920"/>
                <a:gd name="connsiteX15" fmla="*/ 447234 w 780609"/>
                <a:gd name="connsiteY15" fmla="*/ 257175 h 532920"/>
                <a:gd name="connsiteX16" fmla="*/ 504384 w 780609"/>
                <a:gd name="connsiteY16" fmla="*/ 219075 h 532920"/>
                <a:gd name="connsiteX17" fmla="*/ 532959 w 780609"/>
                <a:gd name="connsiteY17" fmla="*/ 200025 h 532920"/>
                <a:gd name="connsiteX18" fmla="*/ 666309 w 780609"/>
                <a:gd name="connsiteY18" fmla="*/ 190500 h 532920"/>
                <a:gd name="connsiteX19" fmla="*/ 780609 w 780609"/>
                <a:gd name="connsiteY19" fmla="*/ 171450 h 532920"/>
                <a:gd name="connsiteX0" fmla="*/ 676353 w 781128"/>
                <a:gd name="connsiteY0" fmla="*/ 0 h 485888"/>
                <a:gd name="connsiteX1" fmla="*/ 581103 w 781128"/>
                <a:gd name="connsiteY1" fmla="*/ 9525 h 485888"/>
                <a:gd name="connsiteX2" fmla="*/ 504903 w 781128"/>
                <a:gd name="connsiteY2" fmla="*/ 28575 h 485888"/>
                <a:gd name="connsiteX3" fmla="*/ 466803 w 781128"/>
                <a:gd name="connsiteY3" fmla="*/ 38100 h 485888"/>
                <a:gd name="connsiteX4" fmla="*/ 352503 w 781128"/>
                <a:gd name="connsiteY4" fmla="*/ 76200 h 485888"/>
                <a:gd name="connsiteX5" fmla="*/ 276303 w 781128"/>
                <a:gd name="connsiteY5" fmla="*/ 209550 h 485888"/>
                <a:gd name="connsiteX6" fmla="*/ 209628 w 781128"/>
                <a:gd name="connsiteY6" fmla="*/ 342900 h 485888"/>
                <a:gd name="connsiteX7" fmla="*/ 171528 w 781128"/>
                <a:gd name="connsiteY7" fmla="*/ 400050 h 485888"/>
                <a:gd name="connsiteX8" fmla="*/ 19128 w 781128"/>
                <a:gd name="connsiteY8" fmla="*/ 409575 h 485888"/>
                <a:gd name="connsiteX9" fmla="*/ 9603 w 781128"/>
                <a:gd name="connsiteY9" fmla="*/ 447675 h 485888"/>
                <a:gd name="connsiteX10" fmla="*/ 169147 w 781128"/>
                <a:gd name="connsiteY10" fmla="*/ 469107 h 485888"/>
                <a:gd name="connsiteX11" fmla="*/ 371553 w 781128"/>
                <a:gd name="connsiteY11" fmla="*/ 485775 h 485888"/>
                <a:gd name="connsiteX12" fmla="*/ 381078 w 781128"/>
                <a:gd name="connsiteY12" fmla="*/ 457200 h 485888"/>
                <a:gd name="connsiteX13" fmla="*/ 390603 w 781128"/>
                <a:gd name="connsiteY13" fmla="*/ 342900 h 485888"/>
                <a:gd name="connsiteX14" fmla="*/ 419178 w 781128"/>
                <a:gd name="connsiteY14" fmla="*/ 285750 h 485888"/>
                <a:gd name="connsiteX15" fmla="*/ 447753 w 781128"/>
                <a:gd name="connsiteY15" fmla="*/ 257175 h 485888"/>
                <a:gd name="connsiteX16" fmla="*/ 504903 w 781128"/>
                <a:gd name="connsiteY16" fmla="*/ 219075 h 485888"/>
                <a:gd name="connsiteX17" fmla="*/ 533478 w 781128"/>
                <a:gd name="connsiteY17" fmla="*/ 200025 h 485888"/>
                <a:gd name="connsiteX18" fmla="*/ 666828 w 781128"/>
                <a:gd name="connsiteY18" fmla="*/ 190500 h 485888"/>
                <a:gd name="connsiteX19" fmla="*/ 781128 w 781128"/>
                <a:gd name="connsiteY19" fmla="*/ 171450 h 485888"/>
                <a:gd name="connsiteX0" fmla="*/ 676353 w 781128"/>
                <a:gd name="connsiteY0" fmla="*/ 0 h 491523"/>
                <a:gd name="connsiteX1" fmla="*/ 581103 w 781128"/>
                <a:gd name="connsiteY1" fmla="*/ 9525 h 491523"/>
                <a:gd name="connsiteX2" fmla="*/ 504903 w 781128"/>
                <a:gd name="connsiteY2" fmla="*/ 28575 h 491523"/>
                <a:gd name="connsiteX3" fmla="*/ 466803 w 781128"/>
                <a:gd name="connsiteY3" fmla="*/ 38100 h 491523"/>
                <a:gd name="connsiteX4" fmla="*/ 352503 w 781128"/>
                <a:gd name="connsiteY4" fmla="*/ 76200 h 491523"/>
                <a:gd name="connsiteX5" fmla="*/ 276303 w 781128"/>
                <a:gd name="connsiteY5" fmla="*/ 209550 h 491523"/>
                <a:gd name="connsiteX6" fmla="*/ 209628 w 781128"/>
                <a:gd name="connsiteY6" fmla="*/ 342900 h 491523"/>
                <a:gd name="connsiteX7" fmla="*/ 171528 w 781128"/>
                <a:gd name="connsiteY7" fmla="*/ 400050 h 491523"/>
                <a:gd name="connsiteX8" fmla="*/ 19128 w 781128"/>
                <a:gd name="connsiteY8" fmla="*/ 409575 h 491523"/>
                <a:gd name="connsiteX9" fmla="*/ 9603 w 781128"/>
                <a:gd name="connsiteY9" fmla="*/ 447675 h 491523"/>
                <a:gd name="connsiteX10" fmla="*/ 169147 w 781128"/>
                <a:gd name="connsiteY10" fmla="*/ 469107 h 491523"/>
                <a:gd name="connsiteX11" fmla="*/ 371553 w 781128"/>
                <a:gd name="connsiteY11" fmla="*/ 485775 h 491523"/>
                <a:gd name="connsiteX12" fmla="*/ 390603 w 781128"/>
                <a:gd name="connsiteY12" fmla="*/ 342900 h 491523"/>
                <a:gd name="connsiteX13" fmla="*/ 419178 w 781128"/>
                <a:gd name="connsiteY13" fmla="*/ 285750 h 491523"/>
                <a:gd name="connsiteX14" fmla="*/ 447753 w 781128"/>
                <a:gd name="connsiteY14" fmla="*/ 257175 h 491523"/>
                <a:gd name="connsiteX15" fmla="*/ 504903 w 781128"/>
                <a:gd name="connsiteY15" fmla="*/ 219075 h 491523"/>
                <a:gd name="connsiteX16" fmla="*/ 533478 w 781128"/>
                <a:gd name="connsiteY16" fmla="*/ 200025 h 491523"/>
                <a:gd name="connsiteX17" fmla="*/ 666828 w 781128"/>
                <a:gd name="connsiteY17" fmla="*/ 190500 h 491523"/>
                <a:gd name="connsiteX18" fmla="*/ 781128 w 781128"/>
                <a:gd name="connsiteY18" fmla="*/ 171450 h 491523"/>
                <a:gd name="connsiteX0" fmla="*/ 676353 w 781128"/>
                <a:gd name="connsiteY0" fmla="*/ 0 h 473543"/>
                <a:gd name="connsiteX1" fmla="*/ 581103 w 781128"/>
                <a:gd name="connsiteY1" fmla="*/ 9525 h 473543"/>
                <a:gd name="connsiteX2" fmla="*/ 504903 w 781128"/>
                <a:gd name="connsiteY2" fmla="*/ 28575 h 473543"/>
                <a:gd name="connsiteX3" fmla="*/ 466803 w 781128"/>
                <a:gd name="connsiteY3" fmla="*/ 38100 h 473543"/>
                <a:gd name="connsiteX4" fmla="*/ 352503 w 781128"/>
                <a:gd name="connsiteY4" fmla="*/ 76200 h 473543"/>
                <a:gd name="connsiteX5" fmla="*/ 276303 w 781128"/>
                <a:gd name="connsiteY5" fmla="*/ 209550 h 473543"/>
                <a:gd name="connsiteX6" fmla="*/ 209628 w 781128"/>
                <a:gd name="connsiteY6" fmla="*/ 342900 h 473543"/>
                <a:gd name="connsiteX7" fmla="*/ 171528 w 781128"/>
                <a:gd name="connsiteY7" fmla="*/ 400050 h 473543"/>
                <a:gd name="connsiteX8" fmla="*/ 19128 w 781128"/>
                <a:gd name="connsiteY8" fmla="*/ 409575 h 473543"/>
                <a:gd name="connsiteX9" fmla="*/ 9603 w 781128"/>
                <a:gd name="connsiteY9" fmla="*/ 447675 h 473543"/>
                <a:gd name="connsiteX10" fmla="*/ 169147 w 781128"/>
                <a:gd name="connsiteY10" fmla="*/ 469107 h 473543"/>
                <a:gd name="connsiteX11" fmla="*/ 283447 w 781128"/>
                <a:gd name="connsiteY11" fmla="*/ 464344 h 473543"/>
                <a:gd name="connsiteX12" fmla="*/ 390603 w 781128"/>
                <a:gd name="connsiteY12" fmla="*/ 342900 h 473543"/>
                <a:gd name="connsiteX13" fmla="*/ 419178 w 781128"/>
                <a:gd name="connsiteY13" fmla="*/ 285750 h 473543"/>
                <a:gd name="connsiteX14" fmla="*/ 447753 w 781128"/>
                <a:gd name="connsiteY14" fmla="*/ 257175 h 473543"/>
                <a:gd name="connsiteX15" fmla="*/ 504903 w 781128"/>
                <a:gd name="connsiteY15" fmla="*/ 219075 h 473543"/>
                <a:gd name="connsiteX16" fmla="*/ 533478 w 781128"/>
                <a:gd name="connsiteY16" fmla="*/ 200025 h 473543"/>
                <a:gd name="connsiteX17" fmla="*/ 666828 w 781128"/>
                <a:gd name="connsiteY17" fmla="*/ 190500 h 473543"/>
                <a:gd name="connsiteX18" fmla="*/ 781128 w 781128"/>
                <a:gd name="connsiteY18" fmla="*/ 171450 h 473543"/>
                <a:gd name="connsiteX0" fmla="*/ 676353 w 781128"/>
                <a:gd name="connsiteY0" fmla="*/ 0 h 476012"/>
                <a:gd name="connsiteX1" fmla="*/ 581103 w 781128"/>
                <a:gd name="connsiteY1" fmla="*/ 9525 h 476012"/>
                <a:gd name="connsiteX2" fmla="*/ 504903 w 781128"/>
                <a:gd name="connsiteY2" fmla="*/ 28575 h 476012"/>
                <a:gd name="connsiteX3" fmla="*/ 466803 w 781128"/>
                <a:gd name="connsiteY3" fmla="*/ 38100 h 476012"/>
                <a:gd name="connsiteX4" fmla="*/ 352503 w 781128"/>
                <a:gd name="connsiteY4" fmla="*/ 76200 h 476012"/>
                <a:gd name="connsiteX5" fmla="*/ 276303 w 781128"/>
                <a:gd name="connsiteY5" fmla="*/ 209550 h 476012"/>
                <a:gd name="connsiteX6" fmla="*/ 209628 w 781128"/>
                <a:gd name="connsiteY6" fmla="*/ 342900 h 476012"/>
                <a:gd name="connsiteX7" fmla="*/ 171528 w 781128"/>
                <a:gd name="connsiteY7" fmla="*/ 400050 h 476012"/>
                <a:gd name="connsiteX8" fmla="*/ 19128 w 781128"/>
                <a:gd name="connsiteY8" fmla="*/ 409575 h 476012"/>
                <a:gd name="connsiteX9" fmla="*/ 9603 w 781128"/>
                <a:gd name="connsiteY9" fmla="*/ 447675 h 476012"/>
                <a:gd name="connsiteX10" fmla="*/ 169147 w 781128"/>
                <a:gd name="connsiteY10" fmla="*/ 469107 h 476012"/>
                <a:gd name="connsiteX11" fmla="*/ 283447 w 781128"/>
                <a:gd name="connsiteY11" fmla="*/ 464344 h 476012"/>
                <a:gd name="connsiteX12" fmla="*/ 323928 w 781128"/>
                <a:gd name="connsiteY12" fmla="*/ 309563 h 476012"/>
                <a:gd name="connsiteX13" fmla="*/ 419178 w 781128"/>
                <a:gd name="connsiteY13" fmla="*/ 285750 h 476012"/>
                <a:gd name="connsiteX14" fmla="*/ 447753 w 781128"/>
                <a:gd name="connsiteY14" fmla="*/ 257175 h 476012"/>
                <a:gd name="connsiteX15" fmla="*/ 504903 w 781128"/>
                <a:gd name="connsiteY15" fmla="*/ 219075 h 476012"/>
                <a:gd name="connsiteX16" fmla="*/ 533478 w 781128"/>
                <a:gd name="connsiteY16" fmla="*/ 200025 h 476012"/>
                <a:gd name="connsiteX17" fmla="*/ 666828 w 781128"/>
                <a:gd name="connsiteY17" fmla="*/ 190500 h 476012"/>
                <a:gd name="connsiteX18" fmla="*/ 781128 w 781128"/>
                <a:gd name="connsiteY18" fmla="*/ 171450 h 476012"/>
                <a:gd name="connsiteX0" fmla="*/ 676353 w 781128"/>
                <a:gd name="connsiteY0" fmla="*/ 0 h 476012"/>
                <a:gd name="connsiteX1" fmla="*/ 581103 w 781128"/>
                <a:gd name="connsiteY1" fmla="*/ 9525 h 476012"/>
                <a:gd name="connsiteX2" fmla="*/ 504903 w 781128"/>
                <a:gd name="connsiteY2" fmla="*/ 28575 h 476012"/>
                <a:gd name="connsiteX3" fmla="*/ 466803 w 781128"/>
                <a:gd name="connsiteY3" fmla="*/ 38100 h 476012"/>
                <a:gd name="connsiteX4" fmla="*/ 352503 w 781128"/>
                <a:gd name="connsiteY4" fmla="*/ 76200 h 476012"/>
                <a:gd name="connsiteX5" fmla="*/ 276303 w 781128"/>
                <a:gd name="connsiteY5" fmla="*/ 209550 h 476012"/>
                <a:gd name="connsiteX6" fmla="*/ 209628 w 781128"/>
                <a:gd name="connsiteY6" fmla="*/ 342900 h 476012"/>
                <a:gd name="connsiteX7" fmla="*/ 171528 w 781128"/>
                <a:gd name="connsiteY7" fmla="*/ 400050 h 476012"/>
                <a:gd name="connsiteX8" fmla="*/ 19128 w 781128"/>
                <a:gd name="connsiteY8" fmla="*/ 409575 h 476012"/>
                <a:gd name="connsiteX9" fmla="*/ 9603 w 781128"/>
                <a:gd name="connsiteY9" fmla="*/ 447675 h 476012"/>
                <a:gd name="connsiteX10" fmla="*/ 169147 w 781128"/>
                <a:gd name="connsiteY10" fmla="*/ 469107 h 476012"/>
                <a:gd name="connsiteX11" fmla="*/ 252491 w 781128"/>
                <a:gd name="connsiteY11" fmla="*/ 464344 h 476012"/>
                <a:gd name="connsiteX12" fmla="*/ 323928 w 781128"/>
                <a:gd name="connsiteY12" fmla="*/ 309563 h 476012"/>
                <a:gd name="connsiteX13" fmla="*/ 419178 w 781128"/>
                <a:gd name="connsiteY13" fmla="*/ 285750 h 476012"/>
                <a:gd name="connsiteX14" fmla="*/ 447753 w 781128"/>
                <a:gd name="connsiteY14" fmla="*/ 257175 h 476012"/>
                <a:gd name="connsiteX15" fmla="*/ 504903 w 781128"/>
                <a:gd name="connsiteY15" fmla="*/ 219075 h 476012"/>
                <a:gd name="connsiteX16" fmla="*/ 533478 w 781128"/>
                <a:gd name="connsiteY16" fmla="*/ 200025 h 476012"/>
                <a:gd name="connsiteX17" fmla="*/ 666828 w 781128"/>
                <a:gd name="connsiteY17" fmla="*/ 190500 h 476012"/>
                <a:gd name="connsiteX18" fmla="*/ 781128 w 781128"/>
                <a:gd name="connsiteY18" fmla="*/ 171450 h 476012"/>
                <a:gd name="connsiteX0" fmla="*/ 676353 w 781128"/>
                <a:gd name="connsiteY0" fmla="*/ 0 h 476012"/>
                <a:gd name="connsiteX1" fmla="*/ 581103 w 781128"/>
                <a:gd name="connsiteY1" fmla="*/ 9525 h 476012"/>
                <a:gd name="connsiteX2" fmla="*/ 504903 w 781128"/>
                <a:gd name="connsiteY2" fmla="*/ 28575 h 476012"/>
                <a:gd name="connsiteX3" fmla="*/ 466803 w 781128"/>
                <a:gd name="connsiteY3" fmla="*/ 38100 h 476012"/>
                <a:gd name="connsiteX4" fmla="*/ 352503 w 781128"/>
                <a:gd name="connsiteY4" fmla="*/ 76200 h 476012"/>
                <a:gd name="connsiteX5" fmla="*/ 276303 w 781128"/>
                <a:gd name="connsiteY5" fmla="*/ 209550 h 476012"/>
                <a:gd name="connsiteX6" fmla="*/ 209628 w 781128"/>
                <a:gd name="connsiteY6" fmla="*/ 342900 h 476012"/>
                <a:gd name="connsiteX7" fmla="*/ 171528 w 781128"/>
                <a:gd name="connsiteY7" fmla="*/ 400050 h 476012"/>
                <a:gd name="connsiteX8" fmla="*/ 19128 w 781128"/>
                <a:gd name="connsiteY8" fmla="*/ 409575 h 476012"/>
                <a:gd name="connsiteX9" fmla="*/ 9603 w 781128"/>
                <a:gd name="connsiteY9" fmla="*/ 447675 h 476012"/>
                <a:gd name="connsiteX10" fmla="*/ 169147 w 781128"/>
                <a:gd name="connsiteY10" fmla="*/ 469107 h 476012"/>
                <a:gd name="connsiteX11" fmla="*/ 252491 w 781128"/>
                <a:gd name="connsiteY11" fmla="*/ 464344 h 476012"/>
                <a:gd name="connsiteX12" fmla="*/ 323928 w 781128"/>
                <a:gd name="connsiteY12" fmla="*/ 309563 h 476012"/>
                <a:gd name="connsiteX13" fmla="*/ 447753 w 781128"/>
                <a:gd name="connsiteY13" fmla="*/ 257175 h 476012"/>
                <a:gd name="connsiteX14" fmla="*/ 504903 w 781128"/>
                <a:gd name="connsiteY14" fmla="*/ 219075 h 476012"/>
                <a:gd name="connsiteX15" fmla="*/ 533478 w 781128"/>
                <a:gd name="connsiteY15" fmla="*/ 200025 h 476012"/>
                <a:gd name="connsiteX16" fmla="*/ 666828 w 781128"/>
                <a:gd name="connsiteY16" fmla="*/ 190500 h 476012"/>
                <a:gd name="connsiteX17" fmla="*/ 781128 w 781128"/>
                <a:gd name="connsiteY17" fmla="*/ 171450 h 476012"/>
                <a:gd name="connsiteX0" fmla="*/ 676353 w 781128"/>
                <a:gd name="connsiteY0" fmla="*/ 0 h 476012"/>
                <a:gd name="connsiteX1" fmla="*/ 581103 w 781128"/>
                <a:gd name="connsiteY1" fmla="*/ 9525 h 476012"/>
                <a:gd name="connsiteX2" fmla="*/ 504903 w 781128"/>
                <a:gd name="connsiteY2" fmla="*/ 28575 h 476012"/>
                <a:gd name="connsiteX3" fmla="*/ 466803 w 781128"/>
                <a:gd name="connsiteY3" fmla="*/ 38100 h 476012"/>
                <a:gd name="connsiteX4" fmla="*/ 352503 w 781128"/>
                <a:gd name="connsiteY4" fmla="*/ 76200 h 476012"/>
                <a:gd name="connsiteX5" fmla="*/ 276303 w 781128"/>
                <a:gd name="connsiteY5" fmla="*/ 209550 h 476012"/>
                <a:gd name="connsiteX6" fmla="*/ 209628 w 781128"/>
                <a:gd name="connsiteY6" fmla="*/ 342900 h 476012"/>
                <a:gd name="connsiteX7" fmla="*/ 171528 w 781128"/>
                <a:gd name="connsiteY7" fmla="*/ 400050 h 476012"/>
                <a:gd name="connsiteX8" fmla="*/ 19128 w 781128"/>
                <a:gd name="connsiteY8" fmla="*/ 409575 h 476012"/>
                <a:gd name="connsiteX9" fmla="*/ 9603 w 781128"/>
                <a:gd name="connsiteY9" fmla="*/ 447675 h 476012"/>
                <a:gd name="connsiteX10" fmla="*/ 169147 w 781128"/>
                <a:gd name="connsiteY10" fmla="*/ 469107 h 476012"/>
                <a:gd name="connsiteX11" fmla="*/ 252491 w 781128"/>
                <a:gd name="connsiteY11" fmla="*/ 464344 h 476012"/>
                <a:gd name="connsiteX12" fmla="*/ 323928 w 781128"/>
                <a:gd name="connsiteY12" fmla="*/ 309563 h 476012"/>
                <a:gd name="connsiteX13" fmla="*/ 412035 w 781128"/>
                <a:gd name="connsiteY13" fmla="*/ 188118 h 476012"/>
                <a:gd name="connsiteX14" fmla="*/ 504903 w 781128"/>
                <a:gd name="connsiteY14" fmla="*/ 219075 h 476012"/>
                <a:gd name="connsiteX15" fmla="*/ 533478 w 781128"/>
                <a:gd name="connsiteY15" fmla="*/ 200025 h 476012"/>
                <a:gd name="connsiteX16" fmla="*/ 666828 w 781128"/>
                <a:gd name="connsiteY16" fmla="*/ 190500 h 476012"/>
                <a:gd name="connsiteX17" fmla="*/ 781128 w 781128"/>
                <a:gd name="connsiteY17" fmla="*/ 171450 h 476012"/>
                <a:gd name="connsiteX0" fmla="*/ 676353 w 781128"/>
                <a:gd name="connsiteY0" fmla="*/ 0 h 476012"/>
                <a:gd name="connsiteX1" fmla="*/ 581103 w 781128"/>
                <a:gd name="connsiteY1" fmla="*/ 9525 h 476012"/>
                <a:gd name="connsiteX2" fmla="*/ 504903 w 781128"/>
                <a:gd name="connsiteY2" fmla="*/ 28575 h 476012"/>
                <a:gd name="connsiteX3" fmla="*/ 466803 w 781128"/>
                <a:gd name="connsiteY3" fmla="*/ 38100 h 476012"/>
                <a:gd name="connsiteX4" fmla="*/ 352503 w 781128"/>
                <a:gd name="connsiteY4" fmla="*/ 76200 h 476012"/>
                <a:gd name="connsiteX5" fmla="*/ 276303 w 781128"/>
                <a:gd name="connsiteY5" fmla="*/ 209550 h 476012"/>
                <a:gd name="connsiteX6" fmla="*/ 209628 w 781128"/>
                <a:gd name="connsiteY6" fmla="*/ 342900 h 476012"/>
                <a:gd name="connsiteX7" fmla="*/ 171528 w 781128"/>
                <a:gd name="connsiteY7" fmla="*/ 400050 h 476012"/>
                <a:gd name="connsiteX8" fmla="*/ 19128 w 781128"/>
                <a:gd name="connsiteY8" fmla="*/ 409575 h 476012"/>
                <a:gd name="connsiteX9" fmla="*/ 9603 w 781128"/>
                <a:gd name="connsiteY9" fmla="*/ 447675 h 476012"/>
                <a:gd name="connsiteX10" fmla="*/ 169147 w 781128"/>
                <a:gd name="connsiteY10" fmla="*/ 469107 h 476012"/>
                <a:gd name="connsiteX11" fmla="*/ 252491 w 781128"/>
                <a:gd name="connsiteY11" fmla="*/ 464344 h 476012"/>
                <a:gd name="connsiteX12" fmla="*/ 323928 w 781128"/>
                <a:gd name="connsiteY12" fmla="*/ 309563 h 476012"/>
                <a:gd name="connsiteX13" fmla="*/ 412035 w 781128"/>
                <a:gd name="connsiteY13" fmla="*/ 188118 h 476012"/>
                <a:gd name="connsiteX14" fmla="*/ 533478 w 781128"/>
                <a:gd name="connsiteY14" fmla="*/ 200025 h 476012"/>
                <a:gd name="connsiteX15" fmla="*/ 666828 w 781128"/>
                <a:gd name="connsiteY15" fmla="*/ 190500 h 476012"/>
                <a:gd name="connsiteX16" fmla="*/ 781128 w 781128"/>
                <a:gd name="connsiteY16" fmla="*/ 171450 h 476012"/>
                <a:gd name="connsiteX0" fmla="*/ 676353 w 781128"/>
                <a:gd name="connsiteY0" fmla="*/ 0 h 476012"/>
                <a:gd name="connsiteX1" fmla="*/ 581103 w 781128"/>
                <a:gd name="connsiteY1" fmla="*/ 9525 h 476012"/>
                <a:gd name="connsiteX2" fmla="*/ 504903 w 781128"/>
                <a:gd name="connsiteY2" fmla="*/ 28575 h 476012"/>
                <a:gd name="connsiteX3" fmla="*/ 466803 w 781128"/>
                <a:gd name="connsiteY3" fmla="*/ 38100 h 476012"/>
                <a:gd name="connsiteX4" fmla="*/ 352503 w 781128"/>
                <a:gd name="connsiteY4" fmla="*/ 76200 h 476012"/>
                <a:gd name="connsiteX5" fmla="*/ 276303 w 781128"/>
                <a:gd name="connsiteY5" fmla="*/ 209550 h 476012"/>
                <a:gd name="connsiteX6" fmla="*/ 209628 w 781128"/>
                <a:gd name="connsiteY6" fmla="*/ 342900 h 476012"/>
                <a:gd name="connsiteX7" fmla="*/ 171528 w 781128"/>
                <a:gd name="connsiteY7" fmla="*/ 400050 h 476012"/>
                <a:gd name="connsiteX8" fmla="*/ 19128 w 781128"/>
                <a:gd name="connsiteY8" fmla="*/ 409575 h 476012"/>
                <a:gd name="connsiteX9" fmla="*/ 9603 w 781128"/>
                <a:gd name="connsiteY9" fmla="*/ 447675 h 476012"/>
                <a:gd name="connsiteX10" fmla="*/ 169147 w 781128"/>
                <a:gd name="connsiteY10" fmla="*/ 469107 h 476012"/>
                <a:gd name="connsiteX11" fmla="*/ 252491 w 781128"/>
                <a:gd name="connsiteY11" fmla="*/ 464344 h 476012"/>
                <a:gd name="connsiteX12" fmla="*/ 323928 w 781128"/>
                <a:gd name="connsiteY12" fmla="*/ 309563 h 476012"/>
                <a:gd name="connsiteX13" fmla="*/ 412035 w 781128"/>
                <a:gd name="connsiteY13" fmla="*/ 188118 h 476012"/>
                <a:gd name="connsiteX14" fmla="*/ 533478 w 781128"/>
                <a:gd name="connsiteY14" fmla="*/ 200025 h 476012"/>
                <a:gd name="connsiteX15" fmla="*/ 781128 w 781128"/>
                <a:gd name="connsiteY15" fmla="*/ 171450 h 476012"/>
                <a:gd name="connsiteX0" fmla="*/ 676353 w 781128"/>
                <a:gd name="connsiteY0" fmla="*/ 0 h 476012"/>
                <a:gd name="connsiteX1" fmla="*/ 581103 w 781128"/>
                <a:gd name="connsiteY1" fmla="*/ 9525 h 476012"/>
                <a:gd name="connsiteX2" fmla="*/ 466803 w 781128"/>
                <a:gd name="connsiteY2" fmla="*/ 38100 h 476012"/>
                <a:gd name="connsiteX3" fmla="*/ 352503 w 781128"/>
                <a:gd name="connsiteY3" fmla="*/ 76200 h 476012"/>
                <a:gd name="connsiteX4" fmla="*/ 276303 w 781128"/>
                <a:gd name="connsiteY4" fmla="*/ 209550 h 476012"/>
                <a:gd name="connsiteX5" fmla="*/ 209628 w 781128"/>
                <a:gd name="connsiteY5" fmla="*/ 342900 h 476012"/>
                <a:gd name="connsiteX6" fmla="*/ 171528 w 781128"/>
                <a:gd name="connsiteY6" fmla="*/ 400050 h 476012"/>
                <a:gd name="connsiteX7" fmla="*/ 19128 w 781128"/>
                <a:gd name="connsiteY7" fmla="*/ 409575 h 476012"/>
                <a:gd name="connsiteX8" fmla="*/ 9603 w 781128"/>
                <a:gd name="connsiteY8" fmla="*/ 447675 h 476012"/>
                <a:gd name="connsiteX9" fmla="*/ 169147 w 781128"/>
                <a:gd name="connsiteY9" fmla="*/ 469107 h 476012"/>
                <a:gd name="connsiteX10" fmla="*/ 252491 w 781128"/>
                <a:gd name="connsiteY10" fmla="*/ 464344 h 476012"/>
                <a:gd name="connsiteX11" fmla="*/ 323928 w 781128"/>
                <a:gd name="connsiteY11" fmla="*/ 309563 h 476012"/>
                <a:gd name="connsiteX12" fmla="*/ 412035 w 781128"/>
                <a:gd name="connsiteY12" fmla="*/ 188118 h 476012"/>
                <a:gd name="connsiteX13" fmla="*/ 533478 w 781128"/>
                <a:gd name="connsiteY13" fmla="*/ 200025 h 476012"/>
                <a:gd name="connsiteX14" fmla="*/ 781128 w 781128"/>
                <a:gd name="connsiteY14" fmla="*/ 171450 h 476012"/>
                <a:gd name="connsiteX0" fmla="*/ 676353 w 781128"/>
                <a:gd name="connsiteY0" fmla="*/ 0 h 476012"/>
                <a:gd name="connsiteX1" fmla="*/ 581103 w 781128"/>
                <a:gd name="connsiteY1" fmla="*/ 9525 h 476012"/>
                <a:gd name="connsiteX2" fmla="*/ 466803 w 781128"/>
                <a:gd name="connsiteY2" fmla="*/ 38100 h 476012"/>
                <a:gd name="connsiteX3" fmla="*/ 352503 w 781128"/>
                <a:gd name="connsiteY3" fmla="*/ 76200 h 476012"/>
                <a:gd name="connsiteX4" fmla="*/ 276303 w 781128"/>
                <a:gd name="connsiteY4" fmla="*/ 209550 h 476012"/>
                <a:gd name="connsiteX5" fmla="*/ 209628 w 781128"/>
                <a:gd name="connsiteY5" fmla="*/ 342900 h 476012"/>
                <a:gd name="connsiteX6" fmla="*/ 171528 w 781128"/>
                <a:gd name="connsiteY6" fmla="*/ 400050 h 476012"/>
                <a:gd name="connsiteX7" fmla="*/ 19128 w 781128"/>
                <a:gd name="connsiteY7" fmla="*/ 409575 h 476012"/>
                <a:gd name="connsiteX8" fmla="*/ 9603 w 781128"/>
                <a:gd name="connsiteY8" fmla="*/ 447675 h 476012"/>
                <a:gd name="connsiteX9" fmla="*/ 169147 w 781128"/>
                <a:gd name="connsiteY9" fmla="*/ 469107 h 476012"/>
                <a:gd name="connsiteX10" fmla="*/ 252491 w 781128"/>
                <a:gd name="connsiteY10" fmla="*/ 464344 h 476012"/>
                <a:gd name="connsiteX11" fmla="*/ 323928 w 781128"/>
                <a:gd name="connsiteY11" fmla="*/ 309563 h 476012"/>
                <a:gd name="connsiteX12" fmla="*/ 412035 w 781128"/>
                <a:gd name="connsiteY12" fmla="*/ 188118 h 476012"/>
                <a:gd name="connsiteX13" fmla="*/ 533478 w 781128"/>
                <a:gd name="connsiteY13" fmla="*/ 159543 h 476012"/>
                <a:gd name="connsiteX14" fmla="*/ 781128 w 781128"/>
                <a:gd name="connsiteY14" fmla="*/ 171450 h 476012"/>
                <a:gd name="connsiteX0" fmla="*/ 676353 w 843040"/>
                <a:gd name="connsiteY0" fmla="*/ 0 h 476012"/>
                <a:gd name="connsiteX1" fmla="*/ 581103 w 843040"/>
                <a:gd name="connsiteY1" fmla="*/ 9525 h 476012"/>
                <a:gd name="connsiteX2" fmla="*/ 466803 w 843040"/>
                <a:gd name="connsiteY2" fmla="*/ 38100 h 476012"/>
                <a:gd name="connsiteX3" fmla="*/ 352503 w 843040"/>
                <a:gd name="connsiteY3" fmla="*/ 76200 h 476012"/>
                <a:gd name="connsiteX4" fmla="*/ 276303 w 843040"/>
                <a:gd name="connsiteY4" fmla="*/ 209550 h 476012"/>
                <a:gd name="connsiteX5" fmla="*/ 209628 w 843040"/>
                <a:gd name="connsiteY5" fmla="*/ 342900 h 476012"/>
                <a:gd name="connsiteX6" fmla="*/ 171528 w 843040"/>
                <a:gd name="connsiteY6" fmla="*/ 400050 h 476012"/>
                <a:gd name="connsiteX7" fmla="*/ 19128 w 843040"/>
                <a:gd name="connsiteY7" fmla="*/ 409575 h 476012"/>
                <a:gd name="connsiteX8" fmla="*/ 9603 w 843040"/>
                <a:gd name="connsiteY8" fmla="*/ 447675 h 476012"/>
                <a:gd name="connsiteX9" fmla="*/ 169147 w 843040"/>
                <a:gd name="connsiteY9" fmla="*/ 469107 h 476012"/>
                <a:gd name="connsiteX10" fmla="*/ 252491 w 843040"/>
                <a:gd name="connsiteY10" fmla="*/ 464344 h 476012"/>
                <a:gd name="connsiteX11" fmla="*/ 323928 w 843040"/>
                <a:gd name="connsiteY11" fmla="*/ 309563 h 476012"/>
                <a:gd name="connsiteX12" fmla="*/ 412035 w 843040"/>
                <a:gd name="connsiteY12" fmla="*/ 188118 h 476012"/>
                <a:gd name="connsiteX13" fmla="*/ 533478 w 843040"/>
                <a:gd name="connsiteY13" fmla="*/ 159543 h 476012"/>
                <a:gd name="connsiteX14" fmla="*/ 843040 w 843040"/>
                <a:gd name="connsiteY14" fmla="*/ 126206 h 476012"/>
                <a:gd name="connsiteX0" fmla="*/ 676353 w 843040"/>
                <a:gd name="connsiteY0" fmla="*/ 0 h 476012"/>
                <a:gd name="connsiteX1" fmla="*/ 466803 w 843040"/>
                <a:gd name="connsiteY1" fmla="*/ 38100 h 476012"/>
                <a:gd name="connsiteX2" fmla="*/ 352503 w 843040"/>
                <a:gd name="connsiteY2" fmla="*/ 76200 h 476012"/>
                <a:gd name="connsiteX3" fmla="*/ 276303 w 843040"/>
                <a:gd name="connsiteY3" fmla="*/ 209550 h 476012"/>
                <a:gd name="connsiteX4" fmla="*/ 209628 w 843040"/>
                <a:gd name="connsiteY4" fmla="*/ 342900 h 476012"/>
                <a:gd name="connsiteX5" fmla="*/ 171528 w 843040"/>
                <a:gd name="connsiteY5" fmla="*/ 400050 h 476012"/>
                <a:gd name="connsiteX6" fmla="*/ 19128 w 843040"/>
                <a:gd name="connsiteY6" fmla="*/ 409575 h 476012"/>
                <a:gd name="connsiteX7" fmla="*/ 9603 w 843040"/>
                <a:gd name="connsiteY7" fmla="*/ 447675 h 476012"/>
                <a:gd name="connsiteX8" fmla="*/ 169147 w 843040"/>
                <a:gd name="connsiteY8" fmla="*/ 469107 h 476012"/>
                <a:gd name="connsiteX9" fmla="*/ 252491 w 843040"/>
                <a:gd name="connsiteY9" fmla="*/ 464344 h 476012"/>
                <a:gd name="connsiteX10" fmla="*/ 323928 w 843040"/>
                <a:gd name="connsiteY10" fmla="*/ 309563 h 476012"/>
                <a:gd name="connsiteX11" fmla="*/ 412035 w 843040"/>
                <a:gd name="connsiteY11" fmla="*/ 188118 h 476012"/>
                <a:gd name="connsiteX12" fmla="*/ 533478 w 843040"/>
                <a:gd name="connsiteY12" fmla="*/ 159543 h 476012"/>
                <a:gd name="connsiteX13" fmla="*/ 843040 w 843040"/>
                <a:gd name="connsiteY13" fmla="*/ 126206 h 476012"/>
                <a:gd name="connsiteX0" fmla="*/ 638253 w 843040"/>
                <a:gd name="connsiteY0" fmla="*/ 0 h 480774"/>
                <a:gd name="connsiteX1" fmla="*/ 466803 w 843040"/>
                <a:gd name="connsiteY1" fmla="*/ 42862 h 480774"/>
                <a:gd name="connsiteX2" fmla="*/ 352503 w 843040"/>
                <a:gd name="connsiteY2" fmla="*/ 80962 h 480774"/>
                <a:gd name="connsiteX3" fmla="*/ 276303 w 843040"/>
                <a:gd name="connsiteY3" fmla="*/ 214312 h 480774"/>
                <a:gd name="connsiteX4" fmla="*/ 209628 w 843040"/>
                <a:gd name="connsiteY4" fmla="*/ 347662 h 480774"/>
                <a:gd name="connsiteX5" fmla="*/ 171528 w 843040"/>
                <a:gd name="connsiteY5" fmla="*/ 404812 h 480774"/>
                <a:gd name="connsiteX6" fmla="*/ 19128 w 843040"/>
                <a:gd name="connsiteY6" fmla="*/ 414337 h 480774"/>
                <a:gd name="connsiteX7" fmla="*/ 9603 w 843040"/>
                <a:gd name="connsiteY7" fmla="*/ 452437 h 480774"/>
                <a:gd name="connsiteX8" fmla="*/ 169147 w 843040"/>
                <a:gd name="connsiteY8" fmla="*/ 473869 h 480774"/>
                <a:gd name="connsiteX9" fmla="*/ 252491 w 843040"/>
                <a:gd name="connsiteY9" fmla="*/ 469106 h 480774"/>
                <a:gd name="connsiteX10" fmla="*/ 323928 w 843040"/>
                <a:gd name="connsiteY10" fmla="*/ 314325 h 480774"/>
                <a:gd name="connsiteX11" fmla="*/ 412035 w 843040"/>
                <a:gd name="connsiteY11" fmla="*/ 192880 h 480774"/>
                <a:gd name="connsiteX12" fmla="*/ 533478 w 843040"/>
                <a:gd name="connsiteY12" fmla="*/ 164305 h 480774"/>
                <a:gd name="connsiteX13" fmla="*/ 843040 w 843040"/>
                <a:gd name="connsiteY13" fmla="*/ 130968 h 480774"/>
                <a:gd name="connsiteX0" fmla="*/ 638253 w 854947"/>
                <a:gd name="connsiteY0" fmla="*/ 0 h 480774"/>
                <a:gd name="connsiteX1" fmla="*/ 466803 w 854947"/>
                <a:gd name="connsiteY1" fmla="*/ 42862 h 480774"/>
                <a:gd name="connsiteX2" fmla="*/ 352503 w 854947"/>
                <a:gd name="connsiteY2" fmla="*/ 80962 h 480774"/>
                <a:gd name="connsiteX3" fmla="*/ 276303 w 854947"/>
                <a:gd name="connsiteY3" fmla="*/ 214312 h 480774"/>
                <a:gd name="connsiteX4" fmla="*/ 209628 w 854947"/>
                <a:gd name="connsiteY4" fmla="*/ 347662 h 480774"/>
                <a:gd name="connsiteX5" fmla="*/ 171528 w 854947"/>
                <a:gd name="connsiteY5" fmla="*/ 404812 h 480774"/>
                <a:gd name="connsiteX6" fmla="*/ 19128 w 854947"/>
                <a:gd name="connsiteY6" fmla="*/ 414337 h 480774"/>
                <a:gd name="connsiteX7" fmla="*/ 9603 w 854947"/>
                <a:gd name="connsiteY7" fmla="*/ 452437 h 480774"/>
                <a:gd name="connsiteX8" fmla="*/ 169147 w 854947"/>
                <a:gd name="connsiteY8" fmla="*/ 473869 h 480774"/>
                <a:gd name="connsiteX9" fmla="*/ 252491 w 854947"/>
                <a:gd name="connsiteY9" fmla="*/ 469106 h 480774"/>
                <a:gd name="connsiteX10" fmla="*/ 323928 w 854947"/>
                <a:gd name="connsiteY10" fmla="*/ 314325 h 480774"/>
                <a:gd name="connsiteX11" fmla="*/ 412035 w 854947"/>
                <a:gd name="connsiteY11" fmla="*/ 192880 h 480774"/>
                <a:gd name="connsiteX12" fmla="*/ 533478 w 854947"/>
                <a:gd name="connsiteY12" fmla="*/ 164305 h 480774"/>
                <a:gd name="connsiteX13" fmla="*/ 854947 w 854947"/>
                <a:gd name="connsiteY13" fmla="*/ 154780 h 480774"/>
                <a:gd name="connsiteX0" fmla="*/ 638253 w 821609"/>
                <a:gd name="connsiteY0" fmla="*/ 0 h 480774"/>
                <a:gd name="connsiteX1" fmla="*/ 466803 w 821609"/>
                <a:gd name="connsiteY1" fmla="*/ 42862 h 480774"/>
                <a:gd name="connsiteX2" fmla="*/ 352503 w 821609"/>
                <a:gd name="connsiteY2" fmla="*/ 80962 h 480774"/>
                <a:gd name="connsiteX3" fmla="*/ 276303 w 821609"/>
                <a:gd name="connsiteY3" fmla="*/ 214312 h 480774"/>
                <a:gd name="connsiteX4" fmla="*/ 209628 w 821609"/>
                <a:gd name="connsiteY4" fmla="*/ 347662 h 480774"/>
                <a:gd name="connsiteX5" fmla="*/ 171528 w 821609"/>
                <a:gd name="connsiteY5" fmla="*/ 404812 h 480774"/>
                <a:gd name="connsiteX6" fmla="*/ 19128 w 821609"/>
                <a:gd name="connsiteY6" fmla="*/ 414337 h 480774"/>
                <a:gd name="connsiteX7" fmla="*/ 9603 w 821609"/>
                <a:gd name="connsiteY7" fmla="*/ 452437 h 480774"/>
                <a:gd name="connsiteX8" fmla="*/ 169147 w 821609"/>
                <a:gd name="connsiteY8" fmla="*/ 473869 h 480774"/>
                <a:gd name="connsiteX9" fmla="*/ 252491 w 821609"/>
                <a:gd name="connsiteY9" fmla="*/ 469106 h 480774"/>
                <a:gd name="connsiteX10" fmla="*/ 323928 w 821609"/>
                <a:gd name="connsiteY10" fmla="*/ 314325 h 480774"/>
                <a:gd name="connsiteX11" fmla="*/ 412035 w 821609"/>
                <a:gd name="connsiteY11" fmla="*/ 192880 h 480774"/>
                <a:gd name="connsiteX12" fmla="*/ 533478 w 821609"/>
                <a:gd name="connsiteY12" fmla="*/ 164305 h 480774"/>
                <a:gd name="connsiteX13" fmla="*/ 821609 w 821609"/>
                <a:gd name="connsiteY13" fmla="*/ 150017 h 480774"/>
                <a:gd name="connsiteX0" fmla="*/ 638253 w 821609"/>
                <a:gd name="connsiteY0" fmla="*/ 0 h 480774"/>
                <a:gd name="connsiteX1" fmla="*/ 466803 w 821609"/>
                <a:gd name="connsiteY1" fmla="*/ 42862 h 480774"/>
                <a:gd name="connsiteX2" fmla="*/ 352503 w 821609"/>
                <a:gd name="connsiteY2" fmla="*/ 80962 h 480774"/>
                <a:gd name="connsiteX3" fmla="*/ 276303 w 821609"/>
                <a:gd name="connsiteY3" fmla="*/ 214312 h 480774"/>
                <a:gd name="connsiteX4" fmla="*/ 209628 w 821609"/>
                <a:gd name="connsiteY4" fmla="*/ 347662 h 480774"/>
                <a:gd name="connsiteX5" fmla="*/ 171528 w 821609"/>
                <a:gd name="connsiteY5" fmla="*/ 404812 h 480774"/>
                <a:gd name="connsiteX6" fmla="*/ 19128 w 821609"/>
                <a:gd name="connsiteY6" fmla="*/ 414337 h 480774"/>
                <a:gd name="connsiteX7" fmla="*/ 9603 w 821609"/>
                <a:gd name="connsiteY7" fmla="*/ 452437 h 480774"/>
                <a:gd name="connsiteX8" fmla="*/ 169147 w 821609"/>
                <a:gd name="connsiteY8" fmla="*/ 473869 h 480774"/>
                <a:gd name="connsiteX9" fmla="*/ 252491 w 821609"/>
                <a:gd name="connsiteY9" fmla="*/ 469106 h 480774"/>
                <a:gd name="connsiteX10" fmla="*/ 323928 w 821609"/>
                <a:gd name="connsiteY10" fmla="*/ 314325 h 480774"/>
                <a:gd name="connsiteX11" fmla="*/ 412035 w 821609"/>
                <a:gd name="connsiteY11" fmla="*/ 192880 h 480774"/>
                <a:gd name="connsiteX12" fmla="*/ 533478 w 821609"/>
                <a:gd name="connsiteY12" fmla="*/ 164305 h 480774"/>
                <a:gd name="connsiteX13" fmla="*/ 821609 w 821609"/>
                <a:gd name="connsiteY13" fmla="*/ 150017 h 480774"/>
                <a:gd name="connsiteX0" fmla="*/ 638253 w 821609"/>
                <a:gd name="connsiteY0" fmla="*/ 0 h 480774"/>
                <a:gd name="connsiteX1" fmla="*/ 466803 w 821609"/>
                <a:gd name="connsiteY1" fmla="*/ 42862 h 480774"/>
                <a:gd name="connsiteX2" fmla="*/ 352503 w 821609"/>
                <a:gd name="connsiteY2" fmla="*/ 80962 h 480774"/>
                <a:gd name="connsiteX3" fmla="*/ 276303 w 821609"/>
                <a:gd name="connsiteY3" fmla="*/ 214312 h 480774"/>
                <a:gd name="connsiteX4" fmla="*/ 209628 w 821609"/>
                <a:gd name="connsiteY4" fmla="*/ 347662 h 480774"/>
                <a:gd name="connsiteX5" fmla="*/ 171528 w 821609"/>
                <a:gd name="connsiteY5" fmla="*/ 404812 h 480774"/>
                <a:gd name="connsiteX6" fmla="*/ 19128 w 821609"/>
                <a:gd name="connsiteY6" fmla="*/ 414337 h 480774"/>
                <a:gd name="connsiteX7" fmla="*/ 9603 w 821609"/>
                <a:gd name="connsiteY7" fmla="*/ 452437 h 480774"/>
                <a:gd name="connsiteX8" fmla="*/ 169147 w 821609"/>
                <a:gd name="connsiteY8" fmla="*/ 473869 h 480774"/>
                <a:gd name="connsiteX9" fmla="*/ 252491 w 821609"/>
                <a:gd name="connsiteY9" fmla="*/ 469106 h 480774"/>
                <a:gd name="connsiteX10" fmla="*/ 323928 w 821609"/>
                <a:gd name="connsiteY10" fmla="*/ 314325 h 480774"/>
                <a:gd name="connsiteX11" fmla="*/ 412035 w 821609"/>
                <a:gd name="connsiteY11" fmla="*/ 192880 h 480774"/>
                <a:gd name="connsiteX12" fmla="*/ 821609 w 821609"/>
                <a:gd name="connsiteY12" fmla="*/ 150017 h 480774"/>
                <a:gd name="connsiteX0" fmla="*/ 638253 w 638253"/>
                <a:gd name="connsiteY0" fmla="*/ 0 h 480774"/>
                <a:gd name="connsiteX1" fmla="*/ 466803 w 638253"/>
                <a:gd name="connsiteY1" fmla="*/ 42862 h 480774"/>
                <a:gd name="connsiteX2" fmla="*/ 352503 w 638253"/>
                <a:gd name="connsiteY2" fmla="*/ 80962 h 480774"/>
                <a:gd name="connsiteX3" fmla="*/ 276303 w 638253"/>
                <a:gd name="connsiteY3" fmla="*/ 214312 h 480774"/>
                <a:gd name="connsiteX4" fmla="*/ 209628 w 638253"/>
                <a:gd name="connsiteY4" fmla="*/ 347662 h 480774"/>
                <a:gd name="connsiteX5" fmla="*/ 171528 w 638253"/>
                <a:gd name="connsiteY5" fmla="*/ 404812 h 480774"/>
                <a:gd name="connsiteX6" fmla="*/ 19128 w 638253"/>
                <a:gd name="connsiteY6" fmla="*/ 414337 h 480774"/>
                <a:gd name="connsiteX7" fmla="*/ 9603 w 638253"/>
                <a:gd name="connsiteY7" fmla="*/ 452437 h 480774"/>
                <a:gd name="connsiteX8" fmla="*/ 169147 w 638253"/>
                <a:gd name="connsiteY8" fmla="*/ 473869 h 480774"/>
                <a:gd name="connsiteX9" fmla="*/ 252491 w 638253"/>
                <a:gd name="connsiteY9" fmla="*/ 469106 h 480774"/>
                <a:gd name="connsiteX10" fmla="*/ 323928 w 638253"/>
                <a:gd name="connsiteY10" fmla="*/ 314325 h 480774"/>
                <a:gd name="connsiteX11" fmla="*/ 412035 w 638253"/>
                <a:gd name="connsiteY11" fmla="*/ 192880 h 480774"/>
                <a:gd name="connsiteX12" fmla="*/ 490615 w 638253"/>
                <a:gd name="connsiteY12" fmla="*/ 169067 h 480774"/>
                <a:gd name="connsiteX0" fmla="*/ 638253 w 638253"/>
                <a:gd name="connsiteY0" fmla="*/ 0 h 473869"/>
                <a:gd name="connsiteX1" fmla="*/ 466803 w 638253"/>
                <a:gd name="connsiteY1" fmla="*/ 42862 h 473869"/>
                <a:gd name="connsiteX2" fmla="*/ 352503 w 638253"/>
                <a:gd name="connsiteY2" fmla="*/ 80962 h 473869"/>
                <a:gd name="connsiteX3" fmla="*/ 276303 w 638253"/>
                <a:gd name="connsiteY3" fmla="*/ 214312 h 473869"/>
                <a:gd name="connsiteX4" fmla="*/ 209628 w 638253"/>
                <a:gd name="connsiteY4" fmla="*/ 347662 h 473869"/>
                <a:gd name="connsiteX5" fmla="*/ 171528 w 638253"/>
                <a:gd name="connsiteY5" fmla="*/ 404812 h 473869"/>
                <a:gd name="connsiteX6" fmla="*/ 19128 w 638253"/>
                <a:gd name="connsiteY6" fmla="*/ 414337 h 473869"/>
                <a:gd name="connsiteX7" fmla="*/ 9603 w 638253"/>
                <a:gd name="connsiteY7" fmla="*/ 452437 h 473869"/>
                <a:gd name="connsiteX8" fmla="*/ 169147 w 638253"/>
                <a:gd name="connsiteY8" fmla="*/ 473869 h 473869"/>
                <a:gd name="connsiteX9" fmla="*/ 259634 w 638253"/>
                <a:gd name="connsiteY9" fmla="*/ 447675 h 473869"/>
                <a:gd name="connsiteX10" fmla="*/ 323928 w 638253"/>
                <a:gd name="connsiteY10" fmla="*/ 314325 h 473869"/>
                <a:gd name="connsiteX11" fmla="*/ 412035 w 638253"/>
                <a:gd name="connsiteY11" fmla="*/ 192880 h 473869"/>
                <a:gd name="connsiteX12" fmla="*/ 490615 w 638253"/>
                <a:gd name="connsiteY12" fmla="*/ 169067 h 473869"/>
                <a:gd name="connsiteX0" fmla="*/ 638253 w 638253"/>
                <a:gd name="connsiteY0" fmla="*/ 0 h 473869"/>
                <a:gd name="connsiteX1" fmla="*/ 466803 w 638253"/>
                <a:gd name="connsiteY1" fmla="*/ 42862 h 473869"/>
                <a:gd name="connsiteX2" fmla="*/ 352503 w 638253"/>
                <a:gd name="connsiteY2" fmla="*/ 80962 h 473869"/>
                <a:gd name="connsiteX3" fmla="*/ 276303 w 638253"/>
                <a:gd name="connsiteY3" fmla="*/ 214312 h 473869"/>
                <a:gd name="connsiteX4" fmla="*/ 209628 w 638253"/>
                <a:gd name="connsiteY4" fmla="*/ 347662 h 473869"/>
                <a:gd name="connsiteX5" fmla="*/ 171528 w 638253"/>
                <a:gd name="connsiteY5" fmla="*/ 404812 h 473869"/>
                <a:gd name="connsiteX6" fmla="*/ 19128 w 638253"/>
                <a:gd name="connsiteY6" fmla="*/ 414337 h 473869"/>
                <a:gd name="connsiteX7" fmla="*/ 9603 w 638253"/>
                <a:gd name="connsiteY7" fmla="*/ 452437 h 473869"/>
                <a:gd name="connsiteX8" fmla="*/ 169147 w 638253"/>
                <a:gd name="connsiteY8" fmla="*/ 473869 h 473869"/>
                <a:gd name="connsiteX9" fmla="*/ 259634 w 638253"/>
                <a:gd name="connsiteY9" fmla="*/ 447675 h 473869"/>
                <a:gd name="connsiteX10" fmla="*/ 323928 w 638253"/>
                <a:gd name="connsiteY10" fmla="*/ 314325 h 473869"/>
                <a:gd name="connsiteX11" fmla="*/ 412035 w 638253"/>
                <a:gd name="connsiteY11" fmla="*/ 192880 h 473869"/>
                <a:gd name="connsiteX12" fmla="*/ 490615 w 638253"/>
                <a:gd name="connsiteY12" fmla="*/ 169067 h 473869"/>
                <a:gd name="connsiteX0" fmla="*/ 638253 w 638253"/>
                <a:gd name="connsiteY0" fmla="*/ 0 h 481915"/>
                <a:gd name="connsiteX1" fmla="*/ 466803 w 638253"/>
                <a:gd name="connsiteY1" fmla="*/ 42862 h 481915"/>
                <a:gd name="connsiteX2" fmla="*/ 352503 w 638253"/>
                <a:gd name="connsiteY2" fmla="*/ 80962 h 481915"/>
                <a:gd name="connsiteX3" fmla="*/ 276303 w 638253"/>
                <a:gd name="connsiteY3" fmla="*/ 214312 h 481915"/>
                <a:gd name="connsiteX4" fmla="*/ 209628 w 638253"/>
                <a:gd name="connsiteY4" fmla="*/ 347662 h 481915"/>
                <a:gd name="connsiteX5" fmla="*/ 171528 w 638253"/>
                <a:gd name="connsiteY5" fmla="*/ 404812 h 481915"/>
                <a:gd name="connsiteX6" fmla="*/ 19128 w 638253"/>
                <a:gd name="connsiteY6" fmla="*/ 414337 h 481915"/>
                <a:gd name="connsiteX7" fmla="*/ 9603 w 638253"/>
                <a:gd name="connsiteY7" fmla="*/ 452437 h 481915"/>
                <a:gd name="connsiteX8" fmla="*/ 169147 w 638253"/>
                <a:gd name="connsiteY8" fmla="*/ 473869 h 481915"/>
                <a:gd name="connsiteX9" fmla="*/ 257253 w 638253"/>
                <a:gd name="connsiteY9" fmla="*/ 469106 h 481915"/>
                <a:gd name="connsiteX10" fmla="*/ 323928 w 638253"/>
                <a:gd name="connsiteY10" fmla="*/ 314325 h 481915"/>
                <a:gd name="connsiteX11" fmla="*/ 412035 w 638253"/>
                <a:gd name="connsiteY11" fmla="*/ 192880 h 481915"/>
                <a:gd name="connsiteX12" fmla="*/ 490615 w 638253"/>
                <a:gd name="connsiteY12" fmla="*/ 169067 h 481915"/>
                <a:gd name="connsiteX0" fmla="*/ 678127 w 678127"/>
                <a:gd name="connsiteY0" fmla="*/ 0 h 485778"/>
                <a:gd name="connsiteX1" fmla="*/ 466803 w 678127"/>
                <a:gd name="connsiteY1" fmla="*/ 46725 h 485778"/>
                <a:gd name="connsiteX2" fmla="*/ 352503 w 678127"/>
                <a:gd name="connsiteY2" fmla="*/ 84825 h 485778"/>
                <a:gd name="connsiteX3" fmla="*/ 276303 w 678127"/>
                <a:gd name="connsiteY3" fmla="*/ 218175 h 485778"/>
                <a:gd name="connsiteX4" fmla="*/ 209628 w 678127"/>
                <a:gd name="connsiteY4" fmla="*/ 351525 h 485778"/>
                <a:gd name="connsiteX5" fmla="*/ 171528 w 678127"/>
                <a:gd name="connsiteY5" fmla="*/ 408675 h 485778"/>
                <a:gd name="connsiteX6" fmla="*/ 19128 w 678127"/>
                <a:gd name="connsiteY6" fmla="*/ 418200 h 485778"/>
                <a:gd name="connsiteX7" fmla="*/ 9603 w 678127"/>
                <a:gd name="connsiteY7" fmla="*/ 456300 h 485778"/>
                <a:gd name="connsiteX8" fmla="*/ 169147 w 678127"/>
                <a:gd name="connsiteY8" fmla="*/ 477732 h 485778"/>
                <a:gd name="connsiteX9" fmla="*/ 257253 w 678127"/>
                <a:gd name="connsiteY9" fmla="*/ 472969 h 485778"/>
                <a:gd name="connsiteX10" fmla="*/ 323928 w 678127"/>
                <a:gd name="connsiteY10" fmla="*/ 318188 h 485778"/>
                <a:gd name="connsiteX11" fmla="*/ 412035 w 678127"/>
                <a:gd name="connsiteY11" fmla="*/ 196743 h 485778"/>
                <a:gd name="connsiteX12" fmla="*/ 490615 w 678127"/>
                <a:gd name="connsiteY12" fmla="*/ 172930 h 485778"/>
                <a:gd name="connsiteX0" fmla="*/ 661513 w 661513"/>
                <a:gd name="connsiteY0" fmla="*/ 0 h 485778"/>
                <a:gd name="connsiteX1" fmla="*/ 466803 w 661513"/>
                <a:gd name="connsiteY1" fmla="*/ 46725 h 485778"/>
                <a:gd name="connsiteX2" fmla="*/ 352503 w 661513"/>
                <a:gd name="connsiteY2" fmla="*/ 84825 h 485778"/>
                <a:gd name="connsiteX3" fmla="*/ 276303 w 661513"/>
                <a:gd name="connsiteY3" fmla="*/ 218175 h 485778"/>
                <a:gd name="connsiteX4" fmla="*/ 209628 w 661513"/>
                <a:gd name="connsiteY4" fmla="*/ 351525 h 485778"/>
                <a:gd name="connsiteX5" fmla="*/ 171528 w 661513"/>
                <a:gd name="connsiteY5" fmla="*/ 408675 h 485778"/>
                <a:gd name="connsiteX6" fmla="*/ 19128 w 661513"/>
                <a:gd name="connsiteY6" fmla="*/ 418200 h 485778"/>
                <a:gd name="connsiteX7" fmla="*/ 9603 w 661513"/>
                <a:gd name="connsiteY7" fmla="*/ 456300 h 485778"/>
                <a:gd name="connsiteX8" fmla="*/ 169147 w 661513"/>
                <a:gd name="connsiteY8" fmla="*/ 477732 h 485778"/>
                <a:gd name="connsiteX9" fmla="*/ 257253 w 661513"/>
                <a:gd name="connsiteY9" fmla="*/ 472969 h 485778"/>
                <a:gd name="connsiteX10" fmla="*/ 323928 w 661513"/>
                <a:gd name="connsiteY10" fmla="*/ 318188 h 485778"/>
                <a:gd name="connsiteX11" fmla="*/ 412035 w 661513"/>
                <a:gd name="connsiteY11" fmla="*/ 196743 h 485778"/>
                <a:gd name="connsiteX12" fmla="*/ 490615 w 661513"/>
                <a:gd name="connsiteY12" fmla="*/ 172930 h 485778"/>
                <a:gd name="connsiteX0" fmla="*/ 661513 w 661513"/>
                <a:gd name="connsiteY0" fmla="*/ 0 h 485778"/>
                <a:gd name="connsiteX1" fmla="*/ 466803 w 661513"/>
                <a:gd name="connsiteY1" fmla="*/ 46725 h 485778"/>
                <a:gd name="connsiteX2" fmla="*/ 352503 w 661513"/>
                <a:gd name="connsiteY2" fmla="*/ 84825 h 485778"/>
                <a:gd name="connsiteX3" fmla="*/ 276303 w 661513"/>
                <a:gd name="connsiteY3" fmla="*/ 218175 h 485778"/>
                <a:gd name="connsiteX4" fmla="*/ 209628 w 661513"/>
                <a:gd name="connsiteY4" fmla="*/ 351525 h 485778"/>
                <a:gd name="connsiteX5" fmla="*/ 171528 w 661513"/>
                <a:gd name="connsiteY5" fmla="*/ 408675 h 485778"/>
                <a:gd name="connsiteX6" fmla="*/ 19128 w 661513"/>
                <a:gd name="connsiteY6" fmla="*/ 418200 h 485778"/>
                <a:gd name="connsiteX7" fmla="*/ 9603 w 661513"/>
                <a:gd name="connsiteY7" fmla="*/ 456300 h 485778"/>
                <a:gd name="connsiteX8" fmla="*/ 169147 w 661513"/>
                <a:gd name="connsiteY8" fmla="*/ 477732 h 485778"/>
                <a:gd name="connsiteX9" fmla="*/ 257253 w 661513"/>
                <a:gd name="connsiteY9" fmla="*/ 472969 h 485778"/>
                <a:gd name="connsiteX10" fmla="*/ 323928 w 661513"/>
                <a:gd name="connsiteY10" fmla="*/ 318188 h 485778"/>
                <a:gd name="connsiteX11" fmla="*/ 412035 w 661513"/>
                <a:gd name="connsiteY11" fmla="*/ 196743 h 485778"/>
                <a:gd name="connsiteX12" fmla="*/ 626853 w 661513"/>
                <a:gd name="connsiteY12" fmla="*/ 149747 h 485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513" h="485778">
                  <a:moveTo>
                    <a:pt x="661513" y="0"/>
                  </a:moveTo>
                  <a:cubicBezTo>
                    <a:pt x="617857" y="7937"/>
                    <a:pt x="518305" y="32587"/>
                    <a:pt x="466803" y="46725"/>
                  </a:cubicBezTo>
                  <a:cubicBezTo>
                    <a:pt x="415301" y="60863"/>
                    <a:pt x="390603" y="72125"/>
                    <a:pt x="352503" y="84825"/>
                  </a:cubicBezTo>
                  <a:cubicBezTo>
                    <a:pt x="327103" y="129275"/>
                    <a:pt x="300115" y="173725"/>
                    <a:pt x="276303" y="218175"/>
                  </a:cubicBezTo>
                  <a:cubicBezTo>
                    <a:pt x="252491" y="262625"/>
                    <a:pt x="227090" y="319775"/>
                    <a:pt x="209628" y="351525"/>
                  </a:cubicBezTo>
                  <a:cubicBezTo>
                    <a:pt x="192166" y="383275"/>
                    <a:pt x="197106" y="403290"/>
                    <a:pt x="171528" y="408675"/>
                  </a:cubicBezTo>
                  <a:cubicBezTo>
                    <a:pt x="121721" y="419161"/>
                    <a:pt x="69928" y="415025"/>
                    <a:pt x="19128" y="418200"/>
                  </a:cubicBezTo>
                  <a:cubicBezTo>
                    <a:pt x="15953" y="430900"/>
                    <a:pt x="-15400" y="446378"/>
                    <a:pt x="9603" y="456300"/>
                  </a:cubicBezTo>
                  <a:cubicBezTo>
                    <a:pt x="34606" y="466222"/>
                    <a:pt x="108822" y="471382"/>
                    <a:pt x="169147" y="477732"/>
                  </a:cubicBezTo>
                  <a:cubicBezTo>
                    <a:pt x="229435" y="476266"/>
                    <a:pt x="231456" y="499560"/>
                    <a:pt x="257253" y="472969"/>
                  </a:cubicBezTo>
                  <a:cubicBezTo>
                    <a:pt x="283050" y="446378"/>
                    <a:pt x="298131" y="364225"/>
                    <a:pt x="323928" y="318188"/>
                  </a:cubicBezTo>
                  <a:cubicBezTo>
                    <a:pt x="349725" y="272151"/>
                    <a:pt x="361548" y="224817"/>
                    <a:pt x="412035" y="196743"/>
                  </a:cubicBezTo>
                  <a:cubicBezTo>
                    <a:pt x="462523" y="168670"/>
                    <a:pt x="541525" y="158677"/>
                    <a:pt x="626853" y="149747"/>
                  </a:cubicBezTo>
                </a:path>
              </a:pathLst>
            </a:custGeom>
            <a:grp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entury" panose="02040604050505020304" pitchFamily="18" charset="0"/>
                <a:ea typeface="メイリオ" panose="020B0604030504040204" pitchFamily="50" charset="-128"/>
                <a:cs typeface="+mn-cs"/>
              </a:endParaRPr>
            </a:p>
          </p:txBody>
        </p:sp>
        <p:sp>
          <p:nvSpPr>
            <p:cNvPr id="51" name="フリーフォーム 50"/>
            <p:cNvSpPr/>
            <p:nvPr/>
          </p:nvSpPr>
          <p:spPr>
            <a:xfrm>
              <a:off x="7035435" y="1789990"/>
              <a:ext cx="712070" cy="518355"/>
            </a:xfrm>
            <a:custGeom>
              <a:avLst/>
              <a:gdLst>
                <a:gd name="connsiteX0" fmla="*/ 666750 w 771525"/>
                <a:gd name="connsiteY0" fmla="*/ 0 h 532920"/>
                <a:gd name="connsiteX1" fmla="*/ 571500 w 771525"/>
                <a:gd name="connsiteY1" fmla="*/ 9525 h 532920"/>
                <a:gd name="connsiteX2" fmla="*/ 495300 w 771525"/>
                <a:gd name="connsiteY2" fmla="*/ 28575 h 532920"/>
                <a:gd name="connsiteX3" fmla="*/ 457200 w 771525"/>
                <a:gd name="connsiteY3" fmla="*/ 38100 h 532920"/>
                <a:gd name="connsiteX4" fmla="*/ 371475 w 771525"/>
                <a:gd name="connsiteY4" fmla="*/ 66675 h 532920"/>
                <a:gd name="connsiteX5" fmla="*/ 342900 w 771525"/>
                <a:gd name="connsiteY5" fmla="*/ 76200 h 532920"/>
                <a:gd name="connsiteX6" fmla="*/ 314325 w 771525"/>
                <a:gd name="connsiteY6" fmla="*/ 85725 h 532920"/>
                <a:gd name="connsiteX7" fmla="*/ 295275 w 771525"/>
                <a:gd name="connsiteY7" fmla="*/ 123825 h 532920"/>
                <a:gd name="connsiteX8" fmla="*/ 276225 w 771525"/>
                <a:gd name="connsiteY8" fmla="*/ 180975 h 532920"/>
                <a:gd name="connsiteX9" fmla="*/ 266700 w 771525"/>
                <a:gd name="connsiteY9" fmla="*/ 209550 h 532920"/>
                <a:gd name="connsiteX10" fmla="*/ 238125 w 771525"/>
                <a:gd name="connsiteY10" fmla="*/ 285750 h 532920"/>
                <a:gd name="connsiteX11" fmla="*/ 200025 w 771525"/>
                <a:gd name="connsiteY11" fmla="*/ 342900 h 532920"/>
                <a:gd name="connsiteX12" fmla="*/ 161925 w 771525"/>
                <a:gd name="connsiteY12" fmla="*/ 400050 h 532920"/>
                <a:gd name="connsiteX13" fmla="*/ 9525 w 771525"/>
                <a:gd name="connsiteY13" fmla="*/ 409575 h 532920"/>
                <a:gd name="connsiteX14" fmla="*/ 0 w 771525"/>
                <a:gd name="connsiteY14" fmla="*/ 447675 h 532920"/>
                <a:gd name="connsiteX15" fmla="*/ 9525 w 771525"/>
                <a:gd name="connsiteY15" fmla="*/ 504825 h 532920"/>
                <a:gd name="connsiteX16" fmla="*/ 38100 w 771525"/>
                <a:gd name="connsiteY16" fmla="*/ 514350 h 532920"/>
                <a:gd name="connsiteX17" fmla="*/ 152400 w 771525"/>
                <a:gd name="connsiteY17" fmla="*/ 523875 h 532920"/>
                <a:gd name="connsiteX18" fmla="*/ 361950 w 771525"/>
                <a:gd name="connsiteY18" fmla="*/ 485775 h 532920"/>
                <a:gd name="connsiteX19" fmla="*/ 371475 w 771525"/>
                <a:gd name="connsiteY19" fmla="*/ 457200 h 532920"/>
                <a:gd name="connsiteX20" fmla="*/ 381000 w 771525"/>
                <a:gd name="connsiteY20" fmla="*/ 342900 h 532920"/>
                <a:gd name="connsiteX21" fmla="*/ 409575 w 771525"/>
                <a:gd name="connsiteY21" fmla="*/ 285750 h 532920"/>
                <a:gd name="connsiteX22" fmla="*/ 438150 w 771525"/>
                <a:gd name="connsiteY22" fmla="*/ 257175 h 532920"/>
                <a:gd name="connsiteX23" fmla="*/ 495300 w 771525"/>
                <a:gd name="connsiteY23" fmla="*/ 219075 h 532920"/>
                <a:gd name="connsiteX24" fmla="*/ 523875 w 771525"/>
                <a:gd name="connsiteY24" fmla="*/ 200025 h 532920"/>
                <a:gd name="connsiteX25" fmla="*/ 657225 w 771525"/>
                <a:gd name="connsiteY25" fmla="*/ 190500 h 532920"/>
                <a:gd name="connsiteX26" fmla="*/ 771525 w 771525"/>
                <a:gd name="connsiteY26" fmla="*/ 171450 h 532920"/>
                <a:gd name="connsiteX0" fmla="*/ 666750 w 771525"/>
                <a:gd name="connsiteY0" fmla="*/ 0 h 532920"/>
                <a:gd name="connsiteX1" fmla="*/ 571500 w 771525"/>
                <a:gd name="connsiteY1" fmla="*/ 9525 h 532920"/>
                <a:gd name="connsiteX2" fmla="*/ 495300 w 771525"/>
                <a:gd name="connsiteY2" fmla="*/ 28575 h 532920"/>
                <a:gd name="connsiteX3" fmla="*/ 457200 w 771525"/>
                <a:gd name="connsiteY3" fmla="*/ 38100 h 532920"/>
                <a:gd name="connsiteX4" fmla="*/ 342900 w 771525"/>
                <a:gd name="connsiteY4" fmla="*/ 76200 h 532920"/>
                <a:gd name="connsiteX5" fmla="*/ 314325 w 771525"/>
                <a:gd name="connsiteY5" fmla="*/ 85725 h 532920"/>
                <a:gd name="connsiteX6" fmla="*/ 295275 w 771525"/>
                <a:gd name="connsiteY6" fmla="*/ 123825 h 532920"/>
                <a:gd name="connsiteX7" fmla="*/ 276225 w 771525"/>
                <a:gd name="connsiteY7" fmla="*/ 180975 h 532920"/>
                <a:gd name="connsiteX8" fmla="*/ 266700 w 771525"/>
                <a:gd name="connsiteY8" fmla="*/ 209550 h 532920"/>
                <a:gd name="connsiteX9" fmla="*/ 238125 w 771525"/>
                <a:gd name="connsiteY9" fmla="*/ 285750 h 532920"/>
                <a:gd name="connsiteX10" fmla="*/ 200025 w 771525"/>
                <a:gd name="connsiteY10" fmla="*/ 342900 h 532920"/>
                <a:gd name="connsiteX11" fmla="*/ 161925 w 771525"/>
                <a:gd name="connsiteY11" fmla="*/ 400050 h 532920"/>
                <a:gd name="connsiteX12" fmla="*/ 9525 w 771525"/>
                <a:gd name="connsiteY12" fmla="*/ 409575 h 532920"/>
                <a:gd name="connsiteX13" fmla="*/ 0 w 771525"/>
                <a:gd name="connsiteY13" fmla="*/ 447675 h 532920"/>
                <a:gd name="connsiteX14" fmla="*/ 9525 w 771525"/>
                <a:gd name="connsiteY14" fmla="*/ 504825 h 532920"/>
                <a:gd name="connsiteX15" fmla="*/ 38100 w 771525"/>
                <a:gd name="connsiteY15" fmla="*/ 514350 h 532920"/>
                <a:gd name="connsiteX16" fmla="*/ 152400 w 771525"/>
                <a:gd name="connsiteY16" fmla="*/ 523875 h 532920"/>
                <a:gd name="connsiteX17" fmla="*/ 361950 w 771525"/>
                <a:gd name="connsiteY17" fmla="*/ 485775 h 532920"/>
                <a:gd name="connsiteX18" fmla="*/ 371475 w 771525"/>
                <a:gd name="connsiteY18" fmla="*/ 457200 h 532920"/>
                <a:gd name="connsiteX19" fmla="*/ 381000 w 771525"/>
                <a:gd name="connsiteY19" fmla="*/ 342900 h 532920"/>
                <a:gd name="connsiteX20" fmla="*/ 409575 w 771525"/>
                <a:gd name="connsiteY20" fmla="*/ 285750 h 532920"/>
                <a:gd name="connsiteX21" fmla="*/ 438150 w 771525"/>
                <a:gd name="connsiteY21" fmla="*/ 257175 h 532920"/>
                <a:gd name="connsiteX22" fmla="*/ 495300 w 771525"/>
                <a:gd name="connsiteY22" fmla="*/ 219075 h 532920"/>
                <a:gd name="connsiteX23" fmla="*/ 523875 w 771525"/>
                <a:gd name="connsiteY23" fmla="*/ 200025 h 532920"/>
                <a:gd name="connsiteX24" fmla="*/ 657225 w 771525"/>
                <a:gd name="connsiteY24" fmla="*/ 190500 h 532920"/>
                <a:gd name="connsiteX25" fmla="*/ 771525 w 771525"/>
                <a:gd name="connsiteY25" fmla="*/ 171450 h 532920"/>
                <a:gd name="connsiteX0" fmla="*/ 666750 w 771525"/>
                <a:gd name="connsiteY0" fmla="*/ 0 h 532920"/>
                <a:gd name="connsiteX1" fmla="*/ 571500 w 771525"/>
                <a:gd name="connsiteY1" fmla="*/ 9525 h 532920"/>
                <a:gd name="connsiteX2" fmla="*/ 495300 w 771525"/>
                <a:gd name="connsiteY2" fmla="*/ 28575 h 532920"/>
                <a:gd name="connsiteX3" fmla="*/ 457200 w 771525"/>
                <a:gd name="connsiteY3" fmla="*/ 38100 h 532920"/>
                <a:gd name="connsiteX4" fmla="*/ 342900 w 771525"/>
                <a:gd name="connsiteY4" fmla="*/ 76200 h 532920"/>
                <a:gd name="connsiteX5" fmla="*/ 295275 w 771525"/>
                <a:gd name="connsiteY5" fmla="*/ 123825 h 532920"/>
                <a:gd name="connsiteX6" fmla="*/ 276225 w 771525"/>
                <a:gd name="connsiteY6" fmla="*/ 180975 h 532920"/>
                <a:gd name="connsiteX7" fmla="*/ 266700 w 771525"/>
                <a:gd name="connsiteY7" fmla="*/ 209550 h 532920"/>
                <a:gd name="connsiteX8" fmla="*/ 238125 w 771525"/>
                <a:gd name="connsiteY8" fmla="*/ 285750 h 532920"/>
                <a:gd name="connsiteX9" fmla="*/ 200025 w 771525"/>
                <a:gd name="connsiteY9" fmla="*/ 342900 h 532920"/>
                <a:gd name="connsiteX10" fmla="*/ 161925 w 771525"/>
                <a:gd name="connsiteY10" fmla="*/ 400050 h 532920"/>
                <a:gd name="connsiteX11" fmla="*/ 9525 w 771525"/>
                <a:gd name="connsiteY11" fmla="*/ 409575 h 532920"/>
                <a:gd name="connsiteX12" fmla="*/ 0 w 771525"/>
                <a:gd name="connsiteY12" fmla="*/ 447675 h 532920"/>
                <a:gd name="connsiteX13" fmla="*/ 9525 w 771525"/>
                <a:gd name="connsiteY13" fmla="*/ 504825 h 532920"/>
                <a:gd name="connsiteX14" fmla="*/ 38100 w 771525"/>
                <a:gd name="connsiteY14" fmla="*/ 514350 h 532920"/>
                <a:gd name="connsiteX15" fmla="*/ 152400 w 771525"/>
                <a:gd name="connsiteY15" fmla="*/ 523875 h 532920"/>
                <a:gd name="connsiteX16" fmla="*/ 361950 w 771525"/>
                <a:gd name="connsiteY16" fmla="*/ 485775 h 532920"/>
                <a:gd name="connsiteX17" fmla="*/ 371475 w 771525"/>
                <a:gd name="connsiteY17" fmla="*/ 457200 h 532920"/>
                <a:gd name="connsiteX18" fmla="*/ 381000 w 771525"/>
                <a:gd name="connsiteY18" fmla="*/ 342900 h 532920"/>
                <a:gd name="connsiteX19" fmla="*/ 409575 w 771525"/>
                <a:gd name="connsiteY19" fmla="*/ 285750 h 532920"/>
                <a:gd name="connsiteX20" fmla="*/ 438150 w 771525"/>
                <a:gd name="connsiteY20" fmla="*/ 257175 h 532920"/>
                <a:gd name="connsiteX21" fmla="*/ 495300 w 771525"/>
                <a:gd name="connsiteY21" fmla="*/ 219075 h 532920"/>
                <a:gd name="connsiteX22" fmla="*/ 523875 w 771525"/>
                <a:gd name="connsiteY22" fmla="*/ 200025 h 532920"/>
                <a:gd name="connsiteX23" fmla="*/ 657225 w 771525"/>
                <a:gd name="connsiteY23" fmla="*/ 190500 h 532920"/>
                <a:gd name="connsiteX24" fmla="*/ 771525 w 771525"/>
                <a:gd name="connsiteY24" fmla="*/ 171450 h 532920"/>
                <a:gd name="connsiteX0" fmla="*/ 666750 w 771525"/>
                <a:gd name="connsiteY0" fmla="*/ 0 h 532920"/>
                <a:gd name="connsiteX1" fmla="*/ 571500 w 771525"/>
                <a:gd name="connsiteY1" fmla="*/ 9525 h 532920"/>
                <a:gd name="connsiteX2" fmla="*/ 495300 w 771525"/>
                <a:gd name="connsiteY2" fmla="*/ 28575 h 532920"/>
                <a:gd name="connsiteX3" fmla="*/ 457200 w 771525"/>
                <a:gd name="connsiteY3" fmla="*/ 38100 h 532920"/>
                <a:gd name="connsiteX4" fmla="*/ 342900 w 771525"/>
                <a:gd name="connsiteY4" fmla="*/ 76200 h 532920"/>
                <a:gd name="connsiteX5" fmla="*/ 276225 w 771525"/>
                <a:gd name="connsiteY5" fmla="*/ 180975 h 532920"/>
                <a:gd name="connsiteX6" fmla="*/ 266700 w 771525"/>
                <a:gd name="connsiteY6" fmla="*/ 209550 h 532920"/>
                <a:gd name="connsiteX7" fmla="*/ 238125 w 771525"/>
                <a:gd name="connsiteY7" fmla="*/ 285750 h 532920"/>
                <a:gd name="connsiteX8" fmla="*/ 200025 w 771525"/>
                <a:gd name="connsiteY8" fmla="*/ 342900 h 532920"/>
                <a:gd name="connsiteX9" fmla="*/ 161925 w 771525"/>
                <a:gd name="connsiteY9" fmla="*/ 400050 h 532920"/>
                <a:gd name="connsiteX10" fmla="*/ 9525 w 771525"/>
                <a:gd name="connsiteY10" fmla="*/ 409575 h 532920"/>
                <a:gd name="connsiteX11" fmla="*/ 0 w 771525"/>
                <a:gd name="connsiteY11" fmla="*/ 447675 h 532920"/>
                <a:gd name="connsiteX12" fmla="*/ 9525 w 771525"/>
                <a:gd name="connsiteY12" fmla="*/ 504825 h 532920"/>
                <a:gd name="connsiteX13" fmla="*/ 38100 w 771525"/>
                <a:gd name="connsiteY13" fmla="*/ 514350 h 532920"/>
                <a:gd name="connsiteX14" fmla="*/ 152400 w 771525"/>
                <a:gd name="connsiteY14" fmla="*/ 523875 h 532920"/>
                <a:gd name="connsiteX15" fmla="*/ 361950 w 771525"/>
                <a:gd name="connsiteY15" fmla="*/ 485775 h 532920"/>
                <a:gd name="connsiteX16" fmla="*/ 371475 w 771525"/>
                <a:gd name="connsiteY16" fmla="*/ 457200 h 532920"/>
                <a:gd name="connsiteX17" fmla="*/ 381000 w 771525"/>
                <a:gd name="connsiteY17" fmla="*/ 342900 h 532920"/>
                <a:gd name="connsiteX18" fmla="*/ 409575 w 771525"/>
                <a:gd name="connsiteY18" fmla="*/ 285750 h 532920"/>
                <a:gd name="connsiteX19" fmla="*/ 438150 w 771525"/>
                <a:gd name="connsiteY19" fmla="*/ 257175 h 532920"/>
                <a:gd name="connsiteX20" fmla="*/ 495300 w 771525"/>
                <a:gd name="connsiteY20" fmla="*/ 219075 h 532920"/>
                <a:gd name="connsiteX21" fmla="*/ 523875 w 771525"/>
                <a:gd name="connsiteY21" fmla="*/ 200025 h 532920"/>
                <a:gd name="connsiteX22" fmla="*/ 657225 w 771525"/>
                <a:gd name="connsiteY22" fmla="*/ 190500 h 532920"/>
                <a:gd name="connsiteX23" fmla="*/ 771525 w 771525"/>
                <a:gd name="connsiteY23" fmla="*/ 171450 h 532920"/>
                <a:gd name="connsiteX0" fmla="*/ 666750 w 771525"/>
                <a:gd name="connsiteY0" fmla="*/ 0 h 532920"/>
                <a:gd name="connsiteX1" fmla="*/ 571500 w 771525"/>
                <a:gd name="connsiteY1" fmla="*/ 9525 h 532920"/>
                <a:gd name="connsiteX2" fmla="*/ 495300 w 771525"/>
                <a:gd name="connsiteY2" fmla="*/ 28575 h 532920"/>
                <a:gd name="connsiteX3" fmla="*/ 457200 w 771525"/>
                <a:gd name="connsiteY3" fmla="*/ 38100 h 532920"/>
                <a:gd name="connsiteX4" fmla="*/ 342900 w 771525"/>
                <a:gd name="connsiteY4" fmla="*/ 76200 h 532920"/>
                <a:gd name="connsiteX5" fmla="*/ 266700 w 771525"/>
                <a:gd name="connsiteY5" fmla="*/ 209550 h 532920"/>
                <a:gd name="connsiteX6" fmla="*/ 238125 w 771525"/>
                <a:gd name="connsiteY6" fmla="*/ 285750 h 532920"/>
                <a:gd name="connsiteX7" fmla="*/ 200025 w 771525"/>
                <a:gd name="connsiteY7" fmla="*/ 342900 h 532920"/>
                <a:gd name="connsiteX8" fmla="*/ 161925 w 771525"/>
                <a:gd name="connsiteY8" fmla="*/ 400050 h 532920"/>
                <a:gd name="connsiteX9" fmla="*/ 9525 w 771525"/>
                <a:gd name="connsiteY9" fmla="*/ 409575 h 532920"/>
                <a:gd name="connsiteX10" fmla="*/ 0 w 771525"/>
                <a:gd name="connsiteY10" fmla="*/ 447675 h 532920"/>
                <a:gd name="connsiteX11" fmla="*/ 9525 w 771525"/>
                <a:gd name="connsiteY11" fmla="*/ 504825 h 532920"/>
                <a:gd name="connsiteX12" fmla="*/ 38100 w 771525"/>
                <a:gd name="connsiteY12" fmla="*/ 514350 h 532920"/>
                <a:gd name="connsiteX13" fmla="*/ 152400 w 771525"/>
                <a:gd name="connsiteY13" fmla="*/ 523875 h 532920"/>
                <a:gd name="connsiteX14" fmla="*/ 361950 w 771525"/>
                <a:gd name="connsiteY14" fmla="*/ 485775 h 532920"/>
                <a:gd name="connsiteX15" fmla="*/ 371475 w 771525"/>
                <a:gd name="connsiteY15" fmla="*/ 457200 h 532920"/>
                <a:gd name="connsiteX16" fmla="*/ 381000 w 771525"/>
                <a:gd name="connsiteY16" fmla="*/ 342900 h 532920"/>
                <a:gd name="connsiteX17" fmla="*/ 409575 w 771525"/>
                <a:gd name="connsiteY17" fmla="*/ 285750 h 532920"/>
                <a:gd name="connsiteX18" fmla="*/ 438150 w 771525"/>
                <a:gd name="connsiteY18" fmla="*/ 257175 h 532920"/>
                <a:gd name="connsiteX19" fmla="*/ 495300 w 771525"/>
                <a:gd name="connsiteY19" fmla="*/ 219075 h 532920"/>
                <a:gd name="connsiteX20" fmla="*/ 523875 w 771525"/>
                <a:gd name="connsiteY20" fmla="*/ 200025 h 532920"/>
                <a:gd name="connsiteX21" fmla="*/ 657225 w 771525"/>
                <a:gd name="connsiteY21" fmla="*/ 190500 h 532920"/>
                <a:gd name="connsiteX22" fmla="*/ 771525 w 771525"/>
                <a:gd name="connsiteY22" fmla="*/ 171450 h 532920"/>
                <a:gd name="connsiteX0" fmla="*/ 666750 w 771525"/>
                <a:gd name="connsiteY0" fmla="*/ 0 h 532920"/>
                <a:gd name="connsiteX1" fmla="*/ 571500 w 771525"/>
                <a:gd name="connsiteY1" fmla="*/ 9525 h 532920"/>
                <a:gd name="connsiteX2" fmla="*/ 495300 w 771525"/>
                <a:gd name="connsiteY2" fmla="*/ 28575 h 532920"/>
                <a:gd name="connsiteX3" fmla="*/ 457200 w 771525"/>
                <a:gd name="connsiteY3" fmla="*/ 38100 h 532920"/>
                <a:gd name="connsiteX4" fmla="*/ 342900 w 771525"/>
                <a:gd name="connsiteY4" fmla="*/ 76200 h 532920"/>
                <a:gd name="connsiteX5" fmla="*/ 266700 w 771525"/>
                <a:gd name="connsiteY5" fmla="*/ 209550 h 532920"/>
                <a:gd name="connsiteX6" fmla="*/ 200025 w 771525"/>
                <a:gd name="connsiteY6" fmla="*/ 342900 h 532920"/>
                <a:gd name="connsiteX7" fmla="*/ 161925 w 771525"/>
                <a:gd name="connsiteY7" fmla="*/ 400050 h 532920"/>
                <a:gd name="connsiteX8" fmla="*/ 9525 w 771525"/>
                <a:gd name="connsiteY8" fmla="*/ 409575 h 532920"/>
                <a:gd name="connsiteX9" fmla="*/ 0 w 771525"/>
                <a:gd name="connsiteY9" fmla="*/ 447675 h 532920"/>
                <a:gd name="connsiteX10" fmla="*/ 9525 w 771525"/>
                <a:gd name="connsiteY10" fmla="*/ 504825 h 532920"/>
                <a:gd name="connsiteX11" fmla="*/ 38100 w 771525"/>
                <a:gd name="connsiteY11" fmla="*/ 514350 h 532920"/>
                <a:gd name="connsiteX12" fmla="*/ 152400 w 771525"/>
                <a:gd name="connsiteY12" fmla="*/ 523875 h 532920"/>
                <a:gd name="connsiteX13" fmla="*/ 361950 w 771525"/>
                <a:gd name="connsiteY13" fmla="*/ 485775 h 532920"/>
                <a:gd name="connsiteX14" fmla="*/ 371475 w 771525"/>
                <a:gd name="connsiteY14" fmla="*/ 457200 h 532920"/>
                <a:gd name="connsiteX15" fmla="*/ 381000 w 771525"/>
                <a:gd name="connsiteY15" fmla="*/ 342900 h 532920"/>
                <a:gd name="connsiteX16" fmla="*/ 409575 w 771525"/>
                <a:gd name="connsiteY16" fmla="*/ 285750 h 532920"/>
                <a:gd name="connsiteX17" fmla="*/ 438150 w 771525"/>
                <a:gd name="connsiteY17" fmla="*/ 257175 h 532920"/>
                <a:gd name="connsiteX18" fmla="*/ 495300 w 771525"/>
                <a:gd name="connsiteY18" fmla="*/ 219075 h 532920"/>
                <a:gd name="connsiteX19" fmla="*/ 523875 w 771525"/>
                <a:gd name="connsiteY19" fmla="*/ 200025 h 532920"/>
                <a:gd name="connsiteX20" fmla="*/ 657225 w 771525"/>
                <a:gd name="connsiteY20" fmla="*/ 190500 h 532920"/>
                <a:gd name="connsiteX21" fmla="*/ 771525 w 771525"/>
                <a:gd name="connsiteY21" fmla="*/ 171450 h 532920"/>
                <a:gd name="connsiteX0" fmla="*/ 667919 w 772694"/>
                <a:gd name="connsiteY0" fmla="*/ 0 h 532920"/>
                <a:gd name="connsiteX1" fmla="*/ 572669 w 772694"/>
                <a:gd name="connsiteY1" fmla="*/ 9525 h 532920"/>
                <a:gd name="connsiteX2" fmla="*/ 496469 w 772694"/>
                <a:gd name="connsiteY2" fmla="*/ 28575 h 532920"/>
                <a:gd name="connsiteX3" fmla="*/ 458369 w 772694"/>
                <a:gd name="connsiteY3" fmla="*/ 38100 h 532920"/>
                <a:gd name="connsiteX4" fmla="*/ 344069 w 772694"/>
                <a:gd name="connsiteY4" fmla="*/ 76200 h 532920"/>
                <a:gd name="connsiteX5" fmla="*/ 267869 w 772694"/>
                <a:gd name="connsiteY5" fmla="*/ 209550 h 532920"/>
                <a:gd name="connsiteX6" fmla="*/ 201194 w 772694"/>
                <a:gd name="connsiteY6" fmla="*/ 342900 h 532920"/>
                <a:gd name="connsiteX7" fmla="*/ 163094 w 772694"/>
                <a:gd name="connsiteY7" fmla="*/ 400050 h 532920"/>
                <a:gd name="connsiteX8" fmla="*/ 10694 w 772694"/>
                <a:gd name="connsiteY8" fmla="*/ 409575 h 532920"/>
                <a:gd name="connsiteX9" fmla="*/ 1169 w 772694"/>
                <a:gd name="connsiteY9" fmla="*/ 447675 h 532920"/>
                <a:gd name="connsiteX10" fmla="*/ 39269 w 772694"/>
                <a:gd name="connsiteY10" fmla="*/ 514350 h 532920"/>
                <a:gd name="connsiteX11" fmla="*/ 153569 w 772694"/>
                <a:gd name="connsiteY11" fmla="*/ 523875 h 532920"/>
                <a:gd name="connsiteX12" fmla="*/ 363119 w 772694"/>
                <a:gd name="connsiteY12" fmla="*/ 485775 h 532920"/>
                <a:gd name="connsiteX13" fmla="*/ 372644 w 772694"/>
                <a:gd name="connsiteY13" fmla="*/ 457200 h 532920"/>
                <a:gd name="connsiteX14" fmla="*/ 382169 w 772694"/>
                <a:gd name="connsiteY14" fmla="*/ 342900 h 532920"/>
                <a:gd name="connsiteX15" fmla="*/ 410744 w 772694"/>
                <a:gd name="connsiteY15" fmla="*/ 285750 h 532920"/>
                <a:gd name="connsiteX16" fmla="*/ 439319 w 772694"/>
                <a:gd name="connsiteY16" fmla="*/ 257175 h 532920"/>
                <a:gd name="connsiteX17" fmla="*/ 496469 w 772694"/>
                <a:gd name="connsiteY17" fmla="*/ 219075 h 532920"/>
                <a:gd name="connsiteX18" fmla="*/ 525044 w 772694"/>
                <a:gd name="connsiteY18" fmla="*/ 200025 h 532920"/>
                <a:gd name="connsiteX19" fmla="*/ 658394 w 772694"/>
                <a:gd name="connsiteY19" fmla="*/ 190500 h 532920"/>
                <a:gd name="connsiteX20" fmla="*/ 772694 w 772694"/>
                <a:gd name="connsiteY20" fmla="*/ 171450 h 532920"/>
                <a:gd name="connsiteX0" fmla="*/ 675834 w 780609"/>
                <a:gd name="connsiteY0" fmla="*/ 0 h 532920"/>
                <a:gd name="connsiteX1" fmla="*/ 580584 w 780609"/>
                <a:gd name="connsiteY1" fmla="*/ 9525 h 532920"/>
                <a:gd name="connsiteX2" fmla="*/ 504384 w 780609"/>
                <a:gd name="connsiteY2" fmla="*/ 28575 h 532920"/>
                <a:gd name="connsiteX3" fmla="*/ 466284 w 780609"/>
                <a:gd name="connsiteY3" fmla="*/ 38100 h 532920"/>
                <a:gd name="connsiteX4" fmla="*/ 351984 w 780609"/>
                <a:gd name="connsiteY4" fmla="*/ 76200 h 532920"/>
                <a:gd name="connsiteX5" fmla="*/ 275784 w 780609"/>
                <a:gd name="connsiteY5" fmla="*/ 209550 h 532920"/>
                <a:gd name="connsiteX6" fmla="*/ 209109 w 780609"/>
                <a:gd name="connsiteY6" fmla="*/ 342900 h 532920"/>
                <a:gd name="connsiteX7" fmla="*/ 171009 w 780609"/>
                <a:gd name="connsiteY7" fmla="*/ 400050 h 532920"/>
                <a:gd name="connsiteX8" fmla="*/ 18609 w 780609"/>
                <a:gd name="connsiteY8" fmla="*/ 409575 h 532920"/>
                <a:gd name="connsiteX9" fmla="*/ 9084 w 780609"/>
                <a:gd name="connsiteY9" fmla="*/ 447675 h 532920"/>
                <a:gd name="connsiteX10" fmla="*/ 161484 w 780609"/>
                <a:gd name="connsiteY10" fmla="*/ 523875 h 532920"/>
                <a:gd name="connsiteX11" fmla="*/ 371034 w 780609"/>
                <a:gd name="connsiteY11" fmla="*/ 485775 h 532920"/>
                <a:gd name="connsiteX12" fmla="*/ 380559 w 780609"/>
                <a:gd name="connsiteY12" fmla="*/ 457200 h 532920"/>
                <a:gd name="connsiteX13" fmla="*/ 390084 w 780609"/>
                <a:gd name="connsiteY13" fmla="*/ 342900 h 532920"/>
                <a:gd name="connsiteX14" fmla="*/ 418659 w 780609"/>
                <a:gd name="connsiteY14" fmla="*/ 285750 h 532920"/>
                <a:gd name="connsiteX15" fmla="*/ 447234 w 780609"/>
                <a:gd name="connsiteY15" fmla="*/ 257175 h 532920"/>
                <a:gd name="connsiteX16" fmla="*/ 504384 w 780609"/>
                <a:gd name="connsiteY16" fmla="*/ 219075 h 532920"/>
                <a:gd name="connsiteX17" fmla="*/ 532959 w 780609"/>
                <a:gd name="connsiteY17" fmla="*/ 200025 h 532920"/>
                <a:gd name="connsiteX18" fmla="*/ 666309 w 780609"/>
                <a:gd name="connsiteY18" fmla="*/ 190500 h 532920"/>
                <a:gd name="connsiteX19" fmla="*/ 780609 w 780609"/>
                <a:gd name="connsiteY19" fmla="*/ 171450 h 532920"/>
                <a:gd name="connsiteX0" fmla="*/ 676353 w 781128"/>
                <a:gd name="connsiteY0" fmla="*/ 0 h 485888"/>
                <a:gd name="connsiteX1" fmla="*/ 581103 w 781128"/>
                <a:gd name="connsiteY1" fmla="*/ 9525 h 485888"/>
                <a:gd name="connsiteX2" fmla="*/ 504903 w 781128"/>
                <a:gd name="connsiteY2" fmla="*/ 28575 h 485888"/>
                <a:gd name="connsiteX3" fmla="*/ 466803 w 781128"/>
                <a:gd name="connsiteY3" fmla="*/ 38100 h 485888"/>
                <a:gd name="connsiteX4" fmla="*/ 352503 w 781128"/>
                <a:gd name="connsiteY4" fmla="*/ 76200 h 485888"/>
                <a:gd name="connsiteX5" fmla="*/ 276303 w 781128"/>
                <a:gd name="connsiteY5" fmla="*/ 209550 h 485888"/>
                <a:gd name="connsiteX6" fmla="*/ 209628 w 781128"/>
                <a:gd name="connsiteY6" fmla="*/ 342900 h 485888"/>
                <a:gd name="connsiteX7" fmla="*/ 171528 w 781128"/>
                <a:gd name="connsiteY7" fmla="*/ 400050 h 485888"/>
                <a:gd name="connsiteX8" fmla="*/ 19128 w 781128"/>
                <a:gd name="connsiteY8" fmla="*/ 409575 h 485888"/>
                <a:gd name="connsiteX9" fmla="*/ 9603 w 781128"/>
                <a:gd name="connsiteY9" fmla="*/ 447675 h 485888"/>
                <a:gd name="connsiteX10" fmla="*/ 169147 w 781128"/>
                <a:gd name="connsiteY10" fmla="*/ 469107 h 485888"/>
                <a:gd name="connsiteX11" fmla="*/ 371553 w 781128"/>
                <a:gd name="connsiteY11" fmla="*/ 485775 h 485888"/>
                <a:gd name="connsiteX12" fmla="*/ 381078 w 781128"/>
                <a:gd name="connsiteY12" fmla="*/ 457200 h 485888"/>
                <a:gd name="connsiteX13" fmla="*/ 390603 w 781128"/>
                <a:gd name="connsiteY13" fmla="*/ 342900 h 485888"/>
                <a:gd name="connsiteX14" fmla="*/ 419178 w 781128"/>
                <a:gd name="connsiteY14" fmla="*/ 285750 h 485888"/>
                <a:gd name="connsiteX15" fmla="*/ 447753 w 781128"/>
                <a:gd name="connsiteY15" fmla="*/ 257175 h 485888"/>
                <a:gd name="connsiteX16" fmla="*/ 504903 w 781128"/>
                <a:gd name="connsiteY16" fmla="*/ 219075 h 485888"/>
                <a:gd name="connsiteX17" fmla="*/ 533478 w 781128"/>
                <a:gd name="connsiteY17" fmla="*/ 200025 h 485888"/>
                <a:gd name="connsiteX18" fmla="*/ 666828 w 781128"/>
                <a:gd name="connsiteY18" fmla="*/ 190500 h 485888"/>
                <a:gd name="connsiteX19" fmla="*/ 781128 w 781128"/>
                <a:gd name="connsiteY19" fmla="*/ 171450 h 485888"/>
                <a:gd name="connsiteX0" fmla="*/ 676353 w 781128"/>
                <a:gd name="connsiteY0" fmla="*/ 0 h 491523"/>
                <a:gd name="connsiteX1" fmla="*/ 581103 w 781128"/>
                <a:gd name="connsiteY1" fmla="*/ 9525 h 491523"/>
                <a:gd name="connsiteX2" fmla="*/ 504903 w 781128"/>
                <a:gd name="connsiteY2" fmla="*/ 28575 h 491523"/>
                <a:gd name="connsiteX3" fmla="*/ 466803 w 781128"/>
                <a:gd name="connsiteY3" fmla="*/ 38100 h 491523"/>
                <a:gd name="connsiteX4" fmla="*/ 352503 w 781128"/>
                <a:gd name="connsiteY4" fmla="*/ 76200 h 491523"/>
                <a:gd name="connsiteX5" fmla="*/ 276303 w 781128"/>
                <a:gd name="connsiteY5" fmla="*/ 209550 h 491523"/>
                <a:gd name="connsiteX6" fmla="*/ 209628 w 781128"/>
                <a:gd name="connsiteY6" fmla="*/ 342900 h 491523"/>
                <a:gd name="connsiteX7" fmla="*/ 171528 w 781128"/>
                <a:gd name="connsiteY7" fmla="*/ 400050 h 491523"/>
                <a:gd name="connsiteX8" fmla="*/ 19128 w 781128"/>
                <a:gd name="connsiteY8" fmla="*/ 409575 h 491523"/>
                <a:gd name="connsiteX9" fmla="*/ 9603 w 781128"/>
                <a:gd name="connsiteY9" fmla="*/ 447675 h 491523"/>
                <a:gd name="connsiteX10" fmla="*/ 169147 w 781128"/>
                <a:gd name="connsiteY10" fmla="*/ 469107 h 491523"/>
                <a:gd name="connsiteX11" fmla="*/ 371553 w 781128"/>
                <a:gd name="connsiteY11" fmla="*/ 485775 h 491523"/>
                <a:gd name="connsiteX12" fmla="*/ 390603 w 781128"/>
                <a:gd name="connsiteY12" fmla="*/ 342900 h 491523"/>
                <a:gd name="connsiteX13" fmla="*/ 419178 w 781128"/>
                <a:gd name="connsiteY13" fmla="*/ 285750 h 491523"/>
                <a:gd name="connsiteX14" fmla="*/ 447753 w 781128"/>
                <a:gd name="connsiteY14" fmla="*/ 257175 h 491523"/>
                <a:gd name="connsiteX15" fmla="*/ 504903 w 781128"/>
                <a:gd name="connsiteY15" fmla="*/ 219075 h 491523"/>
                <a:gd name="connsiteX16" fmla="*/ 533478 w 781128"/>
                <a:gd name="connsiteY16" fmla="*/ 200025 h 491523"/>
                <a:gd name="connsiteX17" fmla="*/ 666828 w 781128"/>
                <a:gd name="connsiteY17" fmla="*/ 190500 h 491523"/>
                <a:gd name="connsiteX18" fmla="*/ 781128 w 781128"/>
                <a:gd name="connsiteY18" fmla="*/ 171450 h 491523"/>
                <a:gd name="connsiteX0" fmla="*/ 676353 w 781128"/>
                <a:gd name="connsiteY0" fmla="*/ 0 h 473543"/>
                <a:gd name="connsiteX1" fmla="*/ 581103 w 781128"/>
                <a:gd name="connsiteY1" fmla="*/ 9525 h 473543"/>
                <a:gd name="connsiteX2" fmla="*/ 504903 w 781128"/>
                <a:gd name="connsiteY2" fmla="*/ 28575 h 473543"/>
                <a:gd name="connsiteX3" fmla="*/ 466803 w 781128"/>
                <a:gd name="connsiteY3" fmla="*/ 38100 h 473543"/>
                <a:gd name="connsiteX4" fmla="*/ 352503 w 781128"/>
                <a:gd name="connsiteY4" fmla="*/ 76200 h 473543"/>
                <a:gd name="connsiteX5" fmla="*/ 276303 w 781128"/>
                <a:gd name="connsiteY5" fmla="*/ 209550 h 473543"/>
                <a:gd name="connsiteX6" fmla="*/ 209628 w 781128"/>
                <a:gd name="connsiteY6" fmla="*/ 342900 h 473543"/>
                <a:gd name="connsiteX7" fmla="*/ 171528 w 781128"/>
                <a:gd name="connsiteY7" fmla="*/ 400050 h 473543"/>
                <a:gd name="connsiteX8" fmla="*/ 19128 w 781128"/>
                <a:gd name="connsiteY8" fmla="*/ 409575 h 473543"/>
                <a:gd name="connsiteX9" fmla="*/ 9603 w 781128"/>
                <a:gd name="connsiteY9" fmla="*/ 447675 h 473543"/>
                <a:gd name="connsiteX10" fmla="*/ 169147 w 781128"/>
                <a:gd name="connsiteY10" fmla="*/ 469107 h 473543"/>
                <a:gd name="connsiteX11" fmla="*/ 283447 w 781128"/>
                <a:gd name="connsiteY11" fmla="*/ 464344 h 473543"/>
                <a:gd name="connsiteX12" fmla="*/ 390603 w 781128"/>
                <a:gd name="connsiteY12" fmla="*/ 342900 h 473543"/>
                <a:gd name="connsiteX13" fmla="*/ 419178 w 781128"/>
                <a:gd name="connsiteY13" fmla="*/ 285750 h 473543"/>
                <a:gd name="connsiteX14" fmla="*/ 447753 w 781128"/>
                <a:gd name="connsiteY14" fmla="*/ 257175 h 473543"/>
                <a:gd name="connsiteX15" fmla="*/ 504903 w 781128"/>
                <a:gd name="connsiteY15" fmla="*/ 219075 h 473543"/>
                <a:gd name="connsiteX16" fmla="*/ 533478 w 781128"/>
                <a:gd name="connsiteY16" fmla="*/ 200025 h 473543"/>
                <a:gd name="connsiteX17" fmla="*/ 666828 w 781128"/>
                <a:gd name="connsiteY17" fmla="*/ 190500 h 473543"/>
                <a:gd name="connsiteX18" fmla="*/ 781128 w 781128"/>
                <a:gd name="connsiteY18" fmla="*/ 171450 h 473543"/>
                <a:gd name="connsiteX0" fmla="*/ 676353 w 781128"/>
                <a:gd name="connsiteY0" fmla="*/ 0 h 476012"/>
                <a:gd name="connsiteX1" fmla="*/ 581103 w 781128"/>
                <a:gd name="connsiteY1" fmla="*/ 9525 h 476012"/>
                <a:gd name="connsiteX2" fmla="*/ 504903 w 781128"/>
                <a:gd name="connsiteY2" fmla="*/ 28575 h 476012"/>
                <a:gd name="connsiteX3" fmla="*/ 466803 w 781128"/>
                <a:gd name="connsiteY3" fmla="*/ 38100 h 476012"/>
                <a:gd name="connsiteX4" fmla="*/ 352503 w 781128"/>
                <a:gd name="connsiteY4" fmla="*/ 76200 h 476012"/>
                <a:gd name="connsiteX5" fmla="*/ 276303 w 781128"/>
                <a:gd name="connsiteY5" fmla="*/ 209550 h 476012"/>
                <a:gd name="connsiteX6" fmla="*/ 209628 w 781128"/>
                <a:gd name="connsiteY6" fmla="*/ 342900 h 476012"/>
                <a:gd name="connsiteX7" fmla="*/ 171528 w 781128"/>
                <a:gd name="connsiteY7" fmla="*/ 400050 h 476012"/>
                <a:gd name="connsiteX8" fmla="*/ 19128 w 781128"/>
                <a:gd name="connsiteY8" fmla="*/ 409575 h 476012"/>
                <a:gd name="connsiteX9" fmla="*/ 9603 w 781128"/>
                <a:gd name="connsiteY9" fmla="*/ 447675 h 476012"/>
                <a:gd name="connsiteX10" fmla="*/ 169147 w 781128"/>
                <a:gd name="connsiteY10" fmla="*/ 469107 h 476012"/>
                <a:gd name="connsiteX11" fmla="*/ 283447 w 781128"/>
                <a:gd name="connsiteY11" fmla="*/ 464344 h 476012"/>
                <a:gd name="connsiteX12" fmla="*/ 323928 w 781128"/>
                <a:gd name="connsiteY12" fmla="*/ 309563 h 476012"/>
                <a:gd name="connsiteX13" fmla="*/ 419178 w 781128"/>
                <a:gd name="connsiteY13" fmla="*/ 285750 h 476012"/>
                <a:gd name="connsiteX14" fmla="*/ 447753 w 781128"/>
                <a:gd name="connsiteY14" fmla="*/ 257175 h 476012"/>
                <a:gd name="connsiteX15" fmla="*/ 504903 w 781128"/>
                <a:gd name="connsiteY15" fmla="*/ 219075 h 476012"/>
                <a:gd name="connsiteX16" fmla="*/ 533478 w 781128"/>
                <a:gd name="connsiteY16" fmla="*/ 200025 h 476012"/>
                <a:gd name="connsiteX17" fmla="*/ 666828 w 781128"/>
                <a:gd name="connsiteY17" fmla="*/ 190500 h 476012"/>
                <a:gd name="connsiteX18" fmla="*/ 781128 w 781128"/>
                <a:gd name="connsiteY18" fmla="*/ 171450 h 476012"/>
                <a:gd name="connsiteX0" fmla="*/ 676353 w 781128"/>
                <a:gd name="connsiteY0" fmla="*/ 0 h 476012"/>
                <a:gd name="connsiteX1" fmla="*/ 581103 w 781128"/>
                <a:gd name="connsiteY1" fmla="*/ 9525 h 476012"/>
                <a:gd name="connsiteX2" fmla="*/ 504903 w 781128"/>
                <a:gd name="connsiteY2" fmla="*/ 28575 h 476012"/>
                <a:gd name="connsiteX3" fmla="*/ 466803 w 781128"/>
                <a:gd name="connsiteY3" fmla="*/ 38100 h 476012"/>
                <a:gd name="connsiteX4" fmla="*/ 352503 w 781128"/>
                <a:gd name="connsiteY4" fmla="*/ 76200 h 476012"/>
                <a:gd name="connsiteX5" fmla="*/ 276303 w 781128"/>
                <a:gd name="connsiteY5" fmla="*/ 209550 h 476012"/>
                <a:gd name="connsiteX6" fmla="*/ 209628 w 781128"/>
                <a:gd name="connsiteY6" fmla="*/ 342900 h 476012"/>
                <a:gd name="connsiteX7" fmla="*/ 171528 w 781128"/>
                <a:gd name="connsiteY7" fmla="*/ 400050 h 476012"/>
                <a:gd name="connsiteX8" fmla="*/ 19128 w 781128"/>
                <a:gd name="connsiteY8" fmla="*/ 409575 h 476012"/>
                <a:gd name="connsiteX9" fmla="*/ 9603 w 781128"/>
                <a:gd name="connsiteY9" fmla="*/ 447675 h 476012"/>
                <a:gd name="connsiteX10" fmla="*/ 169147 w 781128"/>
                <a:gd name="connsiteY10" fmla="*/ 469107 h 476012"/>
                <a:gd name="connsiteX11" fmla="*/ 252491 w 781128"/>
                <a:gd name="connsiteY11" fmla="*/ 464344 h 476012"/>
                <a:gd name="connsiteX12" fmla="*/ 323928 w 781128"/>
                <a:gd name="connsiteY12" fmla="*/ 309563 h 476012"/>
                <a:gd name="connsiteX13" fmla="*/ 419178 w 781128"/>
                <a:gd name="connsiteY13" fmla="*/ 285750 h 476012"/>
                <a:gd name="connsiteX14" fmla="*/ 447753 w 781128"/>
                <a:gd name="connsiteY14" fmla="*/ 257175 h 476012"/>
                <a:gd name="connsiteX15" fmla="*/ 504903 w 781128"/>
                <a:gd name="connsiteY15" fmla="*/ 219075 h 476012"/>
                <a:gd name="connsiteX16" fmla="*/ 533478 w 781128"/>
                <a:gd name="connsiteY16" fmla="*/ 200025 h 476012"/>
                <a:gd name="connsiteX17" fmla="*/ 666828 w 781128"/>
                <a:gd name="connsiteY17" fmla="*/ 190500 h 476012"/>
                <a:gd name="connsiteX18" fmla="*/ 781128 w 781128"/>
                <a:gd name="connsiteY18" fmla="*/ 171450 h 476012"/>
                <a:gd name="connsiteX0" fmla="*/ 676353 w 781128"/>
                <a:gd name="connsiteY0" fmla="*/ 0 h 476012"/>
                <a:gd name="connsiteX1" fmla="*/ 581103 w 781128"/>
                <a:gd name="connsiteY1" fmla="*/ 9525 h 476012"/>
                <a:gd name="connsiteX2" fmla="*/ 504903 w 781128"/>
                <a:gd name="connsiteY2" fmla="*/ 28575 h 476012"/>
                <a:gd name="connsiteX3" fmla="*/ 466803 w 781128"/>
                <a:gd name="connsiteY3" fmla="*/ 38100 h 476012"/>
                <a:gd name="connsiteX4" fmla="*/ 352503 w 781128"/>
                <a:gd name="connsiteY4" fmla="*/ 76200 h 476012"/>
                <a:gd name="connsiteX5" fmla="*/ 276303 w 781128"/>
                <a:gd name="connsiteY5" fmla="*/ 209550 h 476012"/>
                <a:gd name="connsiteX6" fmla="*/ 209628 w 781128"/>
                <a:gd name="connsiteY6" fmla="*/ 342900 h 476012"/>
                <a:gd name="connsiteX7" fmla="*/ 171528 w 781128"/>
                <a:gd name="connsiteY7" fmla="*/ 400050 h 476012"/>
                <a:gd name="connsiteX8" fmla="*/ 19128 w 781128"/>
                <a:gd name="connsiteY8" fmla="*/ 409575 h 476012"/>
                <a:gd name="connsiteX9" fmla="*/ 9603 w 781128"/>
                <a:gd name="connsiteY9" fmla="*/ 447675 h 476012"/>
                <a:gd name="connsiteX10" fmla="*/ 169147 w 781128"/>
                <a:gd name="connsiteY10" fmla="*/ 469107 h 476012"/>
                <a:gd name="connsiteX11" fmla="*/ 252491 w 781128"/>
                <a:gd name="connsiteY11" fmla="*/ 464344 h 476012"/>
                <a:gd name="connsiteX12" fmla="*/ 323928 w 781128"/>
                <a:gd name="connsiteY12" fmla="*/ 309563 h 476012"/>
                <a:gd name="connsiteX13" fmla="*/ 447753 w 781128"/>
                <a:gd name="connsiteY13" fmla="*/ 257175 h 476012"/>
                <a:gd name="connsiteX14" fmla="*/ 504903 w 781128"/>
                <a:gd name="connsiteY14" fmla="*/ 219075 h 476012"/>
                <a:gd name="connsiteX15" fmla="*/ 533478 w 781128"/>
                <a:gd name="connsiteY15" fmla="*/ 200025 h 476012"/>
                <a:gd name="connsiteX16" fmla="*/ 666828 w 781128"/>
                <a:gd name="connsiteY16" fmla="*/ 190500 h 476012"/>
                <a:gd name="connsiteX17" fmla="*/ 781128 w 781128"/>
                <a:gd name="connsiteY17" fmla="*/ 171450 h 476012"/>
                <a:gd name="connsiteX0" fmla="*/ 676353 w 781128"/>
                <a:gd name="connsiteY0" fmla="*/ 0 h 476012"/>
                <a:gd name="connsiteX1" fmla="*/ 581103 w 781128"/>
                <a:gd name="connsiteY1" fmla="*/ 9525 h 476012"/>
                <a:gd name="connsiteX2" fmla="*/ 504903 w 781128"/>
                <a:gd name="connsiteY2" fmla="*/ 28575 h 476012"/>
                <a:gd name="connsiteX3" fmla="*/ 466803 w 781128"/>
                <a:gd name="connsiteY3" fmla="*/ 38100 h 476012"/>
                <a:gd name="connsiteX4" fmla="*/ 352503 w 781128"/>
                <a:gd name="connsiteY4" fmla="*/ 76200 h 476012"/>
                <a:gd name="connsiteX5" fmla="*/ 276303 w 781128"/>
                <a:gd name="connsiteY5" fmla="*/ 209550 h 476012"/>
                <a:gd name="connsiteX6" fmla="*/ 209628 w 781128"/>
                <a:gd name="connsiteY6" fmla="*/ 342900 h 476012"/>
                <a:gd name="connsiteX7" fmla="*/ 171528 w 781128"/>
                <a:gd name="connsiteY7" fmla="*/ 400050 h 476012"/>
                <a:gd name="connsiteX8" fmla="*/ 19128 w 781128"/>
                <a:gd name="connsiteY8" fmla="*/ 409575 h 476012"/>
                <a:gd name="connsiteX9" fmla="*/ 9603 w 781128"/>
                <a:gd name="connsiteY9" fmla="*/ 447675 h 476012"/>
                <a:gd name="connsiteX10" fmla="*/ 169147 w 781128"/>
                <a:gd name="connsiteY10" fmla="*/ 469107 h 476012"/>
                <a:gd name="connsiteX11" fmla="*/ 252491 w 781128"/>
                <a:gd name="connsiteY11" fmla="*/ 464344 h 476012"/>
                <a:gd name="connsiteX12" fmla="*/ 323928 w 781128"/>
                <a:gd name="connsiteY12" fmla="*/ 309563 h 476012"/>
                <a:gd name="connsiteX13" fmla="*/ 412035 w 781128"/>
                <a:gd name="connsiteY13" fmla="*/ 188118 h 476012"/>
                <a:gd name="connsiteX14" fmla="*/ 504903 w 781128"/>
                <a:gd name="connsiteY14" fmla="*/ 219075 h 476012"/>
                <a:gd name="connsiteX15" fmla="*/ 533478 w 781128"/>
                <a:gd name="connsiteY15" fmla="*/ 200025 h 476012"/>
                <a:gd name="connsiteX16" fmla="*/ 666828 w 781128"/>
                <a:gd name="connsiteY16" fmla="*/ 190500 h 476012"/>
                <a:gd name="connsiteX17" fmla="*/ 781128 w 781128"/>
                <a:gd name="connsiteY17" fmla="*/ 171450 h 476012"/>
                <a:gd name="connsiteX0" fmla="*/ 676353 w 781128"/>
                <a:gd name="connsiteY0" fmla="*/ 0 h 476012"/>
                <a:gd name="connsiteX1" fmla="*/ 581103 w 781128"/>
                <a:gd name="connsiteY1" fmla="*/ 9525 h 476012"/>
                <a:gd name="connsiteX2" fmla="*/ 504903 w 781128"/>
                <a:gd name="connsiteY2" fmla="*/ 28575 h 476012"/>
                <a:gd name="connsiteX3" fmla="*/ 466803 w 781128"/>
                <a:gd name="connsiteY3" fmla="*/ 38100 h 476012"/>
                <a:gd name="connsiteX4" fmla="*/ 352503 w 781128"/>
                <a:gd name="connsiteY4" fmla="*/ 76200 h 476012"/>
                <a:gd name="connsiteX5" fmla="*/ 276303 w 781128"/>
                <a:gd name="connsiteY5" fmla="*/ 209550 h 476012"/>
                <a:gd name="connsiteX6" fmla="*/ 209628 w 781128"/>
                <a:gd name="connsiteY6" fmla="*/ 342900 h 476012"/>
                <a:gd name="connsiteX7" fmla="*/ 171528 w 781128"/>
                <a:gd name="connsiteY7" fmla="*/ 400050 h 476012"/>
                <a:gd name="connsiteX8" fmla="*/ 19128 w 781128"/>
                <a:gd name="connsiteY8" fmla="*/ 409575 h 476012"/>
                <a:gd name="connsiteX9" fmla="*/ 9603 w 781128"/>
                <a:gd name="connsiteY9" fmla="*/ 447675 h 476012"/>
                <a:gd name="connsiteX10" fmla="*/ 169147 w 781128"/>
                <a:gd name="connsiteY10" fmla="*/ 469107 h 476012"/>
                <a:gd name="connsiteX11" fmla="*/ 252491 w 781128"/>
                <a:gd name="connsiteY11" fmla="*/ 464344 h 476012"/>
                <a:gd name="connsiteX12" fmla="*/ 323928 w 781128"/>
                <a:gd name="connsiteY12" fmla="*/ 309563 h 476012"/>
                <a:gd name="connsiteX13" fmla="*/ 412035 w 781128"/>
                <a:gd name="connsiteY13" fmla="*/ 188118 h 476012"/>
                <a:gd name="connsiteX14" fmla="*/ 533478 w 781128"/>
                <a:gd name="connsiteY14" fmla="*/ 200025 h 476012"/>
                <a:gd name="connsiteX15" fmla="*/ 666828 w 781128"/>
                <a:gd name="connsiteY15" fmla="*/ 190500 h 476012"/>
                <a:gd name="connsiteX16" fmla="*/ 781128 w 781128"/>
                <a:gd name="connsiteY16" fmla="*/ 171450 h 476012"/>
                <a:gd name="connsiteX0" fmla="*/ 676353 w 781128"/>
                <a:gd name="connsiteY0" fmla="*/ 0 h 476012"/>
                <a:gd name="connsiteX1" fmla="*/ 581103 w 781128"/>
                <a:gd name="connsiteY1" fmla="*/ 9525 h 476012"/>
                <a:gd name="connsiteX2" fmla="*/ 504903 w 781128"/>
                <a:gd name="connsiteY2" fmla="*/ 28575 h 476012"/>
                <a:gd name="connsiteX3" fmla="*/ 466803 w 781128"/>
                <a:gd name="connsiteY3" fmla="*/ 38100 h 476012"/>
                <a:gd name="connsiteX4" fmla="*/ 352503 w 781128"/>
                <a:gd name="connsiteY4" fmla="*/ 76200 h 476012"/>
                <a:gd name="connsiteX5" fmla="*/ 276303 w 781128"/>
                <a:gd name="connsiteY5" fmla="*/ 209550 h 476012"/>
                <a:gd name="connsiteX6" fmla="*/ 209628 w 781128"/>
                <a:gd name="connsiteY6" fmla="*/ 342900 h 476012"/>
                <a:gd name="connsiteX7" fmla="*/ 171528 w 781128"/>
                <a:gd name="connsiteY7" fmla="*/ 400050 h 476012"/>
                <a:gd name="connsiteX8" fmla="*/ 19128 w 781128"/>
                <a:gd name="connsiteY8" fmla="*/ 409575 h 476012"/>
                <a:gd name="connsiteX9" fmla="*/ 9603 w 781128"/>
                <a:gd name="connsiteY9" fmla="*/ 447675 h 476012"/>
                <a:gd name="connsiteX10" fmla="*/ 169147 w 781128"/>
                <a:gd name="connsiteY10" fmla="*/ 469107 h 476012"/>
                <a:gd name="connsiteX11" fmla="*/ 252491 w 781128"/>
                <a:gd name="connsiteY11" fmla="*/ 464344 h 476012"/>
                <a:gd name="connsiteX12" fmla="*/ 323928 w 781128"/>
                <a:gd name="connsiteY12" fmla="*/ 309563 h 476012"/>
                <a:gd name="connsiteX13" fmla="*/ 412035 w 781128"/>
                <a:gd name="connsiteY13" fmla="*/ 188118 h 476012"/>
                <a:gd name="connsiteX14" fmla="*/ 533478 w 781128"/>
                <a:gd name="connsiteY14" fmla="*/ 200025 h 476012"/>
                <a:gd name="connsiteX15" fmla="*/ 781128 w 781128"/>
                <a:gd name="connsiteY15" fmla="*/ 171450 h 476012"/>
                <a:gd name="connsiteX0" fmla="*/ 676353 w 781128"/>
                <a:gd name="connsiteY0" fmla="*/ 0 h 476012"/>
                <a:gd name="connsiteX1" fmla="*/ 581103 w 781128"/>
                <a:gd name="connsiteY1" fmla="*/ 9525 h 476012"/>
                <a:gd name="connsiteX2" fmla="*/ 466803 w 781128"/>
                <a:gd name="connsiteY2" fmla="*/ 38100 h 476012"/>
                <a:gd name="connsiteX3" fmla="*/ 352503 w 781128"/>
                <a:gd name="connsiteY3" fmla="*/ 76200 h 476012"/>
                <a:gd name="connsiteX4" fmla="*/ 276303 w 781128"/>
                <a:gd name="connsiteY4" fmla="*/ 209550 h 476012"/>
                <a:gd name="connsiteX5" fmla="*/ 209628 w 781128"/>
                <a:gd name="connsiteY5" fmla="*/ 342900 h 476012"/>
                <a:gd name="connsiteX6" fmla="*/ 171528 w 781128"/>
                <a:gd name="connsiteY6" fmla="*/ 400050 h 476012"/>
                <a:gd name="connsiteX7" fmla="*/ 19128 w 781128"/>
                <a:gd name="connsiteY7" fmla="*/ 409575 h 476012"/>
                <a:gd name="connsiteX8" fmla="*/ 9603 w 781128"/>
                <a:gd name="connsiteY8" fmla="*/ 447675 h 476012"/>
                <a:gd name="connsiteX9" fmla="*/ 169147 w 781128"/>
                <a:gd name="connsiteY9" fmla="*/ 469107 h 476012"/>
                <a:gd name="connsiteX10" fmla="*/ 252491 w 781128"/>
                <a:gd name="connsiteY10" fmla="*/ 464344 h 476012"/>
                <a:gd name="connsiteX11" fmla="*/ 323928 w 781128"/>
                <a:gd name="connsiteY11" fmla="*/ 309563 h 476012"/>
                <a:gd name="connsiteX12" fmla="*/ 412035 w 781128"/>
                <a:gd name="connsiteY12" fmla="*/ 188118 h 476012"/>
                <a:gd name="connsiteX13" fmla="*/ 533478 w 781128"/>
                <a:gd name="connsiteY13" fmla="*/ 200025 h 476012"/>
                <a:gd name="connsiteX14" fmla="*/ 781128 w 781128"/>
                <a:gd name="connsiteY14" fmla="*/ 171450 h 476012"/>
                <a:gd name="connsiteX0" fmla="*/ 676353 w 781128"/>
                <a:gd name="connsiteY0" fmla="*/ 0 h 476012"/>
                <a:gd name="connsiteX1" fmla="*/ 581103 w 781128"/>
                <a:gd name="connsiteY1" fmla="*/ 9525 h 476012"/>
                <a:gd name="connsiteX2" fmla="*/ 466803 w 781128"/>
                <a:gd name="connsiteY2" fmla="*/ 38100 h 476012"/>
                <a:gd name="connsiteX3" fmla="*/ 352503 w 781128"/>
                <a:gd name="connsiteY3" fmla="*/ 76200 h 476012"/>
                <a:gd name="connsiteX4" fmla="*/ 276303 w 781128"/>
                <a:gd name="connsiteY4" fmla="*/ 209550 h 476012"/>
                <a:gd name="connsiteX5" fmla="*/ 209628 w 781128"/>
                <a:gd name="connsiteY5" fmla="*/ 342900 h 476012"/>
                <a:gd name="connsiteX6" fmla="*/ 171528 w 781128"/>
                <a:gd name="connsiteY6" fmla="*/ 400050 h 476012"/>
                <a:gd name="connsiteX7" fmla="*/ 19128 w 781128"/>
                <a:gd name="connsiteY7" fmla="*/ 409575 h 476012"/>
                <a:gd name="connsiteX8" fmla="*/ 9603 w 781128"/>
                <a:gd name="connsiteY8" fmla="*/ 447675 h 476012"/>
                <a:gd name="connsiteX9" fmla="*/ 169147 w 781128"/>
                <a:gd name="connsiteY9" fmla="*/ 469107 h 476012"/>
                <a:gd name="connsiteX10" fmla="*/ 252491 w 781128"/>
                <a:gd name="connsiteY10" fmla="*/ 464344 h 476012"/>
                <a:gd name="connsiteX11" fmla="*/ 323928 w 781128"/>
                <a:gd name="connsiteY11" fmla="*/ 309563 h 476012"/>
                <a:gd name="connsiteX12" fmla="*/ 412035 w 781128"/>
                <a:gd name="connsiteY12" fmla="*/ 188118 h 476012"/>
                <a:gd name="connsiteX13" fmla="*/ 533478 w 781128"/>
                <a:gd name="connsiteY13" fmla="*/ 159543 h 476012"/>
                <a:gd name="connsiteX14" fmla="*/ 781128 w 781128"/>
                <a:gd name="connsiteY14" fmla="*/ 171450 h 476012"/>
                <a:gd name="connsiteX0" fmla="*/ 676353 w 843040"/>
                <a:gd name="connsiteY0" fmla="*/ 0 h 476012"/>
                <a:gd name="connsiteX1" fmla="*/ 581103 w 843040"/>
                <a:gd name="connsiteY1" fmla="*/ 9525 h 476012"/>
                <a:gd name="connsiteX2" fmla="*/ 466803 w 843040"/>
                <a:gd name="connsiteY2" fmla="*/ 38100 h 476012"/>
                <a:gd name="connsiteX3" fmla="*/ 352503 w 843040"/>
                <a:gd name="connsiteY3" fmla="*/ 76200 h 476012"/>
                <a:gd name="connsiteX4" fmla="*/ 276303 w 843040"/>
                <a:gd name="connsiteY4" fmla="*/ 209550 h 476012"/>
                <a:gd name="connsiteX5" fmla="*/ 209628 w 843040"/>
                <a:gd name="connsiteY5" fmla="*/ 342900 h 476012"/>
                <a:gd name="connsiteX6" fmla="*/ 171528 w 843040"/>
                <a:gd name="connsiteY6" fmla="*/ 400050 h 476012"/>
                <a:gd name="connsiteX7" fmla="*/ 19128 w 843040"/>
                <a:gd name="connsiteY7" fmla="*/ 409575 h 476012"/>
                <a:gd name="connsiteX8" fmla="*/ 9603 w 843040"/>
                <a:gd name="connsiteY8" fmla="*/ 447675 h 476012"/>
                <a:gd name="connsiteX9" fmla="*/ 169147 w 843040"/>
                <a:gd name="connsiteY9" fmla="*/ 469107 h 476012"/>
                <a:gd name="connsiteX10" fmla="*/ 252491 w 843040"/>
                <a:gd name="connsiteY10" fmla="*/ 464344 h 476012"/>
                <a:gd name="connsiteX11" fmla="*/ 323928 w 843040"/>
                <a:gd name="connsiteY11" fmla="*/ 309563 h 476012"/>
                <a:gd name="connsiteX12" fmla="*/ 412035 w 843040"/>
                <a:gd name="connsiteY12" fmla="*/ 188118 h 476012"/>
                <a:gd name="connsiteX13" fmla="*/ 533478 w 843040"/>
                <a:gd name="connsiteY13" fmla="*/ 159543 h 476012"/>
                <a:gd name="connsiteX14" fmla="*/ 843040 w 843040"/>
                <a:gd name="connsiteY14" fmla="*/ 126206 h 476012"/>
                <a:gd name="connsiteX0" fmla="*/ 676353 w 843040"/>
                <a:gd name="connsiteY0" fmla="*/ 0 h 476012"/>
                <a:gd name="connsiteX1" fmla="*/ 466803 w 843040"/>
                <a:gd name="connsiteY1" fmla="*/ 38100 h 476012"/>
                <a:gd name="connsiteX2" fmla="*/ 352503 w 843040"/>
                <a:gd name="connsiteY2" fmla="*/ 76200 h 476012"/>
                <a:gd name="connsiteX3" fmla="*/ 276303 w 843040"/>
                <a:gd name="connsiteY3" fmla="*/ 209550 h 476012"/>
                <a:gd name="connsiteX4" fmla="*/ 209628 w 843040"/>
                <a:gd name="connsiteY4" fmla="*/ 342900 h 476012"/>
                <a:gd name="connsiteX5" fmla="*/ 171528 w 843040"/>
                <a:gd name="connsiteY5" fmla="*/ 400050 h 476012"/>
                <a:gd name="connsiteX6" fmla="*/ 19128 w 843040"/>
                <a:gd name="connsiteY6" fmla="*/ 409575 h 476012"/>
                <a:gd name="connsiteX7" fmla="*/ 9603 w 843040"/>
                <a:gd name="connsiteY7" fmla="*/ 447675 h 476012"/>
                <a:gd name="connsiteX8" fmla="*/ 169147 w 843040"/>
                <a:gd name="connsiteY8" fmla="*/ 469107 h 476012"/>
                <a:gd name="connsiteX9" fmla="*/ 252491 w 843040"/>
                <a:gd name="connsiteY9" fmla="*/ 464344 h 476012"/>
                <a:gd name="connsiteX10" fmla="*/ 323928 w 843040"/>
                <a:gd name="connsiteY10" fmla="*/ 309563 h 476012"/>
                <a:gd name="connsiteX11" fmla="*/ 412035 w 843040"/>
                <a:gd name="connsiteY11" fmla="*/ 188118 h 476012"/>
                <a:gd name="connsiteX12" fmla="*/ 533478 w 843040"/>
                <a:gd name="connsiteY12" fmla="*/ 159543 h 476012"/>
                <a:gd name="connsiteX13" fmla="*/ 843040 w 843040"/>
                <a:gd name="connsiteY13" fmla="*/ 126206 h 476012"/>
                <a:gd name="connsiteX0" fmla="*/ 638253 w 843040"/>
                <a:gd name="connsiteY0" fmla="*/ 0 h 480774"/>
                <a:gd name="connsiteX1" fmla="*/ 466803 w 843040"/>
                <a:gd name="connsiteY1" fmla="*/ 42862 h 480774"/>
                <a:gd name="connsiteX2" fmla="*/ 352503 w 843040"/>
                <a:gd name="connsiteY2" fmla="*/ 80962 h 480774"/>
                <a:gd name="connsiteX3" fmla="*/ 276303 w 843040"/>
                <a:gd name="connsiteY3" fmla="*/ 214312 h 480774"/>
                <a:gd name="connsiteX4" fmla="*/ 209628 w 843040"/>
                <a:gd name="connsiteY4" fmla="*/ 347662 h 480774"/>
                <a:gd name="connsiteX5" fmla="*/ 171528 w 843040"/>
                <a:gd name="connsiteY5" fmla="*/ 404812 h 480774"/>
                <a:gd name="connsiteX6" fmla="*/ 19128 w 843040"/>
                <a:gd name="connsiteY6" fmla="*/ 414337 h 480774"/>
                <a:gd name="connsiteX7" fmla="*/ 9603 w 843040"/>
                <a:gd name="connsiteY7" fmla="*/ 452437 h 480774"/>
                <a:gd name="connsiteX8" fmla="*/ 169147 w 843040"/>
                <a:gd name="connsiteY8" fmla="*/ 473869 h 480774"/>
                <a:gd name="connsiteX9" fmla="*/ 252491 w 843040"/>
                <a:gd name="connsiteY9" fmla="*/ 469106 h 480774"/>
                <a:gd name="connsiteX10" fmla="*/ 323928 w 843040"/>
                <a:gd name="connsiteY10" fmla="*/ 314325 h 480774"/>
                <a:gd name="connsiteX11" fmla="*/ 412035 w 843040"/>
                <a:gd name="connsiteY11" fmla="*/ 192880 h 480774"/>
                <a:gd name="connsiteX12" fmla="*/ 533478 w 843040"/>
                <a:gd name="connsiteY12" fmla="*/ 164305 h 480774"/>
                <a:gd name="connsiteX13" fmla="*/ 843040 w 843040"/>
                <a:gd name="connsiteY13" fmla="*/ 130968 h 480774"/>
                <a:gd name="connsiteX0" fmla="*/ 638253 w 854947"/>
                <a:gd name="connsiteY0" fmla="*/ 0 h 480774"/>
                <a:gd name="connsiteX1" fmla="*/ 466803 w 854947"/>
                <a:gd name="connsiteY1" fmla="*/ 42862 h 480774"/>
                <a:gd name="connsiteX2" fmla="*/ 352503 w 854947"/>
                <a:gd name="connsiteY2" fmla="*/ 80962 h 480774"/>
                <a:gd name="connsiteX3" fmla="*/ 276303 w 854947"/>
                <a:gd name="connsiteY3" fmla="*/ 214312 h 480774"/>
                <a:gd name="connsiteX4" fmla="*/ 209628 w 854947"/>
                <a:gd name="connsiteY4" fmla="*/ 347662 h 480774"/>
                <a:gd name="connsiteX5" fmla="*/ 171528 w 854947"/>
                <a:gd name="connsiteY5" fmla="*/ 404812 h 480774"/>
                <a:gd name="connsiteX6" fmla="*/ 19128 w 854947"/>
                <a:gd name="connsiteY6" fmla="*/ 414337 h 480774"/>
                <a:gd name="connsiteX7" fmla="*/ 9603 w 854947"/>
                <a:gd name="connsiteY7" fmla="*/ 452437 h 480774"/>
                <a:gd name="connsiteX8" fmla="*/ 169147 w 854947"/>
                <a:gd name="connsiteY8" fmla="*/ 473869 h 480774"/>
                <a:gd name="connsiteX9" fmla="*/ 252491 w 854947"/>
                <a:gd name="connsiteY9" fmla="*/ 469106 h 480774"/>
                <a:gd name="connsiteX10" fmla="*/ 323928 w 854947"/>
                <a:gd name="connsiteY10" fmla="*/ 314325 h 480774"/>
                <a:gd name="connsiteX11" fmla="*/ 412035 w 854947"/>
                <a:gd name="connsiteY11" fmla="*/ 192880 h 480774"/>
                <a:gd name="connsiteX12" fmla="*/ 533478 w 854947"/>
                <a:gd name="connsiteY12" fmla="*/ 164305 h 480774"/>
                <a:gd name="connsiteX13" fmla="*/ 854947 w 854947"/>
                <a:gd name="connsiteY13" fmla="*/ 154780 h 480774"/>
                <a:gd name="connsiteX0" fmla="*/ 638253 w 821609"/>
                <a:gd name="connsiteY0" fmla="*/ 0 h 480774"/>
                <a:gd name="connsiteX1" fmla="*/ 466803 w 821609"/>
                <a:gd name="connsiteY1" fmla="*/ 42862 h 480774"/>
                <a:gd name="connsiteX2" fmla="*/ 352503 w 821609"/>
                <a:gd name="connsiteY2" fmla="*/ 80962 h 480774"/>
                <a:gd name="connsiteX3" fmla="*/ 276303 w 821609"/>
                <a:gd name="connsiteY3" fmla="*/ 214312 h 480774"/>
                <a:gd name="connsiteX4" fmla="*/ 209628 w 821609"/>
                <a:gd name="connsiteY4" fmla="*/ 347662 h 480774"/>
                <a:gd name="connsiteX5" fmla="*/ 171528 w 821609"/>
                <a:gd name="connsiteY5" fmla="*/ 404812 h 480774"/>
                <a:gd name="connsiteX6" fmla="*/ 19128 w 821609"/>
                <a:gd name="connsiteY6" fmla="*/ 414337 h 480774"/>
                <a:gd name="connsiteX7" fmla="*/ 9603 w 821609"/>
                <a:gd name="connsiteY7" fmla="*/ 452437 h 480774"/>
                <a:gd name="connsiteX8" fmla="*/ 169147 w 821609"/>
                <a:gd name="connsiteY8" fmla="*/ 473869 h 480774"/>
                <a:gd name="connsiteX9" fmla="*/ 252491 w 821609"/>
                <a:gd name="connsiteY9" fmla="*/ 469106 h 480774"/>
                <a:gd name="connsiteX10" fmla="*/ 323928 w 821609"/>
                <a:gd name="connsiteY10" fmla="*/ 314325 h 480774"/>
                <a:gd name="connsiteX11" fmla="*/ 412035 w 821609"/>
                <a:gd name="connsiteY11" fmla="*/ 192880 h 480774"/>
                <a:gd name="connsiteX12" fmla="*/ 533478 w 821609"/>
                <a:gd name="connsiteY12" fmla="*/ 164305 h 480774"/>
                <a:gd name="connsiteX13" fmla="*/ 821609 w 821609"/>
                <a:gd name="connsiteY13" fmla="*/ 150017 h 480774"/>
                <a:gd name="connsiteX0" fmla="*/ 638253 w 821609"/>
                <a:gd name="connsiteY0" fmla="*/ 0 h 473869"/>
                <a:gd name="connsiteX1" fmla="*/ 466803 w 821609"/>
                <a:gd name="connsiteY1" fmla="*/ 42862 h 473869"/>
                <a:gd name="connsiteX2" fmla="*/ 352503 w 821609"/>
                <a:gd name="connsiteY2" fmla="*/ 80962 h 473869"/>
                <a:gd name="connsiteX3" fmla="*/ 276303 w 821609"/>
                <a:gd name="connsiteY3" fmla="*/ 214312 h 473869"/>
                <a:gd name="connsiteX4" fmla="*/ 209628 w 821609"/>
                <a:gd name="connsiteY4" fmla="*/ 347662 h 473869"/>
                <a:gd name="connsiteX5" fmla="*/ 171528 w 821609"/>
                <a:gd name="connsiteY5" fmla="*/ 404812 h 473869"/>
                <a:gd name="connsiteX6" fmla="*/ 19128 w 821609"/>
                <a:gd name="connsiteY6" fmla="*/ 414337 h 473869"/>
                <a:gd name="connsiteX7" fmla="*/ 9603 w 821609"/>
                <a:gd name="connsiteY7" fmla="*/ 452437 h 473869"/>
                <a:gd name="connsiteX8" fmla="*/ 169147 w 821609"/>
                <a:gd name="connsiteY8" fmla="*/ 473869 h 473869"/>
                <a:gd name="connsiteX9" fmla="*/ 271541 w 821609"/>
                <a:gd name="connsiteY9" fmla="*/ 452437 h 473869"/>
                <a:gd name="connsiteX10" fmla="*/ 323928 w 821609"/>
                <a:gd name="connsiteY10" fmla="*/ 314325 h 473869"/>
                <a:gd name="connsiteX11" fmla="*/ 412035 w 821609"/>
                <a:gd name="connsiteY11" fmla="*/ 192880 h 473869"/>
                <a:gd name="connsiteX12" fmla="*/ 533478 w 821609"/>
                <a:gd name="connsiteY12" fmla="*/ 164305 h 473869"/>
                <a:gd name="connsiteX13" fmla="*/ 821609 w 821609"/>
                <a:gd name="connsiteY13" fmla="*/ 150017 h 473869"/>
                <a:gd name="connsiteX0" fmla="*/ 638253 w 821609"/>
                <a:gd name="connsiteY0" fmla="*/ 0 h 476770"/>
                <a:gd name="connsiteX1" fmla="*/ 466803 w 821609"/>
                <a:gd name="connsiteY1" fmla="*/ 42862 h 476770"/>
                <a:gd name="connsiteX2" fmla="*/ 352503 w 821609"/>
                <a:gd name="connsiteY2" fmla="*/ 80962 h 476770"/>
                <a:gd name="connsiteX3" fmla="*/ 276303 w 821609"/>
                <a:gd name="connsiteY3" fmla="*/ 214312 h 476770"/>
                <a:gd name="connsiteX4" fmla="*/ 209628 w 821609"/>
                <a:gd name="connsiteY4" fmla="*/ 347662 h 476770"/>
                <a:gd name="connsiteX5" fmla="*/ 171528 w 821609"/>
                <a:gd name="connsiteY5" fmla="*/ 404812 h 476770"/>
                <a:gd name="connsiteX6" fmla="*/ 19128 w 821609"/>
                <a:gd name="connsiteY6" fmla="*/ 414337 h 476770"/>
                <a:gd name="connsiteX7" fmla="*/ 9603 w 821609"/>
                <a:gd name="connsiteY7" fmla="*/ 452437 h 476770"/>
                <a:gd name="connsiteX8" fmla="*/ 169147 w 821609"/>
                <a:gd name="connsiteY8" fmla="*/ 473869 h 476770"/>
                <a:gd name="connsiteX9" fmla="*/ 271541 w 821609"/>
                <a:gd name="connsiteY9" fmla="*/ 452437 h 476770"/>
                <a:gd name="connsiteX10" fmla="*/ 323928 w 821609"/>
                <a:gd name="connsiteY10" fmla="*/ 314325 h 476770"/>
                <a:gd name="connsiteX11" fmla="*/ 412035 w 821609"/>
                <a:gd name="connsiteY11" fmla="*/ 192880 h 476770"/>
                <a:gd name="connsiteX12" fmla="*/ 533478 w 821609"/>
                <a:gd name="connsiteY12" fmla="*/ 164305 h 476770"/>
                <a:gd name="connsiteX13" fmla="*/ 821609 w 821609"/>
                <a:gd name="connsiteY13" fmla="*/ 150017 h 476770"/>
                <a:gd name="connsiteX0" fmla="*/ 638253 w 821609"/>
                <a:gd name="connsiteY0" fmla="*/ 0 h 479132"/>
                <a:gd name="connsiteX1" fmla="*/ 466803 w 821609"/>
                <a:gd name="connsiteY1" fmla="*/ 42862 h 479132"/>
                <a:gd name="connsiteX2" fmla="*/ 352503 w 821609"/>
                <a:gd name="connsiteY2" fmla="*/ 80962 h 479132"/>
                <a:gd name="connsiteX3" fmla="*/ 276303 w 821609"/>
                <a:gd name="connsiteY3" fmla="*/ 214312 h 479132"/>
                <a:gd name="connsiteX4" fmla="*/ 209628 w 821609"/>
                <a:gd name="connsiteY4" fmla="*/ 347662 h 479132"/>
                <a:gd name="connsiteX5" fmla="*/ 171528 w 821609"/>
                <a:gd name="connsiteY5" fmla="*/ 404812 h 479132"/>
                <a:gd name="connsiteX6" fmla="*/ 19128 w 821609"/>
                <a:gd name="connsiteY6" fmla="*/ 414337 h 479132"/>
                <a:gd name="connsiteX7" fmla="*/ 9603 w 821609"/>
                <a:gd name="connsiteY7" fmla="*/ 452437 h 479132"/>
                <a:gd name="connsiteX8" fmla="*/ 169147 w 821609"/>
                <a:gd name="connsiteY8" fmla="*/ 473869 h 479132"/>
                <a:gd name="connsiteX9" fmla="*/ 271541 w 821609"/>
                <a:gd name="connsiteY9" fmla="*/ 452437 h 479132"/>
                <a:gd name="connsiteX10" fmla="*/ 323928 w 821609"/>
                <a:gd name="connsiteY10" fmla="*/ 314325 h 479132"/>
                <a:gd name="connsiteX11" fmla="*/ 412035 w 821609"/>
                <a:gd name="connsiteY11" fmla="*/ 192880 h 479132"/>
                <a:gd name="connsiteX12" fmla="*/ 533478 w 821609"/>
                <a:gd name="connsiteY12" fmla="*/ 164305 h 479132"/>
                <a:gd name="connsiteX13" fmla="*/ 821609 w 821609"/>
                <a:gd name="connsiteY13" fmla="*/ 150017 h 479132"/>
                <a:gd name="connsiteX0" fmla="*/ 576340 w 821609"/>
                <a:gd name="connsiteY0" fmla="*/ 0 h 471989"/>
                <a:gd name="connsiteX1" fmla="*/ 466803 w 821609"/>
                <a:gd name="connsiteY1" fmla="*/ 35719 h 471989"/>
                <a:gd name="connsiteX2" fmla="*/ 352503 w 821609"/>
                <a:gd name="connsiteY2" fmla="*/ 73819 h 471989"/>
                <a:gd name="connsiteX3" fmla="*/ 276303 w 821609"/>
                <a:gd name="connsiteY3" fmla="*/ 207169 h 471989"/>
                <a:gd name="connsiteX4" fmla="*/ 209628 w 821609"/>
                <a:gd name="connsiteY4" fmla="*/ 340519 h 471989"/>
                <a:gd name="connsiteX5" fmla="*/ 171528 w 821609"/>
                <a:gd name="connsiteY5" fmla="*/ 397669 h 471989"/>
                <a:gd name="connsiteX6" fmla="*/ 19128 w 821609"/>
                <a:gd name="connsiteY6" fmla="*/ 407194 h 471989"/>
                <a:gd name="connsiteX7" fmla="*/ 9603 w 821609"/>
                <a:gd name="connsiteY7" fmla="*/ 445294 h 471989"/>
                <a:gd name="connsiteX8" fmla="*/ 169147 w 821609"/>
                <a:gd name="connsiteY8" fmla="*/ 466726 h 471989"/>
                <a:gd name="connsiteX9" fmla="*/ 271541 w 821609"/>
                <a:gd name="connsiteY9" fmla="*/ 445294 h 471989"/>
                <a:gd name="connsiteX10" fmla="*/ 323928 w 821609"/>
                <a:gd name="connsiteY10" fmla="*/ 307182 h 471989"/>
                <a:gd name="connsiteX11" fmla="*/ 412035 w 821609"/>
                <a:gd name="connsiteY11" fmla="*/ 185737 h 471989"/>
                <a:gd name="connsiteX12" fmla="*/ 533478 w 821609"/>
                <a:gd name="connsiteY12" fmla="*/ 157162 h 471989"/>
                <a:gd name="connsiteX13" fmla="*/ 821609 w 821609"/>
                <a:gd name="connsiteY13" fmla="*/ 142874 h 471989"/>
                <a:gd name="connsiteX0" fmla="*/ 576340 w 750172"/>
                <a:gd name="connsiteY0" fmla="*/ 0 h 471989"/>
                <a:gd name="connsiteX1" fmla="*/ 466803 w 750172"/>
                <a:gd name="connsiteY1" fmla="*/ 35719 h 471989"/>
                <a:gd name="connsiteX2" fmla="*/ 352503 w 750172"/>
                <a:gd name="connsiteY2" fmla="*/ 73819 h 471989"/>
                <a:gd name="connsiteX3" fmla="*/ 276303 w 750172"/>
                <a:gd name="connsiteY3" fmla="*/ 207169 h 471989"/>
                <a:gd name="connsiteX4" fmla="*/ 209628 w 750172"/>
                <a:gd name="connsiteY4" fmla="*/ 340519 h 471989"/>
                <a:gd name="connsiteX5" fmla="*/ 171528 w 750172"/>
                <a:gd name="connsiteY5" fmla="*/ 397669 h 471989"/>
                <a:gd name="connsiteX6" fmla="*/ 19128 w 750172"/>
                <a:gd name="connsiteY6" fmla="*/ 407194 h 471989"/>
                <a:gd name="connsiteX7" fmla="*/ 9603 w 750172"/>
                <a:gd name="connsiteY7" fmla="*/ 445294 h 471989"/>
                <a:gd name="connsiteX8" fmla="*/ 169147 w 750172"/>
                <a:gd name="connsiteY8" fmla="*/ 466726 h 471989"/>
                <a:gd name="connsiteX9" fmla="*/ 271541 w 750172"/>
                <a:gd name="connsiteY9" fmla="*/ 445294 h 471989"/>
                <a:gd name="connsiteX10" fmla="*/ 323928 w 750172"/>
                <a:gd name="connsiteY10" fmla="*/ 307182 h 471989"/>
                <a:gd name="connsiteX11" fmla="*/ 412035 w 750172"/>
                <a:gd name="connsiteY11" fmla="*/ 185737 h 471989"/>
                <a:gd name="connsiteX12" fmla="*/ 533478 w 750172"/>
                <a:gd name="connsiteY12" fmla="*/ 157162 h 471989"/>
                <a:gd name="connsiteX13" fmla="*/ 750172 w 750172"/>
                <a:gd name="connsiteY13" fmla="*/ 52386 h 471989"/>
                <a:gd name="connsiteX0" fmla="*/ 576340 w 750172"/>
                <a:gd name="connsiteY0" fmla="*/ 0 h 471989"/>
                <a:gd name="connsiteX1" fmla="*/ 466803 w 750172"/>
                <a:gd name="connsiteY1" fmla="*/ 35719 h 471989"/>
                <a:gd name="connsiteX2" fmla="*/ 352503 w 750172"/>
                <a:gd name="connsiteY2" fmla="*/ 73819 h 471989"/>
                <a:gd name="connsiteX3" fmla="*/ 276303 w 750172"/>
                <a:gd name="connsiteY3" fmla="*/ 207169 h 471989"/>
                <a:gd name="connsiteX4" fmla="*/ 209628 w 750172"/>
                <a:gd name="connsiteY4" fmla="*/ 340519 h 471989"/>
                <a:gd name="connsiteX5" fmla="*/ 171528 w 750172"/>
                <a:gd name="connsiteY5" fmla="*/ 397669 h 471989"/>
                <a:gd name="connsiteX6" fmla="*/ 19128 w 750172"/>
                <a:gd name="connsiteY6" fmla="*/ 407194 h 471989"/>
                <a:gd name="connsiteX7" fmla="*/ 9603 w 750172"/>
                <a:gd name="connsiteY7" fmla="*/ 445294 h 471989"/>
                <a:gd name="connsiteX8" fmla="*/ 169147 w 750172"/>
                <a:gd name="connsiteY8" fmla="*/ 466726 h 471989"/>
                <a:gd name="connsiteX9" fmla="*/ 271541 w 750172"/>
                <a:gd name="connsiteY9" fmla="*/ 445294 h 471989"/>
                <a:gd name="connsiteX10" fmla="*/ 323928 w 750172"/>
                <a:gd name="connsiteY10" fmla="*/ 307182 h 471989"/>
                <a:gd name="connsiteX11" fmla="*/ 412035 w 750172"/>
                <a:gd name="connsiteY11" fmla="*/ 185737 h 471989"/>
                <a:gd name="connsiteX12" fmla="*/ 526334 w 750172"/>
                <a:gd name="connsiteY12" fmla="*/ 138112 h 471989"/>
                <a:gd name="connsiteX13" fmla="*/ 750172 w 750172"/>
                <a:gd name="connsiteY13" fmla="*/ 52386 h 471989"/>
                <a:gd name="connsiteX0" fmla="*/ 576340 w 750172"/>
                <a:gd name="connsiteY0" fmla="*/ 0 h 471989"/>
                <a:gd name="connsiteX1" fmla="*/ 466803 w 750172"/>
                <a:gd name="connsiteY1" fmla="*/ 35719 h 471989"/>
                <a:gd name="connsiteX2" fmla="*/ 352503 w 750172"/>
                <a:gd name="connsiteY2" fmla="*/ 73819 h 471989"/>
                <a:gd name="connsiteX3" fmla="*/ 276303 w 750172"/>
                <a:gd name="connsiteY3" fmla="*/ 207169 h 471989"/>
                <a:gd name="connsiteX4" fmla="*/ 209628 w 750172"/>
                <a:gd name="connsiteY4" fmla="*/ 340519 h 471989"/>
                <a:gd name="connsiteX5" fmla="*/ 171528 w 750172"/>
                <a:gd name="connsiteY5" fmla="*/ 397669 h 471989"/>
                <a:gd name="connsiteX6" fmla="*/ 19128 w 750172"/>
                <a:gd name="connsiteY6" fmla="*/ 407194 h 471989"/>
                <a:gd name="connsiteX7" fmla="*/ 9603 w 750172"/>
                <a:gd name="connsiteY7" fmla="*/ 445294 h 471989"/>
                <a:gd name="connsiteX8" fmla="*/ 169147 w 750172"/>
                <a:gd name="connsiteY8" fmla="*/ 466726 h 471989"/>
                <a:gd name="connsiteX9" fmla="*/ 271541 w 750172"/>
                <a:gd name="connsiteY9" fmla="*/ 445294 h 471989"/>
                <a:gd name="connsiteX10" fmla="*/ 323928 w 750172"/>
                <a:gd name="connsiteY10" fmla="*/ 307182 h 471989"/>
                <a:gd name="connsiteX11" fmla="*/ 409654 w 750172"/>
                <a:gd name="connsiteY11" fmla="*/ 161924 h 471989"/>
                <a:gd name="connsiteX12" fmla="*/ 526334 w 750172"/>
                <a:gd name="connsiteY12" fmla="*/ 138112 h 471989"/>
                <a:gd name="connsiteX13" fmla="*/ 750172 w 750172"/>
                <a:gd name="connsiteY13" fmla="*/ 52386 h 471989"/>
                <a:gd name="connsiteX0" fmla="*/ 576340 w 750172"/>
                <a:gd name="connsiteY0" fmla="*/ 0 h 471989"/>
                <a:gd name="connsiteX1" fmla="*/ 466803 w 750172"/>
                <a:gd name="connsiteY1" fmla="*/ 35719 h 471989"/>
                <a:gd name="connsiteX2" fmla="*/ 352503 w 750172"/>
                <a:gd name="connsiteY2" fmla="*/ 73819 h 471989"/>
                <a:gd name="connsiteX3" fmla="*/ 276303 w 750172"/>
                <a:gd name="connsiteY3" fmla="*/ 207169 h 471989"/>
                <a:gd name="connsiteX4" fmla="*/ 209628 w 750172"/>
                <a:gd name="connsiteY4" fmla="*/ 340519 h 471989"/>
                <a:gd name="connsiteX5" fmla="*/ 171528 w 750172"/>
                <a:gd name="connsiteY5" fmla="*/ 397669 h 471989"/>
                <a:gd name="connsiteX6" fmla="*/ 19128 w 750172"/>
                <a:gd name="connsiteY6" fmla="*/ 407194 h 471989"/>
                <a:gd name="connsiteX7" fmla="*/ 9603 w 750172"/>
                <a:gd name="connsiteY7" fmla="*/ 445294 h 471989"/>
                <a:gd name="connsiteX8" fmla="*/ 169147 w 750172"/>
                <a:gd name="connsiteY8" fmla="*/ 466726 h 471989"/>
                <a:gd name="connsiteX9" fmla="*/ 271541 w 750172"/>
                <a:gd name="connsiteY9" fmla="*/ 445294 h 471989"/>
                <a:gd name="connsiteX10" fmla="*/ 323928 w 750172"/>
                <a:gd name="connsiteY10" fmla="*/ 307182 h 471989"/>
                <a:gd name="connsiteX11" fmla="*/ 409654 w 750172"/>
                <a:gd name="connsiteY11" fmla="*/ 161924 h 471989"/>
                <a:gd name="connsiteX12" fmla="*/ 526334 w 750172"/>
                <a:gd name="connsiteY12" fmla="*/ 138112 h 471989"/>
                <a:gd name="connsiteX13" fmla="*/ 750172 w 750172"/>
                <a:gd name="connsiteY13" fmla="*/ 52386 h 471989"/>
                <a:gd name="connsiteX0" fmla="*/ 576340 w 750172"/>
                <a:gd name="connsiteY0" fmla="*/ 0 h 471989"/>
                <a:gd name="connsiteX1" fmla="*/ 466803 w 750172"/>
                <a:gd name="connsiteY1" fmla="*/ 35719 h 471989"/>
                <a:gd name="connsiteX2" fmla="*/ 352503 w 750172"/>
                <a:gd name="connsiteY2" fmla="*/ 73819 h 471989"/>
                <a:gd name="connsiteX3" fmla="*/ 276303 w 750172"/>
                <a:gd name="connsiteY3" fmla="*/ 207169 h 471989"/>
                <a:gd name="connsiteX4" fmla="*/ 209628 w 750172"/>
                <a:gd name="connsiteY4" fmla="*/ 340519 h 471989"/>
                <a:gd name="connsiteX5" fmla="*/ 171528 w 750172"/>
                <a:gd name="connsiteY5" fmla="*/ 397669 h 471989"/>
                <a:gd name="connsiteX6" fmla="*/ 19128 w 750172"/>
                <a:gd name="connsiteY6" fmla="*/ 407194 h 471989"/>
                <a:gd name="connsiteX7" fmla="*/ 9603 w 750172"/>
                <a:gd name="connsiteY7" fmla="*/ 445294 h 471989"/>
                <a:gd name="connsiteX8" fmla="*/ 169147 w 750172"/>
                <a:gd name="connsiteY8" fmla="*/ 466726 h 471989"/>
                <a:gd name="connsiteX9" fmla="*/ 271541 w 750172"/>
                <a:gd name="connsiteY9" fmla="*/ 445294 h 471989"/>
                <a:gd name="connsiteX10" fmla="*/ 323928 w 750172"/>
                <a:gd name="connsiteY10" fmla="*/ 307182 h 471989"/>
                <a:gd name="connsiteX11" fmla="*/ 409654 w 750172"/>
                <a:gd name="connsiteY11" fmla="*/ 161924 h 471989"/>
                <a:gd name="connsiteX12" fmla="*/ 526334 w 750172"/>
                <a:gd name="connsiteY12" fmla="*/ 138112 h 471989"/>
                <a:gd name="connsiteX13" fmla="*/ 750172 w 750172"/>
                <a:gd name="connsiteY13" fmla="*/ 52386 h 471989"/>
                <a:gd name="connsiteX0" fmla="*/ 576340 w 750172"/>
                <a:gd name="connsiteY0" fmla="*/ 0 h 471989"/>
                <a:gd name="connsiteX1" fmla="*/ 466803 w 750172"/>
                <a:gd name="connsiteY1" fmla="*/ 35719 h 471989"/>
                <a:gd name="connsiteX2" fmla="*/ 352503 w 750172"/>
                <a:gd name="connsiteY2" fmla="*/ 73819 h 471989"/>
                <a:gd name="connsiteX3" fmla="*/ 276303 w 750172"/>
                <a:gd name="connsiteY3" fmla="*/ 207169 h 471989"/>
                <a:gd name="connsiteX4" fmla="*/ 209628 w 750172"/>
                <a:gd name="connsiteY4" fmla="*/ 340519 h 471989"/>
                <a:gd name="connsiteX5" fmla="*/ 171528 w 750172"/>
                <a:gd name="connsiteY5" fmla="*/ 397669 h 471989"/>
                <a:gd name="connsiteX6" fmla="*/ 19128 w 750172"/>
                <a:gd name="connsiteY6" fmla="*/ 407194 h 471989"/>
                <a:gd name="connsiteX7" fmla="*/ 9603 w 750172"/>
                <a:gd name="connsiteY7" fmla="*/ 445294 h 471989"/>
                <a:gd name="connsiteX8" fmla="*/ 169147 w 750172"/>
                <a:gd name="connsiteY8" fmla="*/ 466726 h 471989"/>
                <a:gd name="connsiteX9" fmla="*/ 271541 w 750172"/>
                <a:gd name="connsiteY9" fmla="*/ 445294 h 471989"/>
                <a:gd name="connsiteX10" fmla="*/ 323928 w 750172"/>
                <a:gd name="connsiteY10" fmla="*/ 307182 h 471989"/>
                <a:gd name="connsiteX11" fmla="*/ 409654 w 750172"/>
                <a:gd name="connsiteY11" fmla="*/ 161924 h 471989"/>
                <a:gd name="connsiteX12" fmla="*/ 526334 w 750172"/>
                <a:gd name="connsiteY12" fmla="*/ 138112 h 471989"/>
                <a:gd name="connsiteX13" fmla="*/ 750172 w 750172"/>
                <a:gd name="connsiteY13" fmla="*/ 52386 h 471989"/>
                <a:gd name="connsiteX0" fmla="*/ 576340 w 750172"/>
                <a:gd name="connsiteY0" fmla="*/ 0 h 471989"/>
                <a:gd name="connsiteX1" fmla="*/ 466803 w 750172"/>
                <a:gd name="connsiteY1" fmla="*/ 35719 h 471989"/>
                <a:gd name="connsiteX2" fmla="*/ 352503 w 750172"/>
                <a:gd name="connsiteY2" fmla="*/ 73819 h 471989"/>
                <a:gd name="connsiteX3" fmla="*/ 276303 w 750172"/>
                <a:gd name="connsiteY3" fmla="*/ 207169 h 471989"/>
                <a:gd name="connsiteX4" fmla="*/ 209628 w 750172"/>
                <a:gd name="connsiteY4" fmla="*/ 340519 h 471989"/>
                <a:gd name="connsiteX5" fmla="*/ 171528 w 750172"/>
                <a:gd name="connsiteY5" fmla="*/ 397669 h 471989"/>
                <a:gd name="connsiteX6" fmla="*/ 19128 w 750172"/>
                <a:gd name="connsiteY6" fmla="*/ 407194 h 471989"/>
                <a:gd name="connsiteX7" fmla="*/ 9603 w 750172"/>
                <a:gd name="connsiteY7" fmla="*/ 445294 h 471989"/>
                <a:gd name="connsiteX8" fmla="*/ 169147 w 750172"/>
                <a:gd name="connsiteY8" fmla="*/ 466726 h 471989"/>
                <a:gd name="connsiteX9" fmla="*/ 271541 w 750172"/>
                <a:gd name="connsiteY9" fmla="*/ 445294 h 471989"/>
                <a:gd name="connsiteX10" fmla="*/ 323928 w 750172"/>
                <a:gd name="connsiteY10" fmla="*/ 307182 h 471989"/>
                <a:gd name="connsiteX11" fmla="*/ 409654 w 750172"/>
                <a:gd name="connsiteY11" fmla="*/ 161924 h 471989"/>
                <a:gd name="connsiteX12" fmla="*/ 526334 w 750172"/>
                <a:gd name="connsiteY12" fmla="*/ 138112 h 471989"/>
                <a:gd name="connsiteX13" fmla="*/ 750172 w 750172"/>
                <a:gd name="connsiteY13" fmla="*/ 52386 h 471989"/>
                <a:gd name="connsiteX0" fmla="*/ 576340 w 750172"/>
                <a:gd name="connsiteY0" fmla="*/ 0 h 471989"/>
                <a:gd name="connsiteX1" fmla="*/ 466803 w 750172"/>
                <a:gd name="connsiteY1" fmla="*/ 35719 h 471989"/>
                <a:gd name="connsiteX2" fmla="*/ 352503 w 750172"/>
                <a:gd name="connsiteY2" fmla="*/ 73819 h 471989"/>
                <a:gd name="connsiteX3" fmla="*/ 276303 w 750172"/>
                <a:gd name="connsiteY3" fmla="*/ 207169 h 471989"/>
                <a:gd name="connsiteX4" fmla="*/ 209628 w 750172"/>
                <a:gd name="connsiteY4" fmla="*/ 340519 h 471989"/>
                <a:gd name="connsiteX5" fmla="*/ 171528 w 750172"/>
                <a:gd name="connsiteY5" fmla="*/ 397669 h 471989"/>
                <a:gd name="connsiteX6" fmla="*/ 19128 w 750172"/>
                <a:gd name="connsiteY6" fmla="*/ 407194 h 471989"/>
                <a:gd name="connsiteX7" fmla="*/ 9603 w 750172"/>
                <a:gd name="connsiteY7" fmla="*/ 445294 h 471989"/>
                <a:gd name="connsiteX8" fmla="*/ 169147 w 750172"/>
                <a:gd name="connsiteY8" fmla="*/ 466726 h 471989"/>
                <a:gd name="connsiteX9" fmla="*/ 271541 w 750172"/>
                <a:gd name="connsiteY9" fmla="*/ 445294 h 471989"/>
                <a:gd name="connsiteX10" fmla="*/ 323928 w 750172"/>
                <a:gd name="connsiteY10" fmla="*/ 307182 h 471989"/>
                <a:gd name="connsiteX11" fmla="*/ 409654 w 750172"/>
                <a:gd name="connsiteY11" fmla="*/ 161924 h 471989"/>
                <a:gd name="connsiteX12" fmla="*/ 526334 w 750172"/>
                <a:gd name="connsiteY12" fmla="*/ 138112 h 471989"/>
                <a:gd name="connsiteX13" fmla="*/ 750172 w 750172"/>
                <a:gd name="connsiteY13" fmla="*/ 52386 h 471989"/>
                <a:gd name="connsiteX0" fmla="*/ 576340 w 750172"/>
                <a:gd name="connsiteY0" fmla="*/ 0 h 471989"/>
                <a:gd name="connsiteX1" fmla="*/ 466803 w 750172"/>
                <a:gd name="connsiteY1" fmla="*/ 35719 h 471989"/>
                <a:gd name="connsiteX2" fmla="*/ 352503 w 750172"/>
                <a:gd name="connsiteY2" fmla="*/ 73819 h 471989"/>
                <a:gd name="connsiteX3" fmla="*/ 276303 w 750172"/>
                <a:gd name="connsiteY3" fmla="*/ 207169 h 471989"/>
                <a:gd name="connsiteX4" fmla="*/ 209628 w 750172"/>
                <a:gd name="connsiteY4" fmla="*/ 340519 h 471989"/>
                <a:gd name="connsiteX5" fmla="*/ 171528 w 750172"/>
                <a:gd name="connsiteY5" fmla="*/ 397669 h 471989"/>
                <a:gd name="connsiteX6" fmla="*/ 19128 w 750172"/>
                <a:gd name="connsiteY6" fmla="*/ 407194 h 471989"/>
                <a:gd name="connsiteX7" fmla="*/ 9603 w 750172"/>
                <a:gd name="connsiteY7" fmla="*/ 445294 h 471989"/>
                <a:gd name="connsiteX8" fmla="*/ 169147 w 750172"/>
                <a:gd name="connsiteY8" fmla="*/ 466726 h 471989"/>
                <a:gd name="connsiteX9" fmla="*/ 271541 w 750172"/>
                <a:gd name="connsiteY9" fmla="*/ 445294 h 471989"/>
                <a:gd name="connsiteX10" fmla="*/ 323928 w 750172"/>
                <a:gd name="connsiteY10" fmla="*/ 307182 h 471989"/>
                <a:gd name="connsiteX11" fmla="*/ 426323 w 750172"/>
                <a:gd name="connsiteY11" fmla="*/ 171449 h 471989"/>
                <a:gd name="connsiteX12" fmla="*/ 526334 w 750172"/>
                <a:gd name="connsiteY12" fmla="*/ 138112 h 471989"/>
                <a:gd name="connsiteX13" fmla="*/ 750172 w 750172"/>
                <a:gd name="connsiteY13" fmla="*/ 52386 h 471989"/>
                <a:gd name="connsiteX0" fmla="*/ 521571 w 750172"/>
                <a:gd name="connsiteY0" fmla="*/ 0 h 450558"/>
                <a:gd name="connsiteX1" fmla="*/ 466803 w 750172"/>
                <a:gd name="connsiteY1" fmla="*/ 14288 h 450558"/>
                <a:gd name="connsiteX2" fmla="*/ 352503 w 750172"/>
                <a:gd name="connsiteY2" fmla="*/ 52388 h 450558"/>
                <a:gd name="connsiteX3" fmla="*/ 276303 w 750172"/>
                <a:gd name="connsiteY3" fmla="*/ 185738 h 450558"/>
                <a:gd name="connsiteX4" fmla="*/ 209628 w 750172"/>
                <a:gd name="connsiteY4" fmla="*/ 319088 h 450558"/>
                <a:gd name="connsiteX5" fmla="*/ 171528 w 750172"/>
                <a:gd name="connsiteY5" fmla="*/ 376238 h 450558"/>
                <a:gd name="connsiteX6" fmla="*/ 19128 w 750172"/>
                <a:gd name="connsiteY6" fmla="*/ 385763 h 450558"/>
                <a:gd name="connsiteX7" fmla="*/ 9603 w 750172"/>
                <a:gd name="connsiteY7" fmla="*/ 423863 h 450558"/>
                <a:gd name="connsiteX8" fmla="*/ 169147 w 750172"/>
                <a:gd name="connsiteY8" fmla="*/ 445295 h 450558"/>
                <a:gd name="connsiteX9" fmla="*/ 271541 w 750172"/>
                <a:gd name="connsiteY9" fmla="*/ 423863 h 450558"/>
                <a:gd name="connsiteX10" fmla="*/ 323928 w 750172"/>
                <a:gd name="connsiteY10" fmla="*/ 285751 h 450558"/>
                <a:gd name="connsiteX11" fmla="*/ 426323 w 750172"/>
                <a:gd name="connsiteY11" fmla="*/ 150018 h 450558"/>
                <a:gd name="connsiteX12" fmla="*/ 526334 w 750172"/>
                <a:gd name="connsiteY12" fmla="*/ 116681 h 450558"/>
                <a:gd name="connsiteX13" fmla="*/ 750172 w 750172"/>
                <a:gd name="connsiteY13" fmla="*/ 30955 h 450558"/>
                <a:gd name="connsiteX0" fmla="*/ 509665 w 750172"/>
                <a:gd name="connsiteY0" fmla="*/ 0 h 467227"/>
                <a:gd name="connsiteX1" fmla="*/ 466803 w 750172"/>
                <a:gd name="connsiteY1" fmla="*/ 30957 h 467227"/>
                <a:gd name="connsiteX2" fmla="*/ 352503 w 750172"/>
                <a:gd name="connsiteY2" fmla="*/ 69057 h 467227"/>
                <a:gd name="connsiteX3" fmla="*/ 276303 w 750172"/>
                <a:gd name="connsiteY3" fmla="*/ 202407 h 467227"/>
                <a:gd name="connsiteX4" fmla="*/ 209628 w 750172"/>
                <a:gd name="connsiteY4" fmla="*/ 335757 h 467227"/>
                <a:gd name="connsiteX5" fmla="*/ 171528 w 750172"/>
                <a:gd name="connsiteY5" fmla="*/ 392907 h 467227"/>
                <a:gd name="connsiteX6" fmla="*/ 19128 w 750172"/>
                <a:gd name="connsiteY6" fmla="*/ 402432 h 467227"/>
                <a:gd name="connsiteX7" fmla="*/ 9603 w 750172"/>
                <a:gd name="connsiteY7" fmla="*/ 440532 h 467227"/>
                <a:gd name="connsiteX8" fmla="*/ 169147 w 750172"/>
                <a:gd name="connsiteY8" fmla="*/ 461964 h 467227"/>
                <a:gd name="connsiteX9" fmla="*/ 271541 w 750172"/>
                <a:gd name="connsiteY9" fmla="*/ 440532 h 467227"/>
                <a:gd name="connsiteX10" fmla="*/ 323928 w 750172"/>
                <a:gd name="connsiteY10" fmla="*/ 302420 h 467227"/>
                <a:gd name="connsiteX11" fmla="*/ 426323 w 750172"/>
                <a:gd name="connsiteY11" fmla="*/ 166687 h 467227"/>
                <a:gd name="connsiteX12" fmla="*/ 526334 w 750172"/>
                <a:gd name="connsiteY12" fmla="*/ 133350 h 467227"/>
                <a:gd name="connsiteX13" fmla="*/ 750172 w 750172"/>
                <a:gd name="connsiteY13" fmla="*/ 47624 h 467227"/>
                <a:gd name="connsiteX0" fmla="*/ 509665 w 750172"/>
                <a:gd name="connsiteY0" fmla="*/ 0 h 467227"/>
                <a:gd name="connsiteX1" fmla="*/ 352503 w 750172"/>
                <a:gd name="connsiteY1" fmla="*/ 69057 h 467227"/>
                <a:gd name="connsiteX2" fmla="*/ 276303 w 750172"/>
                <a:gd name="connsiteY2" fmla="*/ 202407 h 467227"/>
                <a:gd name="connsiteX3" fmla="*/ 209628 w 750172"/>
                <a:gd name="connsiteY3" fmla="*/ 335757 h 467227"/>
                <a:gd name="connsiteX4" fmla="*/ 171528 w 750172"/>
                <a:gd name="connsiteY4" fmla="*/ 392907 h 467227"/>
                <a:gd name="connsiteX5" fmla="*/ 19128 w 750172"/>
                <a:gd name="connsiteY5" fmla="*/ 402432 h 467227"/>
                <a:gd name="connsiteX6" fmla="*/ 9603 w 750172"/>
                <a:gd name="connsiteY6" fmla="*/ 440532 h 467227"/>
                <a:gd name="connsiteX7" fmla="*/ 169147 w 750172"/>
                <a:gd name="connsiteY7" fmla="*/ 461964 h 467227"/>
                <a:gd name="connsiteX8" fmla="*/ 271541 w 750172"/>
                <a:gd name="connsiteY8" fmla="*/ 440532 h 467227"/>
                <a:gd name="connsiteX9" fmla="*/ 323928 w 750172"/>
                <a:gd name="connsiteY9" fmla="*/ 302420 h 467227"/>
                <a:gd name="connsiteX10" fmla="*/ 426323 w 750172"/>
                <a:gd name="connsiteY10" fmla="*/ 166687 h 467227"/>
                <a:gd name="connsiteX11" fmla="*/ 526334 w 750172"/>
                <a:gd name="connsiteY11" fmla="*/ 133350 h 467227"/>
                <a:gd name="connsiteX12" fmla="*/ 750172 w 750172"/>
                <a:gd name="connsiteY12" fmla="*/ 47624 h 467227"/>
                <a:gd name="connsiteX0" fmla="*/ 504903 w 750172"/>
                <a:gd name="connsiteY0" fmla="*/ 0 h 471990"/>
                <a:gd name="connsiteX1" fmla="*/ 352503 w 750172"/>
                <a:gd name="connsiteY1" fmla="*/ 73820 h 471990"/>
                <a:gd name="connsiteX2" fmla="*/ 276303 w 750172"/>
                <a:gd name="connsiteY2" fmla="*/ 207170 h 471990"/>
                <a:gd name="connsiteX3" fmla="*/ 209628 w 750172"/>
                <a:gd name="connsiteY3" fmla="*/ 340520 h 471990"/>
                <a:gd name="connsiteX4" fmla="*/ 171528 w 750172"/>
                <a:gd name="connsiteY4" fmla="*/ 397670 h 471990"/>
                <a:gd name="connsiteX5" fmla="*/ 19128 w 750172"/>
                <a:gd name="connsiteY5" fmla="*/ 407195 h 471990"/>
                <a:gd name="connsiteX6" fmla="*/ 9603 w 750172"/>
                <a:gd name="connsiteY6" fmla="*/ 445295 h 471990"/>
                <a:gd name="connsiteX7" fmla="*/ 169147 w 750172"/>
                <a:gd name="connsiteY7" fmla="*/ 466727 h 471990"/>
                <a:gd name="connsiteX8" fmla="*/ 271541 w 750172"/>
                <a:gd name="connsiteY8" fmla="*/ 445295 h 471990"/>
                <a:gd name="connsiteX9" fmla="*/ 323928 w 750172"/>
                <a:gd name="connsiteY9" fmla="*/ 307183 h 471990"/>
                <a:gd name="connsiteX10" fmla="*/ 426323 w 750172"/>
                <a:gd name="connsiteY10" fmla="*/ 171450 h 471990"/>
                <a:gd name="connsiteX11" fmla="*/ 526334 w 750172"/>
                <a:gd name="connsiteY11" fmla="*/ 138113 h 471990"/>
                <a:gd name="connsiteX12" fmla="*/ 750172 w 750172"/>
                <a:gd name="connsiteY12" fmla="*/ 52387 h 471990"/>
                <a:gd name="connsiteX0" fmla="*/ 504903 w 712072"/>
                <a:gd name="connsiteY0" fmla="*/ 0 h 471990"/>
                <a:gd name="connsiteX1" fmla="*/ 352503 w 712072"/>
                <a:gd name="connsiteY1" fmla="*/ 73820 h 471990"/>
                <a:gd name="connsiteX2" fmla="*/ 276303 w 712072"/>
                <a:gd name="connsiteY2" fmla="*/ 207170 h 471990"/>
                <a:gd name="connsiteX3" fmla="*/ 209628 w 712072"/>
                <a:gd name="connsiteY3" fmla="*/ 340520 h 471990"/>
                <a:gd name="connsiteX4" fmla="*/ 171528 w 712072"/>
                <a:gd name="connsiteY4" fmla="*/ 397670 h 471990"/>
                <a:gd name="connsiteX5" fmla="*/ 19128 w 712072"/>
                <a:gd name="connsiteY5" fmla="*/ 407195 h 471990"/>
                <a:gd name="connsiteX6" fmla="*/ 9603 w 712072"/>
                <a:gd name="connsiteY6" fmla="*/ 445295 h 471990"/>
                <a:gd name="connsiteX7" fmla="*/ 169147 w 712072"/>
                <a:gd name="connsiteY7" fmla="*/ 466727 h 471990"/>
                <a:gd name="connsiteX8" fmla="*/ 271541 w 712072"/>
                <a:gd name="connsiteY8" fmla="*/ 445295 h 471990"/>
                <a:gd name="connsiteX9" fmla="*/ 323928 w 712072"/>
                <a:gd name="connsiteY9" fmla="*/ 307183 h 471990"/>
                <a:gd name="connsiteX10" fmla="*/ 426323 w 712072"/>
                <a:gd name="connsiteY10" fmla="*/ 171450 h 471990"/>
                <a:gd name="connsiteX11" fmla="*/ 526334 w 712072"/>
                <a:gd name="connsiteY11" fmla="*/ 138113 h 471990"/>
                <a:gd name="connsiteX12" fmla="*/ 712072 w 712072"/>
                <a:gd name="connsiteY12" fmla="*/ 52387 h 471990"/>
                <a:gd name="connsiteX0" fmla="*/ 504903 w 723978"/>
                <a:gd name="connsiteY0" fmla="*/ 0 h 471990"/>
                <a:gd name="connsiteX1" fmla="*/ 352503 w 723978"/>
                <a:gd name="connsiteY1" fmla="*/ 73820 h 471990"/>
                <a:gd name="connsiteX2" fmla="*/ 276303 w 723978"/>
                <a:gd name="connsiteY2" fmla="*/ 207170 h 471990"/>
                <a:gd name="connsiteX3" fmla="*/ 209628 w 723978"/>
                <a:gd name="connsiteY3" fmla="*/ 340520 h 471990"/>
                <a:gd name="connsiteX4" fmla="*/ 171528 w 723978"/>
                <a:gd name="connsiteY4" fmla="*/ 397670 h 471990"/>
                <a:gd name="connsiteX5" fmla="*/ 19128 w 723978"/>
                <a:gd name="connsiteY5" fmla="*/ 407195 h 471990"/>
                <a:gd name="connsiteX6" fmla="*/ 9603 w 723978"/>
                <a:gd name="connsiteY6" fmla="*/ 445295 h 471990"/>
                <a:gd name="connsiteX7" fmla="*/ 169147 w 723978"/>
                <a:gd name="connsiteY7" fmla="*/ 466727 h 471990"/>
                <a:gd name="connsiteX8" fmla="*/ 271541 w 723978"/>
                <a:gd name="connsiteY8" fmla="*/ 445295 h 471990"/>
                <a:gd name="connsiteX9" fmla="*/ 323928 w 723978"/>
                <a:gd name="connsiteY9" fmla="*/ 307183 h 471990"/>
                <a:gd name="connsiteX10" fmla="*/ 426323 w 723978"/>
                <a:gd name="connsiteY10" fmla="*/ 171450 h 471990"/>
                <a:gd name="connsiteX11" fmla="*/ 526334 w 723978"/>
                <a:gd name="connsiteY11" fmla="*/ 138113 h 471990"/>
                <a:gd name="connsiteX12" fmla="*/ 723978 w 723978"/>
                <a:gd name="connsiteY12" fmla="*/ 38100 h 471990"/>
                <a:gd name="connsiteX0" fmla="*/ 504903 w 712072"/>
                <a:gd name="connsiteY0" fmla="*/ 0 h 471990"/>
                <a:gd name="connsiteX1" fmla="*/ 352503 w 712072"/>
                <a:gd name="connsiteY1" fmla="*/ 73820 h 471990"/>
                <a:gd name="connsiteX2" fmla="*/ 276303 w 712072"/>
                <a:gd name="connsiteY2" fmla="*/ 207170 h 471990"/>
                <a:gd name="connsiteX3" fmla="*/ 209628 w 712072"/>
                <a:gd name="connsiteY3" fmla="*/ 340520 h 471990"/>
                <a:gd name="connsiteX4" fmla="*/ 171528 w 712072"/>
                <a:gd name="connsiteY4" fmla="*/ 397670 h 471990"/>
                <a:gd name="connsiteX5" fmla="*/ 19128 w 712072"/>
                <a:gd name="connsiteY5" fmla="*/ 407195 h 471990"/>
                <a:gd name="connsiteX6" fmla="*/ 9603 w 712072"/>
                <a:gd name="connsiteY6" fmla="*/ 445295 h 471990"/>
                <a:gd name="connsiteX7" fmla="*/ 169147 w 712072"/>
                <a:gd name="connsiteY7" fmla="*/ 466727 h 471990"/>
                <a:gd name="connsiteX8" fmla="*/ 271541 w 712072"/>
                <a:gd name="connsiteY8" fmla="*/ 445295 h 471990"/>
                <a:gd name="connsiteX9" fmla="*/ 323928 w 712072"/>
                <a:gd name="connsiteY9" fmla="*/ 307183 h 471990"/>
                <a:gd name="connsiteX10" fmla="*/ 426323 w 712072"/>
                <a:gd name="connsiteY10" fmla="*/ 171450 h 471990"/>
                <a:gd name="connsiteX11" fmla="*/ 526334 w 712072"/>
                <a:gd name="connsiteY11" fmla="*/ 138113 h 471990"/>
                <a:gd name="connsiteX12" fmla="*/ 712072 w 712072"/>
                <a:gd name="connsiteY12" fmla="*/ 45244 h 471990"/>
                <a:gd name="connsiteX0" fmla="*/ 504903 w 721597"/>
                <a:gd name="connsiteY0" fmla="*/ 0 h 471990"/>
                <a:gd name="connsiteX1" fmla="*/ 352503 w 721597"/>
                <a:gd name="connsiteY1" fmla="*/ 73820 h 471990"/>
                <a:gd name="connsiteX2" fmla="*/ 276303 w 721597"/>
                <a:gd name="connsiteY2" fmla="*/ 207170 h 471990"/>
                <a:gd name="connsiteX3" fmla="*/ 209628 w 721597"/>
                <a:gd name="connsiteY3" fmla="*/ 340520 h 471990"/>
                <a:gd name="connsiteX4" fmla="*/ 171528 w 721597"/>
                <a:gd name="connsiteY4" fmla="*/ 397670 h 471990"/>
                <a:gd name="connsiteX5" fmla="*/ 19128 w 721597"/>
                <a:gd name="connsiteY5" fmla="*/ 407195 h 471990"/>
                <a:gd name="connsiteX6" fmla="*/ 9603 w 721597"/>
                <a:gd name="connsiteY6" fmla="*/ 445295 h 471990"/>
                <a:gd name="connsiteX7" fmla="*/ 169147 w 721597"/>
                <a:gd name="connsiteY7" fmla="*/ 466727 h 471990"/>
                <a:gd name="connsiteX8" fmla="*/ 271541 w 721597"/>
                <a:gd name="connsiteY8" fmla="*/ 445295 h 471990"/>
                <a:gd name="connsiteX9" fmla="*/ 323928 w 721597"/>
                <a:gd name="connsiteY9" fmla="*/ 307183 h 471990"/>
                <a:gd name="connsiteX10" fmla="*/ 426323 w 721597"/>
                <a:gd name="connsiteY10" fmla="*/ 171450 h 471990"/>
                <a:gd name="connsiteX11" fmla="*/ 526334 w 721597"/>
                <a:gd name="connsiteY11" fmla="*/ 138113 h 471990"/>
                <a:gd name="connsiteX12" fmla="*/ 721597 w 721597"/>
                <a:gd name="connsiteY12" fmla="*/ 47625 h 471990"/>
                <a:gd name="connsiteX0" fmla="*/ 504903 w 721597"/>
                <a:gd name="connsiteY0" fmla="*/ 0 h 471990"/>
                <a:gd name="connsiteX1" fmla="*/ 352503 w 721597"/>
                <a:gd name="connsiteY1" fmla="*/ 73820 h 471990"/>
                <a:gd name="connsiteX2" fmla="*/ 276303 w 721597"/>
                <a:gd name="connsiteY2" fmla="*/ 207170 h 471990"/>
                <a:gd name="connsiteX3" fmla="*/ 209628 w 721597"/>
                <a:gd name="connsiteY3" fmla="*/ 340520 h 471990"/>
                <a:gd name="connsiteX4" fmla="*/ 171528 w 721597"/>
                <a:gd name="connsiteY4" fmla="*/ 397670 h 471990"/>
                <a:gd name="connsiteX5" fmla="*/ 19128 w 721597"/>
                <a:gd name="connsiteY5" fmla="*/ 407195 h 471990"/>
                <a:gd name="connsiteX6" fmla="*/ 9603 w 721597"/>
                <a:gd name="connsiteY6" fmla="*/ 445295 h 471990"/>
                <a:gd name="connsiteX7" fmla="*/ 169147 w 721597"/>
                <a:gd name="connsiteY7" fmla="*/ 466727 h 471990"/>
                <a:gd name="connsiteX8" fmla="*/ 271541 w 721597"/>
                <a:gd name="connsiteY8" fmla="*/ 445295 h 471990"/>
                <a:gd name="connsiteX9" fmla="*/ 323928 w 721597"/>
                <a:gd name="connsiteY9" fmla="*/ 307183 h 471990"/>
                <a:gd name="connsiteX10" fmla="*/ 426323 w 721597"/>
                <a:gd name="connsiteY10" fmla="*/ 171450 h 471990"/>
                <a:gd name="connsiteX11" fmla="*/ 526334 w 721597"/>
                <a:gd name="connsiteY11" fmla="*/ 138113 h 471990"/>
                <a:gd name="connsiteX12" fmla="*/ 721597 w 721597"/>
                <a:gd name="connsiteY12" fmla="*/ 47625 h 471990"/>
                <a:gd name="connsiteX0" fmla="*/ 504903 w 714453"/>
                <a:gd name="connsiteY0" fmla="*/ 0 h 471990"/>
                <a:gd name="connsiteX1" fmla="*/ 352503 w 714453"/>
                <a:gd name="connsiteY1" fmla="*/ 73820 h 471990"/>
                <a:gd name="connsiteX2" fmla="*/ 276303 w 714453"/>
                <a:gd name="connsiteY2" fmla="*/ 207170 h 471990"/>
                <a:gd name="connsiteX3" fmla="*/ 209628 w 714453"/>
                <a:gd name="connsiteY3" fmla="*/ 340520 h 471990"/>
                <a:gd name="connsiteX4" fmla="*/ 171528 w 714453"/>
                <a:gd name="connsiteY4" fmla="*/ 397670 h 471990"/>
                <a:gd name="connsiteX5" fmla="*/ 19128 w 714453"/>
                <a:gd name="connsiteY5" fmla="*/ 407195 h 471990"/>
                <a:gd name="connsiteX6" fmla="*/ 9603 w 714453"/>
                <a:gd name="connsiteY6" fmla="*/ 445295 h 471990"/>
                <a:gd name="connsiteX7" fmla="*/ 169147 w 714453"/>
                <a:gd name="connsiteY7" fmla="*/ 466727 h 471990"/>
                <a:gd name="connsiteX8" fmla="*/ 271541 w 714453"/>
                <a:gd name="connsiteY8" fmla="*/ 445295 h 471990"/>
                <a:gd name="connsiteX9" fmla="*/ 323928 w 714453"/>
                <a:gd name="connsiteY9" fmla="*/ 307183 h 471990"/>
                <a:gd name="connsiteX10" fmla="*/ 426323 w 714453"/>
                <a:gd name="connsiteY10" fmla="*/ 171450 h 471990"/>
                <a:gd name="connsiteX11" fmla="*/ 526334 w 714453"/>
                <a:gd name="connsiteY11" fmla="*/ 138113 h 471990"/>
                <a:gd name="connsiteX12" fmla="*/ 714453 w 714453"/>
                <a:gd name="connsiteY12" fmla="*/ 30957 h 471990"/>
                <a:gd name="connsiteX0" fmla="*/ 504903 w 728740"/>
                <a:gd name="connsiteY0" fmla="*/ 0 h 471990"/>
                <a:gd name="connsiteX1" fmla="*/ 352503 w 728740"/>
                <a:gd name="connsiteY1" fmla="*/ 73820 h 471990"/>
                <a:gd name="connsiteX2" fmla="*/ 276303 w 728740"/>
                <a:gd name="connsiteY2" fmla="*/ 207170 h 471990"/>
                <a:gd name="connsiteX3" fmla="*/ 209628 w 728740"/>
                <a:gd name="connsiteY3" fmla="*/ 340520 h 471990"/>
                <a:gd name="connsiteX4" fmla="*/ 171528 w 728740"/>
                <a:gd name="connsiteY4" fmla="*/ 397670 h 471990"/>
                <a:gd name="connsiteX5" fmla="*/ 19128 w 728740"/>
                <a:gd name="connsiteY5" fmla="*/ 407195 h 471990"/>
                <a:gd name="connsiteX6" fmla="*/ 9603 w 728740"/>
                <a:gd name="connsiteY6" fmla="*/ 445295 h 471990"/>
                <a:gd name="connsiteX7" fmla="*/ 169147 w 728740"/>
                <a:gd name="connsiteY7" fmla="*/ 466727 h 471990"/>
                <a:gd name="connsiteX8" fmla="*/ 271541 w 728740"/>
                <a:gd name="connsiteY8" fmla="*/ 445295 h 471990"/>
                <a:gd name="connsiteX9" fmla="*/ 323928 w 728740"/>
                <a:gd name="connsiteY9" fmla="*/ 307183 h 471990"/>
                <a:gd name="connsiteX10" fmla="*/ 426323 w 728740"/>
                <a:gd name="connsiteY10" fmla="*/ 171450 h 471990"/>
                <a:gd name="connsiteX11" fmla="*/ 526334 w 728740"/>
                <a:gd name="connsiteY11" fmla="*/ 138113 h 471990"/>
                <a:gd name="connsiteX12" fmla="*/ 728740 w 728740"/>
                <a:gd name="connsiteY12" fmla="*/ 40482 h 471990"/>
                <a:gd name="connsiteX0" fmla="*/ 504903 w 712071"/>
                <a:gd name="connsiteY0" fmla="*/ 0 h 471990"/>
                <a:gd name="connsiteX1" fmla="*/ 352503 w 712071"/>
                <a:gd name="connsiteY1" fmla="*/ 73820 h 471990"/>
                <a:gd name="connsiteX2" fmla="*/ 276303 w 712071"/>
                <a:gd name="connsiteY2" fmla="*/ 207170 h 471990"/>
                <a:gd name="connsiteX3" fmla="*/ 209628 w 712071"/>
                <a:gd name="connsiteY3" fmla="*/ 340520 h 471990"/>
                <a:gd name="connsiteX4" fmla="*/ 171528 w 712071"/>
                <a:gd name="connsiteY4" fmla="*/ 397670 h 471990"/>
                <a:gd name="connsiteX5" fmla="*/ 19128 w 712071"/>
                <a:gd name="connsiteY5" fmla="*/ 407195 h 471990"/>
                <a:gd name="connsiteX6" fmla="*/ 9603 w 712071"/>
                <a:gd name="connsiteY6" fmla="*/ 445295 h 471990"/>
                <a:gd name="connsiteX7" fmla="*/ 169147 w 712071"/>
                <a:gd name="connsiteY7" fmla="*/ 466727 h 471990"/>
                <a:gd name="connsiteX8" fmla="*/ 271541 w 712071"/>
                <a:gd name="connsiteY8" fmla="*/ 445295 h 471990"/>
                <a:gd name="connsiteX9" fmla="*/ 323928 w 712071"/>
                <a:gd name="connsiteY9" fmla="*/ 307183 h 471990"/>
                <a:gd name="connsiteX10" fmla="*/ 426323 w 712071"/>
                <a:gd name="connsiteY10" fmla="*/ 171450 h 471990"/>
                <a:gd name="connsiteX11" fmla="*/ 526334 w 712071"/>
                <a:gd name="connsiteY11" fmla="*/ 138113 h 471990"/>
                <a:gd name="connsiteX12" fmla="*/ 712071 w 712071"/>
                <a:gd name="connsiteY12" fmla="*/ 35720 h 471990"/>
                <a:gd name="connsiteX0" fmla="*/ 564715 w 712071"/>
                <a:gd name="connsiteY0" fmla="*/ 0 h 518353"/>
                <a:gd name="connsiteX1" fmla="*/ 352503 w 712071"/>
                <a:gd name="connsiteY1" fmla="*/ 120183 h 518353"/>
                <a:gd name="connsiteX2" fmla="*/ 276303 w 712071"/>
                <a:gd name="connsiteY2" fmla="*/ 253533 h 518353"/>
                <a:gd name="connsiteX3" fmla="*/ 209628 w 712071"/>
                <a:gd name="connsiteY3" fmla="*/ 386883 h 518353"/>
                <a:gd name="connsiteX4" fmla="*/ 171528 w 712071"/>
                <a:gd name="connsiteY4" fmla="*/ 444033 h 518353"/>
                <a:gd name="connsiteX5" fmla="*/ 19128 w 712071"/>
                <a:gd name="connsiteY5" fmla="*/ 453558 h 518353"/>
                <a:gd name="connsiteX6" fmla="*/ 9603 w 712071"/>
                <a:gd name="connsiteY6" fmla="*/ 491658 h 518353"/>
                <a:gd name="connsiteX7" fmla="*/ 169147 w 712071"/>
                <a:gd name="connsiteY7" fmla="*/ 513090 h 518353"/>
                <a:gd name="connsiteX8" fmla="*/ 271541 w 712071"/>
                <a:gd name="connsiteY8" fmla="*/ 491658 h 518353"/>
                <a:gd name="connsiteX9" fmla="*/ 323928 w 712071"/>
                <a:gd name="connsiteY9" fmla="*/ 353546 h 518353"/>
                <a:gd name="connsiteX10" fmla="*/ 426323 w 712071"/>
                <a:gd name="connsiteY10" fmla="*/ 217813 h 518353"/>
                <a:gd name="connsiteX11" fmla="*/ 526334 w 712071"/>
                <a:gd name="connsiteY11" fmla="*/ 184476 h 518353"/>
                <a:gd name="connsiteX12" fmla="*/ 712071 w 712071"/>
                <a:gd name="connsiteY12" fmla="*/ 82083 h 51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2071" h="518353">
                  <a:moveTo>
                    <a:pt x="564715" y="0"/>
                  </a:moveTo>
                  <a:cubicBezTo>
                    <a:pt x="531973" y="14387"/>
                    <a:pt x="400572" y="77928"/>
                    <a:pt x="352503" y="120183"/>
                  </a:cubicBezTo>
                  <a:cubicBezTo>
                    <a:pt x="304434" y="162438"/>
                    <a:pt x="300115" y="209083"/>
                    <a:pt x="276303" y="253533"/>
                  </a:cubicBezTo>
                  <a:cubicBezTo>
                    <a:pt x="252491" y="297983"/>
                    <a:pt x="227090" y="355133"/>
                    <a:pt x="209628" y="386883"/>
                  </a:cubicBezTo>
                  <a:cubicBezTo>
                    <a:pt x="192166" y="418633"/>
                    <a:pt x="197106" y="438648"/>
                    <a:pt x="171528" y="444033"/>
                  </a:cubicBezTo>
                  <a:cubicBezTo>
                    <a:pt x="121721" y="454519"/>
                    <a:pt x="69928" y="450383"/>
                    <a:pt x="19128" y="453558"/>
                  </a:cubicBezTo>
                  <a:cubicBezTo>
                    <a:pt x="15953" y="466258"/>
                    <a:pt x="-15400" y="481736"/>
                    <a:pt x="9603" y="491658"/>
                  </a:cubicBezTo>
                  <a:cubicBezTo>
                    <a:pt x="34606" y="501580"/>
                    <a:pt x="108822" y="506740"/>
                    <a:pt x="169147" y="513090"/>
                  </a:cubicBezTo>
                  <a:cubicBezTo>
                    <a:pt x="234196" y="518767"/>
                    <a:pt x="262429" y="527568"/>
                    <a:pt x="271541" y="491658"/>
                  </a:cubicBezTo>
                  <a:cubicBezTo>
                    <a:pt x="278288" y="465067"/>
                    <a:pt x="298131" y="399187"/>
                    <a:pt x="323928" y="353546"/>
                  </a:cubicBezTo>
                  <a:cubicBezTo>
                    <a:pt x="349725" y="307905"/>
                    <a:pt x="420553" y="245021"/>
                    <a:pt x="426323" y="217813"/>
                  </a:cubicBezTo>
                  <a:cubicBezTo>
                    <a:pt x="471950" y="198713"/>
                    <a:pt x="478709" y="207098"/>
                    <a:pt x="526334" y="184476"/>
                  </a:cubicBezTo>
                  <a:cubicBezTo>
                    <a:pt x="573959" y="161854"/>
                    <a:pt x="670002" y="116611"/>
                    <a:pt x="712071" y="82083"/>
                  </a:cubicBezTo>
                </a:path>
              </a:pathLst>
            </a:custGeom>
            <a:grp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entury" panose="02040604050505020304" pitchFamily="18" charset="0"/>
                <a:ea typeface="メイリオ" panose="020B0604030504040204" pitchFamily="50" charset="-128"/>
                <a:cs typeface="+mn-cs"/>
              </a:endParaRPr>
            </a:p>
          </p:txBody>
        </p:sp>
        <p:sp>
          <p:nvSpPr>
            <p:cNvPr id="52" name="フリーフォーム 51"/>
            <p:cNvSpPr/>
            <p:nvPr/>
          </p:nvSpPr>
          <p:spPr>
            <a:xfrm>
              <a:off x="7273033" y="1356177"/>
              <a:ext cx="416944" cy="159945"/>
            </a:xfrm>
            <a:custGeom>
              <a:avLst/>
              <a:gdLst>
                <a:gd name="connsiteX0" fmla="*/ 497681 w 497681"/>
                <a:gd name="connsiteY0" fmla="*/ 0 h 150592"/>
                <a:gd name="connsiteX1" fmla="*/ 485775 w 497681"/>
                <a:gd name="connsiteY1" fmla="*/ 4762 h 150592"/>
                <a:gd name="connsiteX2" fmla="*/ 476250 w 497681"/>
                <a:gd name="connsiteY2" fmla="*/ 7144 h 150592"/>
                <a:gd name="connsiteX3" fmla="*/ 466725 w 497681"/>
                <a:gd name="connsiteY3" fmla="*/ 11906 h 150592"/>
                <a:gd name="connsiteX4" fmla="*/ 445293 w 497681"/>
                <a:gd name="connsiteY4" fmla="*/ 14287 h 150592"/>
                <a:gd name="connsiteX5" fmla="*/ 411956 w 497681"/>
                <a:gd name="connsiteY5" fmla="*/ 23812 h 150592"/>
                <a:gd name="connsiteX6" fmla="*/ 395287 w 497681"/>
                <a:gd name="connsiteY6" fmla="*/ 28575 h 150592"/>
                <a:gd name="connsiteX7" fmla="*/ 378618 w 497681"/>
                <a:gd name="connsiteY7" fmla="*/ 30956 h 150592"/>
                <a:gd name="connsiteX8" fmla="*/ 364331 w 497681"/>
                <a:gd name="connsiteY8" fmla="*/ 35719 h 150592"/>
                <a:gd name="connsiteX9" fmla="*/ 285750 w 497681"/>
                <a:gd name="connsiteY9" fmla="*/ 47625 h 150592"/>
                <a:gd name="connsiteX10" fmla="*/ 180975 w 497681"/>
                <a:gd name="connsiteY10" fmla="*/ 45244 h 150592"/>
                <a:gd name="connsiteX11" fmla="*/ 161925 w 497681"/>
                <a:gd name="connsiteY11" fmla="*/ 40481 h 150592"/>
                <a:gd name="connsiteX12" fmla="*/ 116681 w 497681"/>
                <a:gd name="connsiteY12" fmla="*/ 38100 h 150592"/>
                <a:gd name="connsiteX13" fmla="*/ 85725 w 497681"/>
                <a:gd name="connsiteY13" fmla="*/ 33337 h 150592"/>
                <a:gd name="connsiteX14" fmla="*/ 23812 w 497681"/>
                <a:gd name="connsiteY14" fmla="*/ 38100 h 150592"/>
                <a:gd name="connsiteX15" fmla="*/ 11906 w 497681"/>
                <a:gd name="connsiteY15" fmla="*/ 42862 h 150592"/>
                <a:gd name="connsiteX16" fmla="*/ 7143 w 497681"/>
                <a:gd name="connsiteY16" fmla="*/ 50006 h 150592"/>
                <a:gd name="connsiteX17" fmla="*/ 0 w 497681"/>
                <a:gd name="connsiteY17" fmla="*/ 57150 h 150592"/>
                <a:gd name="connsiteX18" fmla="*/ 2381 w 497681"/>
                <a:gd name="connsiteY18" fmla="*/ 80962 h 150592"/>
                <a:gd name="connsiteX19" fmla="*/ 9525 w 497681"/>
                <a:gd name="connsiteY19" fmla="*/ 88106 h 150592"/>
                <a:gd name="connsiteX20" fmla="*/ 23812 w 497681"/>
                <a:gd name="connsiteY20" fmla="*/ 109537 h 150592"/>
                <a:gd name="connsiteX21" fmla="*/ 30956 w 497681"/>
                <a:gd name="connsiteY21" fmla="*/ 119062 h 150592"/>
                <a:gd name="connsiteX22" fmla="*/ 40481 w 497681"/>
                <a:gd name="connsiteY22" fmla="*/ 121444 h 150592"/>
                <a:gd name="connsiteX23" fmla="*/ 47625 w 497681"/>
                <a:gd name="connsiteY23" fmla="*/ 128587 h 150592"/>
                <a:gd name="connsiteX24" fmla="*/ 57150 w 497681"/>
                <a:gd name="connsiteY24" fmla="*/ 133350 h 150592"/>
                <a:gd name="connsiteX25" fmla="*/ 80962 w 497681"/>
                <a:gd name="connsiteY25" fmla="*/ 138112 h 150592"/>
                <a:gd name="connsiteX26" fmla="*/ 102393 w 497681"/>
                <a:gd name="connsiteY26" fmla="*/ 140494 h 150592"/>
                <a:gd name="connsiteX27" fmla="*/ 135731 w 497681"/>
                <a:gd name="connsiteY27" fmla="*/ 147637 h 150592"/>
                <a:gd name="connsiteX28" fmla="*/ 159543 w 497681"/>
                <a:gd name="connsiteY28" fmla="*/ 150019 h 150592"/>
                <a:gd name="connsiteX29" fmla="*/ 347662 w 497681"/>
                <a:gd name="connsiteY29" fmla="*/ 145256 h 150592"/>
                <a:gd name="connsiteX30" fmla="*/ 366712 w 497681"/>
                <a:gd name="connsiteY30" fmla="*/ 140494 h 150592"/>
                <a:gd name="connsiteX31" fmla="*/ 378618 w 497681"/>
                <a:gd name="connsiteY31" fmla="*/ 135731 h 150592"/>
                <a:gd name="connsiteX32" fmla="*/ 390525 w 497681"/>
                <a:gd name="connsiteY32" fmla="*/ 133350 h 150592"/>
                <a:gd name="connsiteX33" fmla="*/ 421481 w 497681"/>
                <a:gd name="connsiteY33" fmla="*/ 116681 h 150592"/>
                <a:gd name="connsiteX34" fmla="*/ 435768 w 497681"/>
                <a:gd name="connsiteY34" fmla="*/ 111919 h 150592"/>
                <a:gd name="connsiteX35" fmla="*/ 445293 w 497681"/>
                <a:gd name="connsiteY35" fmla="*/ 107156 h 150592"/>
                <a:gd name="connsiteX36" fmla="*/ 459581 w 497681"/>
                <a:gd name="connsiteY36" fmla="*/ 102394 h 150592"/>
                <a:gd name="connsiteX37" fmla="*/ 469106 w 497681"/>
                <a:gd name="connsiteY37" fmla="*/ 97631 h 150592"/>
                <a:gd name="connsiteX0" fmla="*/ 497681 w 497681"/>
                <a:gd name="connsiteY0" fmla="*/ 0 h 150592"/>
                <a:gd name="connsiteX1" fmla="*/ 485775 w 497681"/>
                <a:gd name="connsiteY1" fmla="*/ 4762 h 150592"/>
                <a:gd name="connsiteX2" fmla="*/ 476250 w 497681"/>
                <a:gd name="connsiteY2" fmla="*/ 7144 h 150592"/>
                <a:gd name="connsiteX3" fmla="*/ 466725 w 497681"/>
                <a:gd name="connsiteY3" fmla="*/ 11906 h 150592"/>
                <a:gd name="connsiteX4" fmla="*/ 445293 w 497681"/>
                <a:gd name="connsiteY4" fmla="*/ 14287 h 150592"/>
                <a:gd name="connsiteX5" fmla="*/ 411956 w 497681"/>
                <a:gd name="connsiteY5" fmla="*/ 23812 h 150592"/>
                <a:gd name="connsiteX6" fmla="*/ 395287 w 497681"/>
                <a:gd name="connsiteY6" fmla="*/ 28575 h 150592"/>
                <a:gd name="connsiteX7" fmla="*/ 378618 w 497681"/>
                <a:gd name="connsiteY7" fmla="*/ 30956 h 150592"/>
                <a:gd name="connsiteX8" fmla="*/ 364331 w 497681"/>
                <a:gd name="connsiteY8" fmla="*/ 35719 h 150592"/>
                <a:gd name="connsiteX9" fmla="*/ 285750 w 497681"/>
                <a:gd name="connsiteY9" fmla="*/ 47625 h 150592"/>
                <a:gd name="connsiteX10" fmla="*/ 180975 w 497681"/>
                <a:gd name="connsiteY10" fmla="*/ 45244 h 150592"/>
                <a:gd name="connsiteX11" fmla="*/ 161925 w 497681"/>
                <a:gd name="connsiteY11" fmla="*/ 40481 h 150592"/>
                <a:gd name="connsiteX12" fmla="*/ 116681 w 497681"/>
                <a:gd name="connsiteY12" fmla="*/ 38100 h 150592"/>
                <a:gd name="connsiteX13" fmla="*/ 85725 w 497681"/>
                <a:gd name="connsiteY13" fmla="*/ 33337 h 150592"/>
                <a:gd name="connsiteX14" fmla="*/ 23812 w 497681"/>
                <a:gd name="connsiteY14" fmla="*/ 38100 h 150592"/>
                <a:gd name="connsiteX15" fmla="*/ 11906 w 497681"/>
                <a:gd name="connsiteY15" fmla="*/ 42862 h 150592"/>
                <a:gd name="connsiteX16" fmla="*/ 7143 w 497681"/>
                <a:gd name="connsiteY16" fmla="*/ 50006 h 150592"/>
                <a:gd name="connsiteX17" fmla="*/ 0 w 497681"/>
                <a:gd name="connsiteY17" fmla="*/ 57150 h 150592"/>
                <a:gd name="connsiteX18" fmla="*/ 2381 w 497681"/>
                <a:gd name="connsiteY18" fmla="*/ 80962 h 150592"/>
                <a:gd name="connsiteX19" fmla="*/ 9525 w 497681"/>
                <a:gd name="connsiteY19" fmla="*/ 88106 h 150592"/>
                <a:gd name="connsiteX20" fmla="*/ 23812 w 497681"/>
                <a:gd name="connsiteY20" fmla="*/ 109537 h 150592"/>
                <a:gd name="connsiteX21" fmla="*/ 30956 w 497681"/>
                <a:gd name="connsiteY21" fmla="*/ 119062 h 150592"/>
                <a:gd name="connsiteX22" fmla="*/ 40481 w 497681"/>
                <a:gd name="connsiteY22" fmla="*/ 121444 h 150592"/>
                <a:gd name="connsiteX23" fmla="*/ 57150 w 497681"/>
                <a:gd name="connsiteY23" fmla="*/ 133350 h 150592"/>
                <a:gd name="connsiteX24" fmla="*/ 80962 w 497681"/>
                <a:gd name="connsiteY24" fmla="*/ 138112 h 150592"/>
                <a:gd name="connsiteX25" fmla="*/ 102393 w 497681"/>
                <a:gd name="connsiteY25" fmla="*/ 140494 h 150592"/>
                <a:gd name="connsiteX26" fmla="*/ 135731 w 497681"/>
                <a:gd name="connsiteY26" fmla="*/ 147637 h 150592"/>
                <a:gd name="connsiteX27" fmla="*/ 159543 w 497681"/>
                <a:gd name="connsiteY27" fmla="*/ 150019 h 150592"/>
                <a:gd name="connsiteX28" fmla="*/ 347662 w 497681"/>
                <a:gd name="connsiteY28" fmla="*/ 145256 h 150592"/>
                <a:gd name="connsiteX29" fmla="*/ 366712 w 497681"/>
                <a:gd name="connsiteY29" fmla="*/ 140494 h 150592"/>
                <a:gd name="connsiteX30" fmla="*/ 378618 w 497681"/>
                <a:gd name="connsiteY30" fmla="*/ 135731 h 150592"/>
                <a:gd name="connsiteX31" fmla="*/ 390525 w 497681"/>
                <a:gd name="connsiteY31" fmla="*/ 133350 h 150592"/>
                <a:gd name="connsiteX32" fmla="*/ 421481 w 497681"/>
                <a:gd name="connsiteY32" fmla="*/ 116681 h 150592"/>
                <a:gd name="connsiteX33" fmla="*/ 435768 w 497681"/>
                <a:gd name="connsiteY33" fmla="*/ 111919 h 150592"/>
                <a:gd name="connsiteX34" fmla="*/ 445293 w 497681"/>
                <a:gd name="connsiteY34" fmla="*/ 107156 h 150592"/>
                <a:gd name="connsiteX35" fmla="*/ 459581 w 497681"/>
                <a:gd name="connsiteY35" fmla="*/ 102394 h 150592"/>
                <a:gd name="connsiteX36" fmla="*/ 469106 w 497681"/>
                <a:gd name="connsiteY36" fmla="*/ 97631 h 150592"/>
                <a:gd name="connsiteX0" fmla="*/ 497681 w 497681"/>
                <a:gd name="connsiteY0" fmla="*/ 0 h 150592"/>
                <a:gd name="connsiteX1" fmla="*/ 485775 w 497681"/>
                <a:gd name="connsiteY1" fmla="*/ 4762 h 150592"/>
                <a:gd name="connsiteX2" fmla="*/ 476250 w 497681"/>
                <a:gd name="connsiteY2" fmla="*/ 7144 h 150592"/>
                <a:gd name="connsiteX3" fmla="*/ 466725 w 497681"/>
                <a:gd name="connsiteY3" fmla="*/ 11906 h 150592"/>
                <a:gd name="connsiteX4" fmla="*/ 445293 w 497681"/>
                <a:gd name="connsiteY4" fmla="*/ 14287 h 150592"/>
                <a:gd name="connsiteX5" fmla="*/ 411956 w 497681"/>
                <a:gd name="connsiteY5" fmla="*/ 23812 h 150592"/>
                <a:gd name="connsiteX6" fmla="*/ 395287 w 497681"/>
                <a:gd name="connsiteY6" fmla="*/ 28575 h 150592"/>
                <a:gd name="connsiteX7" fmla="*/ 378618 w 497681"/>
                <a:gd name="connsiteY7" fmla="*/ 30956 h 150592"/>
                <a:gd name="connsiteX8" fmla="*/ 364331 w 497681"/>
                <a:gd name="connsiteY8" fmla="*/ 35719 h 150592"/>
                <a:gd name="connsiteX9" fmla="*/ 285750 w 497681"/>
                <a:gd name="connsiteY9" fmla="*/ 47625 h 150592"/>
                <a:gd name="connsiteX10" fmla="*/ 180975 w 497681"/>
                <a:gd name="connsiteY10" fmla="*/ 45244 h 150592"/>
                <a:gd name="connsiteX11" fmla="*/ 161925 w 497681"/>
                <a:gd name="connsiteY11" fmla="*/ 40481 h 150592"/>
                <a:gd name="connsiteX12" fmla="*/ 116681 w 497681"/>
                <a:gd name="connsiteY12" fmla="*/ 38100 h 150592"/>
                <a:gd name="connsiteX13" fmla="*/ 85725 w 497681"/>
                <a:gd name="connsiteY13" fmla="*/ 33337 h 150592"/>
                <a:gd name="connsiteX14" fmla="*/ 23812 w 497681"/>
                <a:gd name="connsiteY14" fmla="*/ 38100 h 150592"/>
                <a:gd name="connsiteX15" fmla="*/ 11906 w 497681"/>
                <a:gd name="connsiteY15" fmla="*/ 42862 h 150592"/>
                <a:gd name="connsiteX16" fmla="*/ 7143 w 497681"/>
                <a:gd name="connsiteY16" fmla="*/ 50006 h 150592"/>
                <a:gd name="connsiteX17" fmla="*/ 0 w 497681"/>
                <a:gd name="connsiteY17" fmla="*/ 57150 h 150592"/>
                <a:gd name="connsiteX18" fmla="*/ 2381 w 497681"/>
                <a:gd name="connsiteY18" fmla="*/ 80962 h 150592"/>
                <a:gd name="connsiteX19" fmla="*/ 9525 w 497681"/>
                <a:gd name="connsiteY19" fmla="*/ 88106 h 150592"/>
                <a:gd name="connsiteX20" fmla="*/ 23812 w 497681"/>
                <a:gd name="connsiteY20" fmla="*/ 109537 h 150592"/>
                <a:gd name="connsiteX21" fmla="*/ 40481 w 497681"/>
                <a:gd name="connsiteY21" fmla="*/ 121444 h 150592"/>
                <a:gd name="connsiteX22" fmla="*/ 57150 w 497681"/>
                <a:gd name="connsiteY22" fmla="*/ 133350 h 150592"/>
                <a:gd name="connsiteX23" fmla="*/ 80962 w 497681"/>
                <a:gd name="connsiteY23" fmla="*/ 138112 h 150592"/>
                <a:gd name="connsiteX24" fmla="*/ 102393 w 497681"/>
                <a:gd name="connsiteY24" fmla="*/ 140494 h 150592"/>
                <a:gd name="connsiteX25" fmla="*/ 135731 w 497681"/>
                <a:gd name="connsiteY25" fmla="*/ 147637 h 150592"/>
                <a:gd name="connsiteX26" fmla="*/ 159543 w 497681"/>
                <a:gd name="connsiteY26" fmla="*/ 150019 h 150592"/>
                <a:gd name="connsiteX27" fmla="*/ 347662 w 497681"/>
                <a:gd name="connsiteY27" fmla="*/ 145256 h 150592"/>
                <a:gd name="connsiteX28" fmla="*/ 366712 w 497681"/>
                <a:gd name="connsiteY28" fmla="*/ 140494 h 150592"/>
                <a:gd name="connsiteX29" fmla="*/ 378618 w 497681"/>
                <a:gd name="connsiteY29" fmla="*/ 135731 h 150592"/>
                <a:gd name="connsiteX30" fmla="*/ 390525 w 497681"/>
                <a:gd name="connsiteY30" fmla="*/ 133350 h 150592"/>
                <a:gd name="connsiteX31" fmla="*/ 421481 w 497681"/>
                <a:gd name="connsiteY31" fmla="*/ 116681 h 150592"/>
                <a:gd name="connsiteX32" fmla="*/ 435768 w 497681"/>
                <a:gd name="connsiteY32" fmla="*/ 111919 h 150592"/>
                <a:gd name="connsiteX33" fmla="*/ 445293 w 497681"/>
                <a:gd name="connsiteY33" fmla="*/ 107156 h 150592"/>
                <a:gd name="connsiteX34" fmla="*/ 459581 w 497681"/>
                <a:gd name="connsiteY34" fmla="*/ 102394 h 150592"/>
                <a:gd name="connsiteX35" fmla="*/ 469106 w 497681"/>
                <a:gd name="connsiteY35" fmla="*/ 97631 h 150592"/>
                <a:gd name="connsiteX0" fmla="*/ 497681 w 497681"/>
                <a:gd name="connsiteY0" fmla="*/ 0 h 150592"/>
                <a:gd name="connsiteX1" fmla="*/ 485775 w 497681"/>
                <a:gd name="connsiteY1" fmla="*/ 4762 h 150592"/>
                <a:gd name="connsiteX2" fmla="*/ 476250 w 497681"/>
                <a:gd name="connsiteY2" fmla="*/ 7144 h 150592"/>
                <a:gd name="connsiteX3" fmla="*/ 466725 w 497681"/>
                <a:gd name="connsiteY3" fmla="*/ 11906 h 150592"/>
                <a:gd name="connsiteX4" fmla="*/ 445293 w 497681"/>
                <a:gd name="connsiteY4" fmla="*/ 14287 h 150592"/>
                <a:gd name="connsiteX5" fmla="*/ 411956 w 497681"/>
                <a:gd name="connsiteY5" fmla="*/ 23812 h 150592"/>
                <a:gd name="connsiteX6" fmla="*/ 395287 w 497681"/>
                <a:gd name="connsiteY6" fmla="*/ 28575 h 150592"/>
                <a:gd name="connsiteX7" fmla="*/ 378618 w 497681"/>
                <a:gd name="connsiteY7" fmla="*/ 30956 h 150592"/>
                <a:gd name="connsiteX8" fmla="*/ 364331 w 497681"/>
                <a:gd name="connsiteY8" fmla="*/ 35719 h 150592"/>
                <a:gd name="connsiteX9" fmla="*/ 285750 w 497681"/>
                <a:gd name="connsiteY9" fmla="*/ 47625 h 150592"/>
                <a:gd name="connsiteX10" fmla="*/ 180975 w 497681"/>
                <a:gd name="connsiteY10" fmla="*/ 45244 h 150592"/>
                <a:gd name="connsiteX11" fmla="*/ 161925 w 497681"/>
                <a:gd name="connsiteY11" fmla="*/ 40481 h 150592"/>
                <a:gd name="connsiteX12" fmla="*/ 116681 w 497681"/>
                <a:gd name="connsiteY12" fmla="*/ 38100 h 150592"/>
                <a:gd name="connsiteX13" fmla="*/ 85725 w 497681"/>
                <a:gd name="connsiteY13" fmla="*/ 33337 h 150592"/>
                <a:gd name="connsiteX14" fmla="*/ 23812 w 497681"/>
                <a:gd name="connsiteY14" fmla="*/ 38100 h 150592"/>
                <a:gd name="connsiteX15" fmla="*/ 11906 w 497681"/>
                <a:gd name="connsiteY15" fmla="*/ 42862 h 150592"/>
                <a:gd name="connsiteX16" fmla="*/ 7143 w 497681"/>
                <a:gd name="connsiteY16" fmla="*/ 50006 h 150592"/>
                <a:gd name="connsiteX17" fmla="*/ 0 w 497681"/>
                <a:gd name="connsiteY17" fmla="*/ 57150 h 150592"/>
                <a:gd name="connsiteX18" fmla="*/ 2381 w 497681"/>
                <a:gd name="connsiteY18" fmla="*/ 80962 h 150592"/>
                <a:gd name="connsiteX19" fmla="*/ 9525 w 497681"/>
                <a:gd name="connsiteY19" fmla="*/ 88106 h 150592"/>
                <a:gd name="connsiteX20" fmla="*/ 16668 w 497681"/>
                <a:gd name="connsiteY20" fmla="*/ 119062 h 150592"/>
                <a:gd name="connsiteX21" fmla="*/ 40481 w 497681"/>
                <a:gd name="connsiteY21" fmla="*/ 121444 h 150592"/>
                <a:gd name="connsiteX22" fmla="*/ 57150 w 497681"/>
                <a:gd name="connsiteY22" fmla="*/ 133350 h 150592"/>
                <a:gd name="connsiteX23" fmla="*/ 80962 w 497681"/>
                <a:gd name="connsiteY23" fmla="*/ 138112 h 150592"/>
                <a:gd name="connsiteX24" fmla="*/ 102393 w 497681"/>
                <a:gd name="connsiteY24" fmla="*/ 140494 h 150592"/>
                <a:gd name="connsiteX25" fmla="*/ 135731 w 497681"/>
                <a:gd name="connsiteY25" fmla="*/ 147637 h 150592"/>
                <a:gd name="connsiteX26" fmla="*/ 159543 w 497681"/>
                <a:gd name="connsiteY26" fmla="*/ 150019 h 150592"/>
                <a:gd name="connsiteX27" fmla="*/ 347662 w 497681"/>
                <a:gd name="connsiteY27" fmla="*/ 145256 h 150592"/>
                <a:gd name="connsiteX28" fmla="*/ 366712 w 497681"/>
                <a:gd name="connsiteY28" fmla="*/ 140494 h 150592"/>
                <a:gd name="connsiteX29" fmla="*/ 378618 w 497681"/>
                <a:gd name="connsiteY29" fmla="*/ 135731 h 150592"/>
                <a:gd name="connsiteX30" fmla="*/ 390525 w 497681"/>
                <a:gd name="connsiteY30" fmla="*/ 133350 h 150592"/>
                <a:gd name="connsiteX31" fmla="*/ 421481 w 497681"/>
                <a:gd name="connsiteY31" fmla="*/ 116681 h 150592"/>
                <a:gd name="connsiteX32" fmla="*/ 435768 w 497681"/>
                <a:gd name="connsiteY32" fmla="*/ 111919 h 150592"/>
                <a:gd name="connsiteX33" fmla="*/ 445293 w 497681"/>
                <a:gd name="connsiteY33" fmla="*/ 107156 h 150592"/>
                <a:gd name="connsiteX34" fmla="*/ 459581 w 497681"/>
                <a:gd name="connsiteY34" fmla="*/ 102394 h 150592"/>
                <a:gd name="connsiteX35" fmla="*/ 469106 w 497681"/>
                <a:gd name="connsiteY35" fmla="*/ 97631 h 150592"/>
                <a:gd name="connsiteX0" fmla="*/ 497681 w 497681"/>
                <a:gd name="connsiteY0" fmla="*/ 0 h 150592"/>
                <a:gd name="connsiteX1" fmla="*/ 485775 w 497681"/>
                <a:gd name="connsiteY1" fmla="*/ 4762 h 150592"/>
                <a:gd name="connsiteX2" fmla="*/ 476250 w 497681"/>
                <a:gd name="connsiteY2" fmla="*/ 7144 h 150592"/>
                <a:gd name="connsiteX3" fmla="*/ 466725 w 497681"/>
                <a:gd name="connsiteY3" fmla="*/ 11906 h 150592"/>
                <a:gd name="connsiteX4" fmla="*/ 445293 w 497681"/>
                <a:gd name="connsiteY4" fmla="*/ 14287 h 150592"/>
                <a:gd name="connsiteX5" fmla="*/ 411956 w 497681"/>
                <a:gd name="connsiteY5" fmla="*/ 23812 h 150592"/>
                <a:gd name="connsiteX6" fmla="*/ 395287 w 497681"/>
                <a:gd name="connsiteY6" fmla="*/ 28575 h 150592"/>
                <a:gd name="connsiteX7" fmla="*/ 378618 w 497681"/>
                <a:gd name="connsiteY7" fmla="*/ 30956 h 150592"/>
                <a:gd name="connsiteX8" fmla="*/ 364331 w 497681"/>
                <a:gd name="connsiteY8" fmla="*/ 35719 h 150592"/>
                <a:gd name="connsiteX9" fmla="*/ 285750 w 497681"/>
                <a:gd name="connsiteY9" fmla="*/ 47625 h 150592"/>
                <a:gd name="connsiteX10" fmla="*/ 180975 w 497681"/>
                <a:gd name="connsiteY10" fmla="*/ 45244 h 150592"/>
                <a:gd name="connsiteX11" fmla="*/ 161925 w 497681"/>
                <a:gd name="connsiteY11" fmla="*/ 40481 h 150592"/>
                <a:gd name="connsiteX12" fmla="*/ 116681 w 497681"/>
                <a:gd name="connsiteY12" fmla="*/ 38100 h 150592"/>
                <a:gd name="connsiteX13" fmla="*/ 85725 w 497681"/>
                <a:gd name="connsiteY13" fmla="*/ 33337 h 150592"/>
                <a:gd name="connsiteX14" fmla="*/ 23812 w 497681"/>
                <a:gd name="connsiteY14" fmla="*/ 38100 h 150592"/>
                <a:gd name="connsiteX15" fmla="*/ 11906 w 497681"/>
                <a:gd name="connsiteY15" fmla="*/ 42862 h 150592"/>
                <a:gd name="connsiteX16" fmla="*/ 7143 w 497681"/>
                <a:gd name="connsiteY16" fmla="*/ 50006 h 150592"/>
                <a:gd name="connsiteX17" fmla="*/ 0 w 497681"/>
                <a:gd name="connsiteY17" fmla="*/ 57150 h 150592"/>
                <a:gd name="connsiteX18" fmla="*/ 2381 w 497681"/>
                <a:gd name="connsiteY18" fmla="*/ 80962 h 150592"/>
                <a:gd name="connsiteX19" fmla="*/ 9525 w 497681"/>
                <a:gd name="connsiteY19" fmla="*/ 88106 h 150592"/>
                <a:gd name="connsiteX20" fmla="*/ 40481 w 497681"/>
                <a:gd name="connsiteY20" fmla="*/ 121444 h 150592"/>
                <a:gd name="connsiteX21" fmla="*/ 57150 w 497681"/>
                <a:gd name="connsiteY21" fmla="*/ 133350 h 150592"/>
                <a:gd name="connsiteX22" fmla="*/ 80962 w 497681"/>
                <a:gd name="connsiteY22" fmla="*/ 138112 h 150592"/>
                <a:gd name="connsiteX23" fmla="*/ 102393 w 497681"/>
                <a:gd name="connsiteY23" fmla="*/ 140494 h 150592"/>
                <a:gd name="connsiteX24" fmla="*/ 135731 w 497681"/>
                <a:gd name="connsiteY24" fmla="*/ 147637 h 150592"/>
                <a:gd name="connsiteX25" fmla="*/ 159543 w 497681"/>
                <a:gd name="connsiteY25" fmla="*/ 150019 h 150592"/>
                <a:gd name="connsiteX26" fmla="*/ 347662 w 497681"/>
                <a:gd name="connsiteY26" fmla="*/ 145256 h 150592"/>
                <a:gd name="connsiteX27" fmla="*/ 366712 w 497681"/>
                <a:gd name="connsiteY27" fmla="*/ 140494 h 150592"/>
                <a:gd name="connsiteX28" fmla="*/ 378618 w 497681"/>
                <a:gd name="connsiteY28" fmla="*/ 135731 h 150592"/>
                <a:gd name="connsiteX29" fmla="*/ 390525 w 497681"/>
                <a:gd name="connsiteY29" fmla="*/ 133350 h 150592"/>
                <a:gd name="connsiteX30" fmla="*/ 421481 w 497681"/>
                <a:gd name="connsiteY30" fmla="*/ 116681 h 150592"/>
                <a:gd name="connsiteX31" fmla="*/ 435768 w 497681"/>
                <a:gd name="connsiteY31" fmla="*/ 111919 h 150592"/>
                <a:gd name="connsiteX32" fmla="*/ 445293 w 497681"/>
                <a:gd name="connsiteY32" fmla="*/ 107156 h 150592"/>
                <a:gd name="connsiteX33" fmla="*/ 459581 w 497681"/>
                <a:gd name="connsiteY33" fmla="*/ 102394 h 150592"/>
                <a:gd name="connsiteX34" fmla="*/ 469106 w 497681"/>
                <a:gd name="connsiteY34" fmla="*/ 97631 h 150592"/>
                <a:gd name="connsiteX0" fmla="*/ 497681 w 497681"/>
                <a:gd name="connsiteY0" fmla="*/ 0 h 150592"/>
                <a:gd name="connsiteX1" fmla="*/ 485775 w 497681"/>
                <a:gd name="connsiteY1" fmla="*/ 4762 h 150592"/>
                <a:gd name="connsiteX2" fmla="*/ 476250 w 497681"/>
                <a:gd name="connsiteY2" fmla="*/ 7144 h 150592"/>
                <a:gd name="connsiteX3" fmla="*/ 466725 w 497681"/>
                <a:gd name="connsiteY3" fmla="*/ 11906 h 150592"/>
                <a:gd name="connsiteX4" fmla="*/ 445293 w 497681"/>
                <a:gd name="connsiteY4" fmla="*/ 14287 h 150592"/>
                <a:gd name="connsiteX5" fmla="*/ 411956 w 497681"/>
                <a:gd name="connsiteY5" fmla="*/ 23812 h 150592"/>
                <a:gd name="connsiteX6" fmla="*/ 395287 w 497681"/>
                <a:gd name="connsiteY6" fmla="*/ 28575 h 150592"/>
                <a:gd name="connsiteX7" fmla="*/ 378618 w 497681"/>
                <a:gd name="connsiteY7" fmla="*/ 30956 h 150592"/>
                <a:gd name="connsiteX8" fmla="*/ 364331 w 497681"/>
                <a:gd name="connsiteY8" fmla="*/ 35719 h 150592"/>
                <a:gd name="connsiteX9" fmla="*/ 285750 w 497681"/>
                <a:gd name="connsiteY9" fmla="*/ 47625 h 150592"/>
                <a:gd name="connsiteX10" fmla="*/ 180975 w 497681"/>
                <a:gd name="connsiteY10" fmla="*/ 45244 h 150592"/>
                <a:gd name="connsiteX11" fmla="*/ 161925 w 497681"/>
                <a:gd name="connsiteY11" fmla="*/ 40481 h 150592"/>
                <a:gd name="connsiteX12" fmla="*/ 116681 w 497681"/>
                <a:gd name="connsiteY12" fmla="*/ 38100 h 150592"/>
                <a:gd name="connsiteX13" fmla="*/ 85725 w 497681"/>
                <a:gd name="connsiteY13" fmla="*/ 33337 h 150592"/>
                <a:gd name="connsiteX14" fmla="*/ 23812 w 497681"/>
                <a:gd name="connsiteY14" fmla="*/ 38100 h 150592"/>
                <a:gd name="connsiteX15" fmla="*/ 11906 w 497681"/>
                <a:gd name="connsiteY15" fmla="*/ 42862 h 150592"/>
                <a:gd name="connsiteX16" fmla="*/ 7143 w 497681"/>
                <a:gd name="connsiteY16" fmla="*/ 50006 h 150592"/>
                <a:gd name="connsiteX17" fmla="*/ 0 w 497681"/>
                <a:gd name="connsiteY17" fmla="*/ 57150 h 150592"/>
                <a:gd name="connsiteX18" fmla="*/ 2381 w 497681"/>
                <a:gd name="connsiteY18" fmla="*/ 80962 h 150592"/>
                <a:gd name="connsiteX19" fmla="*/ 9525 w 497681"/>
                <a:gd name="connsiteY19" fmla="*/ 88106 h 150592"/>
                <a:gd name="connsiteX20" fmla="*/ 40481 w 497681"/>
                <a:gd name="connsiteY20" fmla="*/ 121444 h 150592"/>
                <a:gd name="connsiteX21" fmla="*/ 57150 w 497681"/>
                <a:gd name="connsiteY21" fmla="*/ 133350 h 150592"/>
                <a:gd name="connsiteX22" fmla="*/ 80962 w 497681"/>
                <a:gd name="connsiteY22" fmla="*/ 138112 h 150592"/>
                <a:gd name="connsiteX23" fmla="*/ 135731 w 497681"/>
                <a:gd name="connsiteY23" fmla="*/ 147637 h 150592"/>
                <a:gd name="connsiteX24" fmla="*/ 159543 w 497681"/>
                <a:gd name="connsiteY24" fmla="*/ 150019 h 150592"/>
                <a:gd name="connsiteX25" fmla="*/ 347662 w 497681"/>
                <a:gd name="connsiteY25" fmla="*/ 145256 h 150592"/>
                <a:gd name="connsiteX26" fmla="*/ 366712 w 497681"/>
                <a:gd name="connsiteY26" fmla="*/ 140494 h 150592"/>
                <a:gd name="connsiteX27" fmla="*/ 378618 w 497681"/>
                <a:gd name="connsiteY27" fmla="*/ 135731 h 150592"/>
                <a:gd name="connsiteX28" fmla="*/ 390525 w 497681"/>
                <a:gd name="connsiteY28" fmla="*/ 133350 h 150592"/>
                <a:gd name="connsiteX29" fmla="*/ 421481 w 497681"/>
                <a:gd name="connsiteY29" fmla="*/ 116681 h 150592"/>
                <a:gd name="connsiteX30" fmla="*/ 435768 w 497681"/>
                <a:gd name="connsiteY30" fmla="*/ 111919 h 150592"/>
                <a:gd name="connsiteX31" fmla="*/ 445293 w 497681"/>
                <a:gd name="connsiteY31" fmla="*/ 107156 h 150592"/>
                <a:gd name="connsiteX32" fmla="*/ 459581 w 497681"/>
                <a:gd name="connsiteY32" fmla="*/ 102394 h 150592"/>
                <a:gd name="connsiteX33" fmla="*/ 469106 w 497681"/>
                <a:gd name="connsiteY33" fmla="*/ 97631 h 150592"/>
                <a:gd name="connsiteX0" fmla="*/ 497681 w 497681"/>
                <a:gd name="connsiteY0" fmla="*/ 0 h 150592"/>
                <a:gd name="connsiteX1" fmla="*/ 485775 w 497681"/>
                <a:gd name="connsiteY1" fmla="*/ 4762 h 150592"/>
                <a:gd name="connsiteX2" fmla="*/ 476250 w 497681"/>
                <a:gd name="connsiteY2" fmla="*/ 7144 h 150592"/>
                <a:gd name="connsiteX3" fmla="*/ 466725 w 497681"/>
                <a:gd name="connsiteY3" fmla="*/ 11906 h 150592"/>
                <a:gd name="connsiteX4" fmla="*/ 445293 w 497681"/>
                <a:gd name="connsiteY4" fmla="*/ 14287 h 150592"/>
                <a:gd name="connsiteX5" fmla="*/ 411956 w 497681"/>
                <a:gd name="connsiteY5" fmla="*/ 23812 h 150592"/>
                <a:gd name="connsiteX6" fmla="*/ 395287 w 497681"/>
                <a:gd name="connsiteY6" fmla="*/ 28575 h 150592"/>
                <a:gd name="connsiteX7" fmla="*/ 378618 w 497681"/>
                <a:gd name="connsiteY7" fmla="*/ 30956 h 150592"/>
                <a:gd name="connsiteX8" fmla="*/ 364331 w 497681"/>
                <a:gd name="connsiteY8" fmla="*/ 35719 h 150592"/>
                <a:gd name="connsiteX9" fmla="*/ 285750 w 497681"/>
                <a:gd name="connsiteY9" fmla="*/ 47625 h 150592"/>
                <a:gd name="connsiteX10" fmla="*/ 180975 w 497681"/>
                <a:gd name="connsiteY10" fmla="*/ 45244 h 150592"/>
                <a:gd name="connsiteX11" fmla="*/ 161925 w 497681"/>
                <a:gd name="connsiteY11" fmla="*/ 40481 h 150592"/>
                <a:gd name="connsiteX12" fmla="*/ 116681 w 497681"/>
                <a:gd name="connsiteY12" fmla="*/ 38100 h 150592"/>
                <a:gd name="connsiteX13" fmla="*/ 85725 w 497681"/>
                <a:gd name="connsiteY13" fmla="*/ 33337 h 150592"/>
                <a:gd name="connsiteX14" fmla="*/ 23812 w 497681"/>
                <a:gd name="connsiteY14" fmla="*/ 38100 h 150592"/>
                <a:gd name="connsiteX15" fmla="*/ 11906 w 497681"/>
                <a:gd name="connsiteY15" fmla="*/ 42862 h 150592"/>
                <a:gd name="connsiteX16" fmla="*/ 7143 w 497681"/>
                <a:gd name="connsiteY16" fmla="*/ 50006 h 150592"/>
                <a:gd name="connsiteX17" fmla="*/ 0 w 497681"/>
                <a:gd name="connsiteY17" fmla="*/ 57150 h 150592"/>
                <a:gd name="connsiteX18" fmla="*/ 2381 w 497681"/>
                <a:gd name="connsiteY18" fmla="*/ 80962 h 150592"/>
                <a:gd name="connsiteX19" fmla="*/ 9525 w 497681"/>
                <a:gd name="connsiteY19" fmla="*/ 88106 h 150592"/>
                <a:gd name="connsiteX20" fmla="*/ 40481 w 497681"/>
                <a:gd name="connsiteY20" fmla="*/ 121444 h 150592"/>
                <a:gd name="connsiteX21" fmla="*/ 80962 w 497681"/>
                <a:gd name="connsiteY21" fmla="*/ 138112 h 150592"/>
                <a:gd name="connsiteX22" fmla="*/ 135731 w 497681"/>
                <a:gd name="connsiteY22" fmla="*/ 147637 h 150592"/>
                <a:gd name="connsiteX23" fmla="*/ 159543 w 497681"/>
                <a:gd name="connsiteY23" fmla="*/ 150019 h 150592"/>
                <a:gd name="connsiteX24" fmla="*/ 347662 w 497681"/>
                <a:gd name="connsiteY24" fmla="*/ 145256 h 150592"/>
                <a:gd name="connsiteX25" fmla="*/ 366712 w 497681"/>
                <a:gd name="connsiteY25" fmla="*/ 140494 h 150592"/>
                <a:gd name="connsiteX26" fmla="*/ 378618 w 497681"/>
                <a:gd name="connsiteY26" fmla="*/ 135731 h 150592"/>
                <a:gd name="connsiteX27" fmla="*/ 390525 w 497681"/>
                <a:gd name="connsiteY27" fmla="*/ 133350 h 150592"/>
                <a:gd name="connsiteX28" fmla="*/ 421481 w 497681"/>
                <a:gd name="connsiteY28" fmla="*/ 116681 h 150592"/>
                <a:gd name="connsiteX29" fmla="*/ 435768 w 497681"/>
                <a:gd name="connsiteY29" fmla="*/ 111919 h 150592"/>
                <a:gd name="connsiteX30" fmla="*/ 445293 w 497681"/>
                <a:gd name="connsiteY30" fmla="*/ 107156 h 150592"/>
                <a:gd name="connsiteX31" fmla="*/ 459581 w 497681"/>
                <a:gd name="connsiteY31" fmla="*/ 102394 h 150592"/>
                <a:gd name="connsiteX32" fmla="*/ 469106 w 497681"/>
                <a:gd name="connsiteY32" fmla="*/ 97631 h 150592"/>
                <a:gd name="connsiteX0" fmla="*/ 497681 w 497681"/>
                <a:gd name="connsiteY0" fmla="*/ 0 h 150592"/>
                <a:gd name="connsiteX1" fmla="*/ 485775 w 497681"/>
                <a:gd name="connsiteY1" fmla="*/ 4762 h 150592"/>
                <a:gd name="connsiteX2" fmla="*/ 476250 w 497681"/>
                <a:gd name="connsiteY2" fmla="*/ 7144 h 150592"/>
                <a:gd name="connsiteX3" fmla="*/ 466725 w 497681"/>
                <a:gd name="connsiteY3" fmla="*/ 11906 h 150592"/>
                <a:gd name="connsiteX4" fmla="*/ 445293 w 497681"/>
                <a:gd name="connsiteY4" fmla="*/ 14287 h 150592"/>
                <a:gd name="connsiteX5" fmla="*/ 411956 w 497681"/>
                <a:gd name="connsiteY5" fmla="*/ 23812 h 150592"/>
                <a:gd name="connsiteX6" fmla="*/ 395287 w 497681"/>
                <a:gd name="connsiteY6" fmla="*/ 28575 h 150592"/>
                <a:gd name="connsiteX7" fmla="*/ 378618 w 497681"/>
                <a:gd name="connsiteY7" fmla="*/ 30956 h 150592"/>
                <a:gd name="connsiteX8" fmla="*/ 364331 w 497681"/>
                <a:gd name="connsiteY8" fmla="*/ 35719 h 150592"/>
                <a:gd name="connsiteX9" fmla="*/ 285750 w 497681"/>
                <a:gd name="connsiteY9" fmla="*/ 47625 h 150592"/>
                <a:gd name="connsiteX10" fmla="*/ 180975 w 497681"/>
                <a:gd name="connsiteY10" fmla="*/ 45244 h 150592"/>
                <a:gd name="connsiteX11" fmla="*/ 161925 w 497681"/>
                <a:gd name="connsiteY11" fmla="*/ 40481 h 150592"/>
                <a:gd name="connsiteX12" fmla="*/ 116681 w 497681"/>
                <a:gd name="connsiteY12" fmla="*/ 38100 h 150592"/>
                <a:gd name="connsiteX13" fmla="*/ 85725 w 497681"/>
                <a:gd name="connsiteY13" fmla="*/ 33337 h 150592"/>
                <a:gd name="connsiteX14" fmla="*/ 23812 w 497681"/>
                <a:gd name="connsiteY14" fmla="*/ 38100 h 150592"/>
                <a:gd name="connsiteX15" fmla="*/ 11906 w 497681"/>
                <a:gd name="connsiteY15" fmla="*/ 42862 h 150592"/>
                <a:gd name="connsiteX16" fmla="*/ 7143 w 497681"/>
                <a:gd name="connsiteY16" fmla="*/ 50006 h 150592"/>
                <a:gd name="connsiteX17" fmla="*/ 0 w 497681"/>
                <a:gd name="connsiteY17" fmla="*/ 57150 h 150592"/>
                <a:gd name="connsiteX18" fmla="*/ 2381 w 497681"/>
                <a:gd name="connsiteY18" fmla="*/ 80962 h 150592"/>
                <a:gd name="connsiteX19" fmla="*/ 9525 w 497681"/>
                <a:gd name="connsiteY19" fmla="*/ 88106 h 150592"/>
                <a:gd name="connsiteX20" fmla="*/ 40481 w 497681"/>
                <a:gd name="connsiteY20" fmla="*/ 121444 h 150592"/>
                <a:gd name="connsiteX21" fmla="*/ 80962 w 497681"/>
                <a:gd name="connsiteY21" fmla="*/ 138112 h 150592"/>
                <a:gd name="connsiteX22" fmla="*/ 135731 w 497681"/>
                <a:gd name="connsiteY22" fmla="*/ 147637 h 150592"/>
                <a:gd name="connsiteX23" fmla="*/ 159543 w 497681"/>
                <a:gd name="connsiteY23" fmla="*/ 150019 h 150592"/>
                <a:gd name="connsiteX24" fmla="*/ 347662 w 497681"/>
                <a:gd name="connsiteY24" fmla="*/ 145256 h 150592"/>
                <a:gd name="connsiteX25" fmla="*/ 366712 w 497681"/>
                <a:gd name="connsiteY25" fmla="*/ 140494 h 150592"/>
                <a:gd name="connsiteX26" fmla="*/ 390525 w 497681"/>
                <a:gd name="connsiteY26" fmla="*/ 133350 h 150592"/>
                <a:gd name="connsiteX27" fmla="*/ 421481 w 497681"/>
                <a:gd name="connsiteY27" fmla="*/ 116681 h 150592"/>
                <a:gd name="connsiteX28" fmla="*/ 435768 w 497681"/>
                <a:gd name="connsiteY28" fmla="*/ 111919 h 150592"/>
                <a:gd name="connsiteX29" fmla="*/ 445293 w 497681"/>
                <a:gd name="connsiteY29" fmla="*/ 107156 h 150592"/>
                <a:gd name="connsiteX30" fmla="*/ 459581 w 497681"/>
                <a:gd name="connsiteY30" fmla="*/ 102394 h 150592"/>
                <a:gd name="connsiteX31" fmla="*/ 469106 w 497681"/>
                <a:gd name="connsiteY31" fmla="*/ 97631 h 150592"/>
                <a:gd name="connsiteX0" fmla="*/ 497681 w 497681"/>
                <a:gd name="connsiteY0" fmla="*/ 0 h 150019"/>
                <a:gd name="connsiteX1" fmla="*/ 485775 w 497681"/>
                <a:gd name="connsiteY1" fmla="*/ 4762 h 150019"/>
                <a:gd name="connsiteX2" fmla="*/ 476250 w 497681"/>
                <a:gd name="connsiteY2" fmla="*/ 7144 h 150019"/>
                <a:gd name="connsiteX3" fmla="*/ 466725 w 497681"/>
                <a:gd name="connsiteY3" fmla="*/ 11906 h 150019"/>
                <a:gd name="connsiteX4" fmla="*/ 445293 w 497681"/>
                <a:gd name="connsiteY4" fmla="*/ 14287 h 150019"/>
                <a:gd name="connsiteX5" fmla="*/ 411956 w 497681"/>
                <a:gd name="connsiteY5" fmla="*/ 23812 h 150019"/>
                <a:gd name="connsiteX6" fmla="*/ 395287 w 497681"/>
                <a:gd name="connsiteY6" fmla="*/ 28575 h 150019"/>
                <a:gd name="connsiteX7" fmla="*/ 378618 w 497681"/>
                <a:gd name="connsiteY7" fmla="*/ 30956 h 150019"/>
                <a:gd name="connsiteX8" fmla="*/ 364331 w 497681"/>
                <a:gd name="connsiteY8" fmla="*/ 35719 h 150019"/>
                <a:gd name="connsiteX9" fmla="*/ 285750 w 497681"/>
                <a:gd name="connsiteY9" fmla="*/ 47625 h 150019"/>
                <a:gd name="connsiteX10" fmla="*/ 180975 w 497681"/>
                <a:gd name="connsiteY10" fmla="*/ 45244 h 150019"/>
                <a:gd name="connsiteX11" fmla="*/ 161925 w 497681"/>
                <a:gd name="connsiteY11" fmla="*/ 40481 h 150019"/>
                <a:gd name="connsiteX12" fmla="*/ 116681 w 497681"/>
                <a:gd name="connsiteY12" fmla="*/ 38100 h 150019"/>
                <a:gd name="connsiteX13" fmla="*/ 85725 w 497681"/>
                <a:gd name="connsiteY13" fmla="*/ 33337 h 150019"/>
                <a:gd name="connsiteX14" fmla="*/ 23812 w 497681"/>
                <a:gd name="connsiteY14" fmla="*/ 38100 h 150019"/>
                <a:gd name="connsiteX15" fmla="*/ 11906 w 497681"/>
                <a:gd name="connsiteY15" fmla="*/ 42862 h 150019"/>
                <a:gd name="connsiteX16" fmla="*/ 7143 w 497681"/>
                <a:gd name="connsiteY16" fmla="*/ 50006 h 150019"/>
                <a:gd name="connsiteX17" fmla="*/ 0 w 497681"/>
                <a:gd name="connsiteY17" fmla="*/ 57150 h 150019"/>
                <a:gd name="connsiteX18" fmla="*/ 2381 w 497681"/>
                <a:gd name="connsiteY18" fmla="*/ 80962 h 150019"/>
                <a:gd name="connsiteX19" fmla="*/ 9525 w 497681"/>
                <a:gd name="connsiteY19" fmla="*/ 88106 h 150019"/>
                <a:gd name="connsiteX20" fmla="*/ 40481 w 497681"/>
                <a:gd name="connsiteY20" fmla="*/ 121444 h 150019"/>
                <a:gd name="connsiteX21" fmla="*/ 80962 w 497681"/>
                <a:gd name="connsiteY21" fmla="*/ 138112 h 150019"/>
                <a:gd name="connsiteX22" fmla="*/ 135731 w 497681"/>
                <a:gd name="connsiteY22" fmla="*/ 147637 h 150019"/>
                <a:gd name="connsiteX23" fmla="*/ 159543 w 497681"/>
                <a:gd name="connsiteY23" fmla="*/ 150019 h 150019"/>
                <a:gd name="connsiteX24" fmla="*/ 347662 w 497681"/>
                <a:gd name="connsiteY24" fmla="*/ 145256 h 150019"/>
                <a:gd name="connsiteX25" fmla="*/ 390525 w 497681"/>
                <a:gd name="connsiteY25" fmla="*/ 133350 h 150019"/>
                <a:gd name="connsiteX26" fmla="*/ 421481 w 497681"/>
                <a:gd name="connsiteY26" fmla="*/ 116681 h 150019"/>
                <a:gd name="connsiteX27" fmla="*/ 435768 w 497681"/>
                <a:gd name="connsiteY27" fmla="*/ 111919 h 150019"/>
                <a:gd name="connsiteX28" fmla="*/ 445293 w 497681"/>
                <a:gd name="connsiteY28" fmla="*/ 107156 h 150019"/>
                <a:gd name="connsiteX29" fmla="*/ 459581 w 497681"/>
                <a:gd name="connsiteY29" fmla="*/ 102394 h 150019"/>
                <a:gd name="connsiteX30" fmla="*/ 469106 w 497681"/>
                <a:gd name="connsiteY30" fmla="*/ 97631 h 150019"/>
                <a:gd name="connsiteX0" fmla="*/ 497681 w 497681"/>
                <a:gd name="connsiteY0" fmla="*/ 0 h 150019"/>
                <a:gd name="connsiteX1" fmla="*/ 485775 w 497681"/>
                <a:gd name="connsiteY1" fmla="*/ 4762 h 150019"/>
                <a:gd name="connsiteX2" fmla="*/ 476250 w 497681"/>
                <a:gd name="connsiteY2" fmla="*/ 7144 h 150019"/>
                <a:gd name="connsiteX3" fmla="*/ 466725 w 497681"/>
                <a:gd name="connsiteY3" fmla="*/ 11906 h 150019"/>
                <a:gd name="connsiteX4" fmla="*/ 445293 w 497681"/>
                <a:gd name="connsiteY4" fmla="*/ 14287 h 150019"/>
                <a:gd name="connsiteX5" fmla="*/ 411956 w 497681"/>
                <a:gd name="connsiteY5" fmla="*/ 23812 h 150019"/>
                <a:gd name="connsiteX6" fmla="*/ 395287 w 497681"/>
                <a:gd name="connsiteY6" fmla="*/ 28575 h 150019"/>
                <a:gd name="connsiteX7" fmla="*/ 378618 w 497681"/>
                <a:gd name="connsiteY7" fmla="*/ 30956 h 150019"/>
                <a:gd name="connsiteX8" fmla="*/ 364331 w 497681"/>
                <a:gd name="connsiteY8" fmla="*/ 35719 h 150019"/>
                <a:gd name="connsiteX9" fmla="*/ 285750 w 497681"/>
                <a:gd name="connsiteY9" fmla="*/ 47625 h 150019"/>
                <a:gd name="connsiteX10" fmla="*/ 180975 w 497681"/>
                <a:gd name="connsiteY10" fmla="*/ 45244 h 150019"/>
                <a:gd name="connsiteX11" fmla="*/ 161925 w 497681"/>
                <a:gd name="connsiteY11" fmla="*/ 40481 h 150019"/>
                <a:gd name="connsiteX12" fmla="*/ 116681 w 497681"/>
                <a:gd name="connsiteY12" fmla="*/ 38100 h 150019"/>
                <a:gd name="connsiteX13" fmla="*/ 85725 w 497681"/>
                <a:gd name="connsiteY13" fmla="*/ 33337 h 150019"/>
                <a:gd name="connsiteX14" fmla="*/ 23812 w 497681"/>
                <a:gd name="connsiteY14" fmla="*/ 38100 h 150019"/>
                <a:gd name="connsiteX15" fmla="*/ 11906 w 497681"/>
                <a:gd name="connsiteY15" fmla="*/ 42862 h 150019"/>
                <a:gd name="connsiteX16" fmla="*/ 7143 w 497681"/>
                <a:gd name="connsiteY16" fmla="*/ 50006 h 150019"/>
                <a:gd name="connsiteX17" fmla="*/ 0 w 497681"/>
                <a:gd name="connsiteY17" fmla="*/ 57150 h 150019"/>
                <a:gd name="connsiteX18" fmla="*/ 2381 w 497681"/>
                <a:gd name="connsiteY18" fmla="*/ 80962 h 150019"/>
                <a:gd name="connsiteX19" fmla="*/ 9525 w 497681"/>
                <a:gd name="connsiteY19" fmla="*/ 88106 h 150019"/>
                <a:gd name="connsiteX20" fmla="*/ 40481 w 497681"/>
                <a:gd name="connsiteY20" fmla="*/ 121444 h 150019"/>
                <a:gd name="connsiteX21" fmla="*/ 80962 w 497681"/>
                <a:gd name="connsiteY21" fmla="*/ 138112 h 150019"/>
                <a:gd name="connsiteX22" fmla="*/ 135731 w 497681"/>
                <a:gd name="connsiteY22" fmla="*/ 147637 h 150019"/>
                <a:gd name="connsiteX23" fmla="*/ 159543 w 497681"/>
                <a:gd name="connsiteY23" fmla="*/ 150019 h 150019"/>
                <a:gd name="connsiteX24" fmla="*/ 347662 w 497681"/>
                <a:gd name="connsiteY24" fmla="*/ 145256 h 150019"/>
                <a:gd name="connsiteX25" fmla="*/ 390525 w 497681"/>
                <a:gd name="connsiteY25" fmla="*/ 133350 h 150019"/>
                <a:gd name="connsiteX26" fmla="*/ 421481 w 497681"/>
                <a:gd name="connsiteY26" fmla="*/ 116681 h 150019"/>
                <a:gd name="connsiteX27" fmla="*/ 435768 w 497681"/>
                <a:gd name="connsiteY27" fmla="*/ 111919 h 150019"/>
                <a:gd name="connsiteX28" fmla="*/ 445293 w 497681"/>
                <a:gd name="connsiteY28" fmla="*/ 107156 h 150019"/>
                <a:gd name="connsiteX29" fmla="*/ 469106 w 497681"/>
                <a:gd name="connsiteY29" fmla="*/ 97631 h 150019"/>
                <a:gd name="connsiteX0" fmla="*/ 497681 w 497681"/>
                <a:gd name="connsiteY0" fmla="*/ 0 h 150019"/>
                <a:gd name="connsiteX1" fmla="*/ 485775 w 497681"/>
                <a:gd name="connsiteY1" fmla="*/ 4762 h 150019"/>
                <a:gd name="connsiteX2" fmla="*/ 476250 w 497681"/>
                <a:gd name="connsiteY2" fmla="*/ 7144 h 150019"/>
                <a:gd name="connsiteX3" fmla="*/ 466725 w 497681"/>
                <a:gd name="connsiteY3" fmla="*/ 11906 h 150019"/>
                <a:gd name="connsiteX4" fmla="*/ 445293 w 497681"/>
                <a:gd name="connsiteY4" fmla="*/ 14287 h 150019"/>
                <a:gd name="connsiteX5" fmla="*/ 411956 w 497681"/>
                <a:gd name="connsiteY5" fmla="*/ 23812 h 150019"/>
                <a:gd name="connsiteX6" fmla="*/ 395287 w 497681"/>
                <a:gd name="connsiteY6" fmla="*/ 28575 h 150019"/>
                <a:gd name="connsiteX7" fmla="*/ 378618 w 497681"/>
                <a:gd name="connsiteY7" fmla="*/ 30956 h 150019"/>
                <a:gd name="connsiteX8" fmla="*/ 364331 w 497681"/>
                <a:gd name="connsiteY8" fmla="*/ 35719 h 150019"/>
                <a:gd name="connsiteX9" fmla="*/ 285750 w 497681"/>
                <a:gd name="connsiteY9" fmla="*/ 47625 h 150019"/>
                <a:gd name="connsiteX10" fmla="*/ 180975 w 497681"/>
                <a:gd name="connsiteY10" fmla="*/ 45244 h 150019"/>
                <a:gd name="connsiteX11" fmla="*/ 161925 w 497681"/>
                <a:gd name="connsiteY11" fmla="*/ 40481 h 150019"/>
                <a:gd name="connsiteX12" fmla="*/ 116681 w 497681"/>
                <a:gd name="connsiteY12" fmla="*/ 38100 h 150019"/>
                <a:gd name="connsiteX13" fmla="*/ 85725 w 497681"/>
                <a:gd name="connsiteY13" fmla="*/ 33337 h 150019"/>
                <a:gd name="connsiteX14" fmla="*/ 23812 w 497681"/>
                <a:gd name="connsiteY14" fmla="*/ 38100 h 150019"/>
                <a:gd name="connsiteX15" fmla="*/ 11906 w 497681"/>
                <a:gd name="connsiteY15" fmla="*/ 42862 h 150019"/>
                <a:gd name="connsiteX16" fmla="*/ 7143 w 497681"/>
                <a:gd name="connsiteY16" fmla="*/ 50006 h 150019"/>
                <a:gd name="connsiteX17" fmla="*/ 0 w 497681"/>
                <a:gd name="connsiteY17" fmla="*/ 57150 h 150019"/>
                <a:gd name="connsiteX18" fmla="*/ 2381 w 497681"/>
                <a:gd name="connsiteY18" fmla="*/ 80962 h 150019"/>
                <a:gd name="connsiteX19" fmla="*/ 9525 w 497681"/>
                <a:gd name="connsiteY19" fmla="*/ 88106 h 150019"/>
                <a:gd name="connsiteX20" fmla="*/ 40481 w 497681"/>
                <a:gd name="connsiteY20" fmla="*/ 121444 h 150019"/>
                <a:gd name="connsiteX21" fmla="*/ 80962 w 497681"/>
                <a:gd name="connsiteY21" fmla="*/ 138112 h 150019"/>
                <a:gd name="connsiteX22" fmla="*/ 135731 w 497681"/>
                <a:gd name="connsiteY22" fmla="*/ 147637 h 150019"/>
                <a:gd name="connsiteX23" fmla="*/ 159543 w 497681"/>
                <a:gd name="connsiteY23" fmla="*/ 150019 h 150019"/>
                <a:gd name="connsiteX24" fmla="*/ 347662 w 497681"/>
                <a:gd name="connsiteY24" fmla="*/ 145256 h 150019"/>
                <a:gd name="connsiteX25" fmla="*/ 390525 w 497681"/>
                <a:gd name="connsiteY25" fmla="*/ 133350 h 150019"/>
                <a:gd name="connsiteX26" fmla="*/ 421481 w 497681"/>
                <a:gd name="connsiteY26" fmla="*/ 116681 h 150019"/>
                <a:gd name="connsiteX27" fmla="*/ 445293 w 497681"/>
                <a:gd name="connsiteY27" fmla="*/ 107156 h 150019"/>
                <a:gd name="connsiteX28" fmla="*/ 469106 w 497681"/>
                <a:gd name="connsiteY28" fmla="*/ 97631 h 150019"/>
                <a:gd name="connsiteX0" fmla="*/ 497681 w 497681"/>
                <a:gd name="connsiteY0" fmla="*/ 0 h 150019"/>
                <a:gd name="connsiteX1" fmla="*/ 485775 w 497681"/>
                <a:gd name="connsiteY1" fmla="*/ 4762 h 150019"/>
                <a:gd name="connsiteX2" fmla="*/ 476250 w 497681"/>
                <a:gd name="connsiteY2" fmla="*/ 7144 h 150019"/>
                <a:gd name="connsiteX3" fmla="*/ 445293 w 497681"/>
                <a:gd name="connsiteY3" fmla="*/ 14287 h 150019"/>
                <a:gd name="connsiteX4" fmla="*/ 411956 w 497681"/>
                <a:gd name="connsiteY4" fmla="*/ 23812 h 150019"/>
                <a:gd name="connsiteX5" fmla="*/ 395287 w 497681"/>
                <a:gd name="connsiteY5" fmla="*/ 28575 h 150019"/>
                <a:gd name="connsiteX6" fmla="*/ 378618 w 497681"/>
                <a:gd name="connsiteY6" fmla="*/ 30956 h 150019"/>
                <a:gd name="connsiteX7" fmla="*/ 364331 w 497681"/>
                <a:gd name="connsiteY7" fmla="*/ 35719 h 150019"/>
                <a:gd name="connsiteX8" fmla="*/ 285750 w 497681"/>
                <a:gd name="connsiteY8" fmla="*/ 47625 h 150019"/>
                <a:gd name="connsiteX9" fmla="*/ 180975 w 497681"/>
                <a:gd name="connsiteY9" fmla="*/ 45244 h 150019"/>
                <a:gd name="connsiteX10" fmla="*/ 161925 w 497681"/>
                <a:gd name="connsiteY10" fmla="*/ 40481 h 150019"/>
                <a:gd name="connsiteX11" fmla="*/ 116681 w 497681"/>
                <a:gd name="connsiteY11" fmla="*/ 38100 h 150019"/>
                <a:gd name="connsiteX12" fmla="*/ 85725 w 497681"/>
                <a:gd name="connsiteY12" fmla="*/ 33337 h 150019"/>
                <a:gd name="connsiteX13" fmla="*/ 23812 w 497681"/>
                <a:gd name="connsiteY13" fmla="*/ 38100 h 150019"/>
                <a:gd name="connsiteX14" fmla="*/ 11906 w 497681"/>
                <a:gd name="connsiteY14" fmla="*/ 42862 h 150019"/>
                <a:gd name="connsiteX15" fmla="*/ 7143 w 497681"/>
                <a:gd name="connsiteY15" fmla="*/ 50006 h 150019"/>
                <a:gd name="connsiteX16" fmla="*/ 0 w 497681"/>
                <a:gd name="connsiteY16" fmla="*/ 57150 h 150019"/>
                <a:gd name="connsiteX17" fmla="*/ 2381 w 497681"/>
                <a:gd name="connsiteY17" fmla="*/ 80962 h 150019"/>
                <a:gd name="connsiteX18" fmla="*/ 9525 w 497681"/>
                <a:gd name="connsiteY18" fmla="*/ 88106 h 150019"/>
                <a:gd name="connsiteX19" fmla="*/ 40481 w 497681"/>
                <a:gd name="connsiteY19" fmla="*/ 121444 h 150019"/>
                <a:gd name="connsiteX20" fmla="*/ 80962 w 497681"/>
                <a:gd name="connsiteY20" fmla="*/ 138112 h 150019"/>
                <a:gd name="connsiteX21" fmla="*/ 135731 w 497681"/>
                <a:gd name="connsiteY21" fmla="*/ 147637 h 150019"/>
                <a:gd name="connsiteX22" fmla="*/ 159543 w 497681"/>
                <a:gd name="connsiteY22" fmla="*/ 150019 h 150019"/>
                <a:gd name="connsiteX23" fmla="*/ 347662 w 497681"/>
                <a:gd name="connsiteY23" fmla="*/ 145256 h 150019"/>
                <a:gd name="connsiteX24" fmla="*/ 390525 w 497681"/>
                <a:gd name="connsiteY24" fmla="*/ 133350 h 150019"/>
                <a:gd name="connsiteX25" fmla="*/ 421481 w 497681"/>
                <a:gd name="connsiteY25" fmla="*/ 116681 h 150019"/>
                <a:gd name="connsiteX26" fmla="*/ 445293 w 497681"/>
                <a:gd name="connsiteY26" fmla="*/ 107156 h 150019"/>
                <a:gd name="connsiteX27" fmla="*/ 469106 w 497681"/>
                <a:gd name="connsiteY27" fmla="*/ 97631 h 150019"/>
                <a:gd name="connsiteX0" fmla="*/ 497681 w 497681"/>
                <a:gd name="connsiteY0" fmla="*/ 0 h 150019"/>
                <a:gd name="connsiteX1" fmla="*/ 485775 w 497681"/>
                <a:gd name="connsiteY1" fmla="*/ 4762 h 150019"/>
                <a:gd name="connsiteX2" fmla="*/ 445293 w 497681"/>
                <a:gd name="connsiteY2" fmla="*/ 14287 h 150019"/>
                <a:gd name="connsiteX3" fmla="*/ 411956 w 497681"/>
                <a:gd name="connsiteY3" fmla="*/ 23812 h 150019"/>
                <a:gd name="connsiteX4" fmla="*/ 395287 w 497681"/>
                <a:gd name="connsiteY4" fmla="*/ 28575 h 150019"/>
                <a:gd name="connsiteX5" fmla="*/ 378618 w 497681"/>
                <a:gd name="connsiteY5" fmla="*/ 30956 h 150019"/>
                <a:gd name="connsiteX6" fmla="*/ 364331 w 497681"/>
                <a:gd name="connsiteY6" fmla="*/ 35719 h 150019"/>
                <a:gd name="connsiteX7" fmla="*/ 285750 w 497681"/>
                <a:gd name="connsiteY7" fmla="*/ 47625 h 150019"/>
                <a:gd name="connsiteX8" fmla="*/ 180975 w 497681"/>
                <a:gd name="connsiteY8" fmla="*/ 45244 h 150019"/>
                <a:gd name="connsiteX9" fmla="*/ 161925 w 497681"/>
                <a:gd name="connsiteY9" fmla="*/ 40481 h 150019"/>
                <a:gd name="connsiteX10" fmla="*/ 116681 w 497681"/>
                <a:gd name="connsiteY10" fmla="*/ 38100 h 150019"/>
                <a:gd name="connsiteX11" fmla="*/ 85725 w 497681"/>
                <a:gd name="connsiteY11" fmla="*/ 33337 h 150019"/>
                <a:gd name="connsiteX12" fmla="*/ 23812 w 497681"/>
                <a:gd name="connsiteY12" fmla="*/ 38100 h 150019"/>
                <a:gd name="connsiteX13" fmla="*/ 11906 w 497681"/>
                <a:gd name="connsiteY13" fmla="*/ 42862 h 150019"/>
                <a:gd name="connsiteX14" fmla="*/ 7143 w 497681"/>
                <a:gd name="connsiteY14" fmla="*/ 50006 h 150019"/>
                <a:gd name="connsiteX15" fmla="*/ 0 w 497681"/>
                <a:gd name="connsiteY15" fmla="*/ 57150 h 150019"/>
                <a:gd name="connsiteX16" fmla="*/ 2381 w 497681"/>
                <a:gd name="connsiteY16" fmla="*/ 80962 h 150019"/>
                <a:gd name="connsiteX17" fmla="*/ 9525 w 497681"/>
                <a:gd name="connsiteY17" fmla="*/ 88106 h 150019"/>
                <a:gd name="connsiteX18" fmla="*/ 40481 w 497681"/>
                <a:gd name="connsiteY18" fmla="*/ 121444 h 150019"/>
                <a:gd name="connsiteX19" fmla="*/ 80962 w 497681"/>
                <a:gd name="connsiteY19" fmla="*/ 138112 h 150019"/>
                <a:gd name="connsiteX20" fmla="*/ 135731 w 497681"/>
                <a:gd name="connsiteY20" fmla="*/ 147637 h 150019"/>
                <a:gd name="connsiteX21" fmla="*/ 159543 w 497681"/>
                <a:gd name="connsiteY21" fmla="*/ 150019 h 150019"/>
                <a:gd name="connsiteX22" fmla="*/ 347662 w 497681"/>
                <a:gd name="connsiteY22" fmla="*/ 145256 h 150019"/>
                <a:gd name="connsiteX23" fmla="*/ 390525 w 497681"/>
                <a:gd name="connsiteY23" fmla="*/ 133350 h 150019"/>
                <a:gd name="connsiteX24" fmla="*/ 421481 w 497681"/>
                <a:gd name="connsiteY24" fmla="*/ 116681 h 150019"/>
                <a:gd name="connsiteX25" fmla="*/ 445293 w 497681"/>
                <a:gd name="connsiteY25" fmla="*/ 107156 h 150019"/>
                <a:gd name="connsiteX26" fmla="*/ 469106 w 497681"/>
                <a:gd name="connsiteY26" fmla="*/ 97631 h 150019"/>
                <a:gd name="connsiteX0" fmla="*/ 497681 w 497681"/>
                <a:gd name="connsiteY0" fmla="*/ 0 h 150019"/>
                <a:gd name="connsiteX1" fmla="*/ 445293 w 497681"/>
                <a:gd name="connsiteY1" fmla="*/ 14287 h 150019"/>
                <a:gd name="connsiteX2" fmla="*/ 411956 w 497681"/>
                <a:gd name="connsiteY2" fmla="*/ 23812 h 150019"/>
                <a:gd name="connsiteX3" fmla="*/ 395287 w 497681"/>
                <a:gd name="connsiteY3" fmla="*/ 28575 h 150019"/>
                <a:gd name="connsiteX4" fmla="*/ 378618 w 497681"/>
                <a:gd name="connsiteY4" fmla="*/ 30956 h 150019"/>
                <a:gd name="connsiteX5" fmla="*/ 364331 w 497681"/>
                <a:gd name="connsiteY5" fmla="*/ 35719 h 150019"/>
                <a:gd name="connsiteX6" fmla="*/ 285750 w 497681"/>
                <a:gd name="connsiteY6" fmla="*/ 47625 h 150019"/>
                <a:gd name="connsiteX7" fmla="*/ 180975 w 497681"/>
                <a:gd name="connsiteY7" fmla="*/ 45244 h 150019"/>
                <a:gd name="connsiteX8" fmla="*/ 161925 w 497681"/>
                <a:gd name="connsiteY8" fmla="*/ 40481 h 150019"/>
                <a:gd name="connsiteX9" fmla="*/ 116681 w 497681"/>
                <a:gd name="connsiteY9" fmla="*/ 38100 h 150019"/>
                <a:gd name="connsiteX10" fmla="*/ 85725 w 497681"/>
                <a:gd name="connsiteY10" fmla="*/ 33337 h 150019"/>
                <a:gd name="connsiteX11" fmla="*/ 23812 w 497681"/>
                <a:gd name="connsiteY11" fmla="*/ 38100 h 150019"/>
                <a:gd name="connsiteX12" fmla="*/ 11906 w 497681"/>
                <a:gd name="connsiteY12" fmla="*/ 42862 h 150019"/>
                <a:gd name="connsiteX13" fmla="*/ 7143 w 497681"/>
                <a:gd name="connsiteY13" fmla="*/ 50006 h 150019"/>
                <a:gd name="connsiteX14" fmla="*/ 0 w 497681"/>
                <a:gd name="connsiteY14" fmla="*/ 57150 h 150019"/>
                <a:gd name="connsiteX15" fmla="*/ 2381 w 497681"/>
                <a:gd name="connsiteY15" fmla="*/ 80962 h 150019"/>
                <a:gd name="connsiteX16" fmla="*/ 9525 w 497681"/>
                <a:gd name="connsiteY16" fmla="*/ 88106 h 150019"/>
                <a:gd name="connsiteX17" fmla="*/ 40481 w 497681"/>
                <a:gd name="connsiteY17" fmla="*/ 121444 h 150019"/>
                <a:gd name="connsiteX18" fmla="*/ 80962 w 497681"/>
                <a:gd name="connsiteY18" fmla="*/ 138112 h 150019"/>
                <a:gd name="connsiteX19" fmla="*/ 135731 w 497681"/>
                <a:gd name="connsiteY19" fmla="*/ 147637 h 150019"/>
                <a:gd name="connsiteX20" fmla="*/ 159543 w 497681"/>
                <a:gd name="connsiteY20" fmla="*/ 150019 h 150019"/>
                <a:gd name="connsiteX21" fmla="*/ 347662 w 497681"/>
                <a:gd name="connsiteY21" fmla="*/ 145256 h 150019"/>
                <a:gd name="connsiteX22" fmla="*/ 390525 w 497681"/>
                <a:gd name="connsiteY22" fmla="*/ 133350 h 150019"/>
                <a:gd name="connsiteX23" fmla="*/ 421481 w 497681"/>
                <a:gd name="connsiteY23" fmla="*/ 116681 h 150019"/>
                <a:gd name="connsiteX24" fmla="*/ 445293 w 497681"/>
                <a:gd name="connsiteY24" fmla="*/ 107156 h 150019"/>
                <a:gd name="connsiteX25" fmla="*/ 469106 w 497681"/>
                <a:gd name="connsiteY25" fmla="*/ 97631 h 150019"/>
                <a:gd name="connsiteX0" fmla="*/ 497681 w 497681"/>
                <a:gd name="connsiteY0" fmla="*/ 0 h 150019"/>
                <a:gd name="connsiteX1" fmla="*/ 445293 w 497681"/>
                <a:gd name="connsiteY1" fmla="*/ 14287 h 150019"/>
                <a:gd name="connsiteX2" fmla="*/ 411956 w 497681"/>
                <a:gd name="connsiteY2" fmla="*/ 23812 h 150019"/>
                <a:gd name="connsiteX3" fmla="*/ 378618 w 497681"/>
                <a:gd name="connsiteY3" fmla="*/ 30956 h 150019"/>
                <a:gd name="connsiteX4" fmla="*/ 364331 w 497681"/>
                <a:gd name="connsiteY4" fmla="*/ 35719 h 150019"/>
                <a:gd name="connsiteX5" fmla="*/ 285750 w 497681"/>
                <a:gd name="connsiteY5" fmla="*/ 47625 h 150019"/>
                <a:gd name="connsiteX6" fmla="*/ 180975 w 497681"/>
                <a:gd name="connsiteY6" fmla="*/ 45244 h 150019"/>
                <a:gd name="connsiteX7" fmla="*/ 161925 w 497681"/>
                <a:gd name="connsiteY7" fmla="*/ 40481 h 150019"/>
                <a:gd name="connsiteX8" fmla="*/ 116681 w 497681"/>
                <a:gd name="connsiteY8" fmla="*/ 38100 h 150019"/>
                <a:gd name="connsiteX9" fmla="*/ 85725 w 497681"/>
                <a:gd name="connsiteY9" fmla="*/ 33337 h 150019"/>
                <a:gd name="connsiteX10" fmla="*/ 23812 w 497681"/>
                <a:gd name="connsiteY10" fmla="*/ 38100 h 150019"/>
                <a:gd name="connsiteX11" fmla="*/ 11906 w 497681"/>
                <a:gd name="connsiteY11" fmla="*/ 42862 h 150019"/>
                <a:gd name="connsiteX12" fmla="*/ 7143 w 497681"/>
                <a:gd name="connsiteY12" fmla="*/ 50006 h 150019"/>
                <a:gd name="connsiteX13" fmla="*/ 0 w 497681"/>
                <a:gd name="connsiteY13" fmla="*/ 57150 h 150019"/>
                <a:gd name="connsiteX14" fmla="*/ 2381 w 497681"/>
                <a:gd name="connsiteY14" fmla="*/ 80962 h 150019"/>
                <a:gd name="connsiteX15" fmla="*/ 9525 w 497681"/>
                <a:gd name="connsiteY15" fmla="*/ 88106 h 150019"/>
                <a:gd name="connsiteX16" fmla="*/ 40481 w 497681"/>
                <a:gd name="connsiteY16" fmla="*/ 121444 h 150019"/>
                <a:gd name="connsiteX17" fmla="*/ 80962 w 497681"/>
                <a:gd name="connsiteY17" fmla="*/ 138112 h 150019"/>
                <a:gd name="connsiteX18" fmla="*/ 135731 w 497681"/>
                <a:gd name="connsiteY18" fmla="*/ 147637 h 150019"/>
                <a:gd name="connsiteX19" fmla="*/ 159543 w 497681"/>
                <a:gd name="connsiteY19" fmla="*/ 150019 h 150019"/>
                <a:gd name="connsiteX20" fmla="*/ 347662 w 497681"/>
                <a:gd name="connsiteY20" fmla="*/ 145256 h 150019"/>
                <a:gd name="connsiteX21" fmla="*/ 390525 w 497681"/>
                <a:gd name="connsiteY21" fmla="*/ 133350 h 150019"/>
                <a:gd name="connsiteX22" fmla="*/ 421481 w 497681"/>
                <a:gd name="connsiteY22" fmla="*/ 116681 h 150019"/>
                <a:gd name="connsiteX23" fmla="*/ 445293 w 497681"/>
                <a:gd name="connsiteY23" fmla="*/ 107156 h 150019"/>
                <a:gd name="connsiteX24" fmla="*/ 469106 w 497681"/>
                <a:gd name="connsiteY24" fmla="*/ 97631 h 150019"/>
                <a:gd name="connsiteX0" fmla="*/ 497681 w 497681"/>
                <a:gd name="connsiteY0" fmla="*/ 0 h 150019"/>
                <a:gd name="connsiteX1" fmla="*/ 445293 w 497681"/>
                <a:gd name="connsiteY1" fmla="*/ 14287 h 150019"/>
                <a:gd name="connsiteX2" fmla="*/ 411956 w 497681"/>
                <a:gd name="connsiteY2" fmla="*/ 23812 h 150019"/>
                <a:gd name="connsiteX3" fmla="*/ 364331 w 497681"/>
                <a:gd name="connsiteY3" fmla="*/ 35719 h 150019"/>
                <a:gd name="connsiteX4" fmla="*/ 285750 w 497681"/>
                <a:gd name="connsiteY4" fmla="*/ 47625 h 150019"/>
                <a:gd name="connsiteX5" fmla="*/ 180975 w 497681"/>
                <a:gd name="connsiteY5" fmla="*/ 45244 h 150019"/>
                <a:gd name="connsiteX6" fmla="*/ 161925 w 497681"/>
                <a:gd name="connsiteY6" fmla="*/ 40481 h 150019"/>
                <a:gd name="connsiteX7" fmla="*/ 116681 w 497681"/>
                <a:gd name="connsiteY7" fmla="*/ 38100 h 150019"/>
                <a:gd name="connsiteX8" fmla="*/ 85725 w 497681"/>
                <a:gd name="connsiteY8" fmla="*/ 33337 h 150019"/>
                <a:gd name="connsiteX9" fmla="*/ 23812 w 497681"/>
                <a:gd name="connsiteY9" fmla="*/ 38100 h 150019"/>
                <a:gd name="connsiteX10" fmla="*/ 11906 w 497681"/>
                <a:gd name="connsiteY10" fmla="*/ 42862 h 150019"/>
                <a:gd name="connsiteX11" fmla="*/ 7143 w 497681"/>
                <a:gd name="connsiteY11" fmla="*/ 50006 h 150019"/>
                <a:gd name="connsiteX12" fmla="*/ 0 w 497681"/>
                <a:gd name="connsiteY12" fmla="*/ 57150 h 150019"/>
                <a:gd name="connsiteX13" fmla="*/ 2381 w 497681"/>
                <a:gd name="connsiteY13" fmla="*/ 80962 h 150019"/>
                <a:gd name="connsiteX14" fmla="*/ 9525 w 497681"/>
                <a:gd name="connsiteY14" fmla="*/ 88106 h 150019"/>
                <a:gd name="connsiteX15" fmla="*/ 40481 w 497681"/>
                <a:gd name="connsiteY15" fmla="*/ 121444 h 150019"/>
                <a:gd name="connsiteX16" fmla="*/ 80962 w 497681"/>
                <a:gd name="connsiteY16" fmla="*/ 138112 h 150019"/>
                <a:gd name="connsiteX17" fmla="*/ 135731 w 497681"/>
                <a:gd name="connsiteY17" fmla="*/ 147637 h 150019"/>
                <a:gd name="connsiteX18" fmla="*/ 159543 w 497681"/>
                <a:gd name="connsiteY18" fmla="*/ 150019 h 150019"/>
                <a:gd name="connsiteX19" fmla="*/ 347662 w 497681"/>
                <a:gd name="connsiteY19" fmla="*/ 145256 h 150019"/>
                <a:gd name="connsiteX20" fmla="*/ 390525 w 497681"/>
                <a:gd name="connsiteY20" fmla="*/ 133350 h 150019"/>
                <a:gd name="connsiteX21" fmla="*/ 421481 w 497681"/>
                <a:gd name="connsiteY21" fmla="*/ 116681 h 150019"/>
                <a:gd name="connsiteX22" fmla="*/ 445293 w 497681"/>
                <a:gd name="connsiteY22" fmla="*/ 107156 h 150019"/>
                <a:gd name="connsiteX23" fmla="*/ 469106 w 497681"/>
                <a:gd name="connsiteY23" fmla="*/ 97631 h 150019"/>
                <a:gd name="connsiteX0" fmla="*/ 497681 w 497681"/>
                <a:gd name="connsiteY0" fmla="*/ 0 h 150019"/>
                <a:gd name="connsiteX1" fmla="*/ 445293 w 497681"/>
                <a:gd name="connsiteY1" fmla="*/ 14287 h 150019"/>
                <a:gd name="connsiteX2" fmla="*/ 411956 w 497681"/>
                <a:gd name="connsiteY2" fmla="*/ 23812 h 150019"/>
                <a:gd name="connsiteX3" fmla="*/ 364331 w 497681"/>
                <a:gd name="connsiteY3" fmla="*/ 35719 h 150019"/>
                <a:gd name="connsiteX4" fmla="*/ 285750 w 497681"/>
                <a:gd name="connsiteY4" fmla="*/ 47625 h 150019"/>
                <a:gd name="connsiteX5" fmla="*/ 180975 w 497681"/>
                <a:gd name="connsiteY5" fmla="*/ 45244 h 150019"/>
                <a:gd name="connsiteX6" fmla="*/ 116681 w 497681"/>
                <a:gd name="connsiteY6" fmla="*/ 38100 h 150019"/>
                <a:gd name="connsiteX7" fmla="*/ 85725 w 497681"/>
                <a:gd name="connsiteY7" fmla="*/ 33337 h 150019"/>
                <a:gd name="connsiteX8" fmla="*/ 23812 w 497681"/>
                <a:gd name="connsiteY8" fmla="*/ 38100 h 150019"/>
                <a:gd name="connsiteX9" fmla="*/ 11906 w 497681"/>
                <a:gd name="connsiteY9" fmla="*/ 42862 h 150019"/>
                <a:gd name="connsiteX10" fmla="*/ 7143 w 497681"/>
                <a:gd name="connsiteY10" fmla="*/ 50006 h 150019"/>
                <a:gd name="connsiteX11" fmla="*/ 0 w 497681"/>
                <a:gd name="connsiteY11" fmla="*/ 57150 h 150019"/>
                <a:gd name="connsiteX12" fmla="*/ 2381 w 497681"/>
                <a:gd name="connsiteY12" fmla="*/ 80962 h 150019"/>
                <a:gd name="connsiteX13" fmla="*/ 9525 w 497681"/>
                <a:gd name="connsiteY13" fmla="*/ 88106 h 150019"/>
                <a:gd name="connsiteX14" fmla="*/ 40481 w 497681"/>
                <a:gd name="connsiteY14" fmla="*/ 121444 h 150019"/>
                <a:gd name="connsiteX15" fmla="*/ 80962 w 497681"/>
                <a:gd name="connsiteY15" fmla="*/ 138112 h 150019"/>
                <a:gd name="connsiteX16" fmla="*/ 135731 w 497681"/>
                <a:gd name="connsiteY16" fmla="*/ 147637 h 150019"/>
                <a:gd name="connsiteX17" fmla="*/ 159543 w 497681"/>
                <a:gd name="connsiteY17" fmla="*/ 150019 h 150019"/>
                <a:gd name="connsiteX18" fmla="*/ 347662 w 497681"/>
                <a:gd name="connsiteY18" fmla="*/ 145256 h 150019"/>
                <a:gd name="connsiteX19" fmla="*/ 390525 w 497681"/>
                <a:gd name="connsiteY19" fmla="*/ 133350 h 150019"/>
                <a:gd name="connsiteX20" fmla="*/ 421481 w 497681"/>
                <a:gd name="connsiteY20" fmla="*/ 116681 h 150019"/>
                <a:gd name="connsiteX21" fmla="*/ 445293 w 497681"/>
                <a:gd name="connsiteY21" fmla="*/ 107156 h 150019"/>
                <a:gd name="connsiteX22" fmla="*/ 469106 w 497681"/>
                <a:gd name="connsiteY22" fmla="*/ 97631 h 150019"/>
                <a:gd name="connsiteX0" fmla="*/ 497681 w 497681"/>
                <a:gd name="connsiteY0" fmla="*/ 0 h 150019"/>
                <a:gd name="connsiteX1" fmla="*/ 445293 w 497681"/>
                <a:gd name="connsiteY1" fmla="*/ 14287 h 150019"/>
                <a:gd name="connsiteX2" fmla="*/ 411956 w 497681"/>
                <a:gd name="connsiteY2" fmla="*/ 23812 h 150019"/>
                <a:gd name="connsiteX3" fmla="*/ 364331 w 497681"/>
                <a:gd name="connsiteY3" fmla="*/ 35719 h 150019"/>
                <a:gd name="connsiteX4" fmla="*/ 285750 w 497681"/>
                <a:gd name="connsiteY4" fmla="*/ 47625 h 150019"/>
                <a:gd name="connsiteX5" fmla="*/ 180975 w 497681"/>
                <a:gd name="connsiteY5" fmla="*/ 45244 h 150019"/>
                <a:gd name="connsiteX6" fmla="*/ 85725 w 497681"/>
                <a:gd name="connsiteY6" fmla="*/ 33337 h 150019"/>
                <a:gd name="connsiteX7" fmla="*/ 23812 w 497681"/>
                <a:gd name="connsiteY7" fmla="*/ 38100 h 150019"/>
                <a:gd name="connsiteX8" fmla="*/ 11906 w 497681"/>
                <a:gd name="connsiteY8" fmla="*/ 42862 h 150019"/>
                <a:gd name="connsiteX9" fmla="*/ 7143 w 497681"/>
                <a:gd name="connsiteY9" fmla="*/ 50006 h 150019"/>
                <a:gd name="connsiteX10" fmla="*/ 0 w 497681"/>
                <a:gd name="connsiteY10" fmla="*/ 57150 h 150019"/>
                <a:gd name="connsiteX11" fmla="*/ 2381 w 497681"/>
                <a:gd name="connsiteY11" fmla="*/ 80962 h 150019"/>
                <a:gd name="connsiteX12" fmla="*/ 9525 w 497681"/>
                <a:gd name="connsiteY12" fmla="*/ 88106 h 150019"/>
                <a:gd name="connsiteX13" fmla="*/ 40481 w 497681"/>
                <a:gd name="connsiteY13" fmla="*/ 121444 h 150019"/>
                <a:gd name="connsiteX14" fmla="*/ 80962 w 497681"/>
                <a:gd name="connsiteY14" fmla="*/ 138112 h 150019"/>
                <a:gd name="connsiteX15" fmla="*/ 135731 w 497681"/>
                <a:gd name="connsiteY15" fmla="*/ 147637 h 150019"/>
                <a:gd name="connsiteX16" fmla="*/ 159543 w 497681"/>
                <a:gd name="connsiteY16" fmla="*/ 150019 h 150019"/>
                <a:gd name="connsiteX17" fmla="*/ 347662 w 497681"/>
                <a:gd name="connsiteY17" fmla="*/ 145256 h 150019"/>
                <a:gd name="connsiteX18" fmla="*/ 390525 w 497681"/>
                <a:gd name="connsiteY18" fmla="*/ 133350 h 150019"/>
                <a:gd name="connsiteX19" fmla="*/ 421481 w 497681"/>
                <a:gd name="connsiteY19" fmla="*/ 116681 h 150019"/>
                <a:gd name="connsiteX20" fmla="*/ 445293 w 497681"/>
                <a:gd name="connsiteY20" fmla="*/ 107156 h 150019"/>
                <a:gd name="connsiteX21" fmla="*/ 469106 w 497681"/>
                <a:gd name="connsiteY21" fmla="*/ 97631 h 150019"/>
                <a:gd name="connsiteX0" fmla="*/ 495331 w 495331"/>
                <a:gd name="connsiteY0" fmla="*/ 0 h 150019"/>
                <a:gd name="connsiteX1" fmla="*/ 442943 w 495331"/>
                <a:gd name="connsiteY1" fmla="*/ 14287 h 150019"/>
                <a:gd name="connsiteX2" fmla="*/ 409606 w 495331"/>
                <a:gd name="connsiteY2" fmla="*/ 23812 h 150019"/>
                <a:gd name="connsiteX3" fmla="*/ 361981 w 495331"/>
                <a:gd name="connsiteY3" fmla="*/ 35719 h 150019"/>
                <a:gd name="connsiteX4" fmla="*/ 283400 w 495331"/>
                <a:gd name="connsiteY4" fmla="*/ 47625 h 150019"/>
                <a:gd name="connsiteX5" fmla="*/ 178625 w 495331"/>
                <a:gd name="connsiteY5" fmla="*/ 45244 h 150019"/>
                <a:gd name="connsiteX6" fmla="*/ 83375 w 495331"/>
                <a:gd name="connsiteY6" fmla="*/ 33337 h 150019"/>
                <a:gd name="connsiteX7" fmla="*/ 21462 w 495331"/>
                <a:gd name="connsiteY7" fmla="*/ 38100 h 150019"/>
                <a:gd name="connsiteX8" fmla="*/ 9556 w 495331"/>
                <a:gd name="connsiteY8" fmla="*/ 42862 h 150019"/>
                <a:gd name="connsiteX9" fmla="*/ 4793 w 495331"/>
                <a:gd name="connsiteY9" fmla="*/ 50006 h 150019"/>
                <a:gd name="connsiteX10" fmla="*/ 31 w 495331"/>
                <a:gd name="connsiteY10" fmla="*/ 80962 h 150019"/>
                <a:gd name="connsiteX11" fmla="*/ 7175 w 495331"/>
                <a:gd name="connsiteY11" fmla="*/ 88106 h 150019"/>
                <a:gd name="connsiteX12" fmla="*/ 38131 w 495331"/>
                <a:gd name="connsiteY12" fmla="*/ 121444 h 150019"/>
                <a:gd name="connsiteX13" fmla="*/ 78612 w 495331"/>
                <a:gd name="connsiteY13" fmla="*/ 138112 h 150019"/>
                <a:gd name="connsiteX14" fmla="*/ 133381 w 495331"/>
                <a:gd name="connsiteY14" fmla="*/ 147637 h 150019"/>
                <a:gd name="connsiteX15" fmla="*/ 157193 w 495331"/>
                <a:gd name="connsiteY15" fmla="*/ 150019 h 150019"/>
                <a:gd name="connsiteX16" fmla="*/ 345312 w 495331"/>
                <a:gd name="connsiteY16" fmla="*/ 145256 h 150019"/>
                <a:gd name="connsiteX17" fmla="*/ 388175 w 495331"/>
                <a:gd name="connsiteY17" fmla="*/ 133350 h 150019"/>
                <a:gd name="connsiteX18" fmla="*/ 419131 w 495331"/>
                <a:gd name="connsiteY18" fmla="*/ 116681 h 150019"/>
                <a:gd name="connsiteX19" fmla="*/ 442943 w 495331"/>
                <a:gd name="connsiteY19" fmla="*/ 107156 h 150019"/>
                <a:gd name="connsiteX20" fmla="*/ 466756 w 495331"/>
                <a:gd name="connsiteY20" fmla="*/ 97631 h 150019"/>
                <a:gd name="connsiteX0" fmla="*/ 495368 w 495368"/>
                <a:gd name="connsiteY0" fmla="*/ 0 h 150019"/>
                <a:gd name="connsiteX1" fmla="*/ 442980 w 495368"/>
                <a:gd name="connsiteY1" fmla="*/ 14287 h 150019"/>
                <a:gd name="connsiteX2" fmla="*/ 409643 w 495368"/>
                <a:gd name="connsiteY2" fmla="*/ 23812 h 150019"/>
                <a:gd name="connsiteX3" fmla="*/ 362018 w 495368"/>
                <a:gd name="connsiteY3" fmla="*/ 35719 h 150019"/>
                <a:gd name="connsiteX4" fmla="*/ 283437 w 495368"/>
                <a:gd name="connsiteY4" fmla="*/ 47625 h 150019"/>
                <a:gd name="connsiteX5" fmla="*/ 178662 w 495368"/>
                <a:gd name="connsiteY5" fmla="*/ 45244 h 150019"/>
                <a:gd name="connsiteX6" fmla="*/ 83412 w 495368"/>
                <a:gd name="connsiteY6" fmla="*/ 33337 h 150019"/>
                <a:gd name="connsiteX7" fmla="*/ 21499 w 495368"/>
                <a:gd name="connsiteY7" fmla="*/ 38100 h 150019"/>
                <a:gd name="connsiteX8" fmla="*/ 9593 w 495368"/>
                <a:gd name="connsiteY8" fmla="*/ 42862 h 150019"/>
                <a:gd name="connsiteX9" fmla="*/ 68 w 495368"/>
                <a:gd name="connsiteY9" fmla="*/ 80962 h 150019"/>
                <a:gd name="connsiteX10" fmla="*/ 7212 w 495368"/>
                <a:gd name="connsiteY10" fmla="*/ 88106 h 150019"/>
                <a:gd name="connsiteX11" fmla="*/ 38168 w 495368"/>
                <a:gd name="connsiteY11" fmla="*/ 121444 h 150019"/>
                <a:gd name="connsiteX12" fmla="*/ 78649 w 495368"/>
                <a:gd name="connsiteY12" fmla="*/ 138112 h 150019"/>
                <a:gd name="connsiteX13" fmla="*/ 133418 w 495368"/>
                <a:gd name="connsiteY13" fmla="*/ 147637 h 150019"/>
                <a:gd name="connsiteX14" fmla="*/ 157230 w 495368"/>
                <a:gd name="connsiteY14" fmla="*/ 150019 h 150019"/>
                <a:gd name="connsiteX15" fmla="*/ 345349 w 495368"/>
                <a:gd name="connsiteY15" fmla="*/ 145256 h 150019"/>
                <a:gd name="connsiteX16" fmla="*/ 388212 w 495368"/>
                <a:gd name="connsiteY16" fmla="*/ 133350 h 150019"/>
                <a:gd name="connsiteX17" fmla="*/ 419168 w 495368"/>
                <a:gd name="connsiteY17" fmla="*/ 116681 h 150019"/>
                <a:gd name="connsiteX18" fmla="*/ 442980 w 495368"/>
                <a:gd name="connsiteY18" fmla="*/ 107156 h 150019"/>
                <a:gd name="connsiteX19" fmla="*/ 466793 w 495368"/>
                <a:gd name="connsiteY19" fmla="*/ 97631 h 150019"/>
                <a:gd name="connsiteX0" fmla="*/ 496090 w 496090"/>
                <a:gd name="connsiteY0" fmla="*/ 0 h 150019"/>
                <a:gd name="connsiteX1" fmla="*/ 443702 w 496090"/>
                <a:gd name="connsiteY1" fmla="*/ 14287 h 150019"/>
                <a:gd name="connsiteX2" fmla="*/ 410365 w 496090"/>
                <a:gd name="connsiteY2" fmla="*/ 23812 h 150019"/>
                <a:gd name="connsiteX3" fmla="*/ 362740 w 496090"/>
                <a:gd name="connsiteY3" fmla="*/ 35719 h 150019"/>
                <a:gd name="connsiteX4" fmla="*/ 284159 w 496090"/>
                <a:gd name="connsiteY4" fmla="*/ 47625 h 150019"/>
                <a:gd name="connsiteX5" fmla="*/ 179384 w 496090"/>
                <a:gd name="connsiteY5" fmla="*/ 45244 h 150019"/>
                <a:gd name="connsiteX6" fmla="*/ 84134 w 496090"/>
                <a:gd name="connsiteY6" fmla="*/ 33337 h 150019"/>
                <a:gd name="connsiteX7" fmla="*/ 22221 w 496090"/>
                <a:gd name="connsiteY7" fmla="*/ 38100 h 150019"/>
                <a:gd name="connsiteX8" fmla="*/ 790 w 496090"/>
                <a:gd name="connsiteY8" fmla="*/ 80962 h 150019"/>
                <a:gd name="connsiteX9" fmla="*/ 7934 w 496090"/>
                <a:gd name="connsiteY9" fmla="*/ 88106 h 150019"/>
                <a:gd name="connsiteX10" fmla="*/ 38890 w 496090"/>
                <a:gd name="connsiteY10" fmla="*/ 121444 h 150019"/>
                <a:gd name="connsiteX11" fmla="*/ 79371 w 496090"/>
                <a:gd name="connsiteY11" fmla="*/ 138112 h 150019"/>
                <a:gd name="connsiteX12" fmla="*/ 134140 w 496090"/>
                <a:gd name="connsiteY12" fmla="*/ 147637 h 150019"/>
                <a:gd name="connsiteX13" fmla="*/ 157952 w 496090"/>
                <a:gd name="connsiteY13" fmla="*/ 150019 h 150019"/>
                <a:gd name="connsiteX14" fmla="*/ 346071 w 496090"/>
                <a:gd name="connsiteY14" fmla="*/ 145256 h 150019"/>
                <a:gd name="connsiteX15" fmla="*/ 388934 w 496090"/>
                <a:gd name="connsiteY15" fmla="*/ 133350 h 150019"/>
                <a:gd name="connsiteX16" fmla="*/ 419890 w 496090"/>
                <a:gd name="connsiteY16" fmla="*/ 116681 h 150019"/>
                <a:gd name="connsiteX17" fmla="*/ 443702 w 496090"/>
                <a:gd name="connsiteY17" fmla="*/ 107156 h 150019"/>
                <a:gd name="connsiteX18" fmla="*/ 467515 w 496090"/>
                <a:gd name="connsiteY18" fmla="*/ 97631 h 150019"/>
                <a:gd name="connsiteX0" fmla="*/ 515648 w 515648"/>
                <a:gd name="connsiteY0" fmla="*/ 0 h 150019"/>
                <a:gd name="connsiteX1" fmla="*/ 463260 w 515648"/>
                <a:gd name="connsiteY1" fmla="*/ 14287 h 150019"/>
                <a:gd name="connsiteX2" fmla="*/ 429923 w 515648"/>
                <a:gd name="connsiteY2" fmla="*/ 23812 h 150019"/>
                <a:gd name="connsiteX3" fmla="*/ 382298 w 515648"/>
                <a:gd name="connsiteY3" fmla="*/ 35719 h 150019"/>
                <a:gd name="connsiteX4" fmla="*/ 303717 w 515648"/>
                <a:gd name="connsiteY4" fmla="*/ 47625 h 150019"/>
                <a:gd name="connsiteX5" fmla="*/ 198942 w 515648"/>
                <a:gd name="connsiteY5" fmla="*/ 45244 h 150019"/>
                <a:gd name="connsiteX6" fmla="*/ 103692 w 515648"/>
                <a:gd name="connsiteY6" fmla="*/ 33337 h 150019"/>
                <a:gd name="connsiteX7" fmla="*/ 41779 w 515648"/>
                <a:gd name="connsiteY7" fmla="*/ 38100 h 150019"/>
                <a:gd name="connsiteX8" fmla="*/ 20348 w 515648"/>
                <a:gd name="connsiteY8" fmla="*/ 80962 h 150019"/>
                <a:gd name="connsiteX9" fmla="*/ 1298 w 515648"/>
                <a:gd name="connsiteY9" fmla="*/ 107156 h 150019"/>
                <a:gd name="connsiteX10" fmla="*/ 58448 w 515648"/>
                <a:gd name="connsiteY10" fmla="*/ 121444 h 150019"/>
                <a:gd name="connsiteX11" fmla="*/ 98929 w 515648"/>
                <a:gd name="connsiteY11" fmla="*/ 138112 h 150019"/>
                <a:gd name="connsiteX12" fmla="*/ 153698 w 515648"/>
                <a:gd name="connsiteY12" fmla="*/ 147637 h 150019"/>
                <a:gd name="connsiteX13" fmla="*/ 177510 w 515648"/>
                <a:gd name="connsiteY13" fmla="*/ 150019 h 150019"/>
                <a:gd name="connsiteX14" fmla="*/ 365629 w 515648"/>
                <a:gd name="connsiteY14" fmla="*/ 145256 h 150019"/>
                <a:gd name="connsiteX15" fmla="*/ 408492 w 515648"/>
                <a:gd name="connsiteY15" fmla="*/ 133350 h 150019"/>
                <a:gd name="connsiteX16" fmla="*/ 439448 w 515648"/>
                <a:gd name="connsiteY16" fmla="*/ 116681 h 150019"/>
                <a:gd name="connsiteX17" fmla="*/ 463260 w 515648"/>
                <a:gd name="connsiteY17" fmla="*/ 107156 h 150019"/>
                <a:gd name="connsiteX18" fmla="*/ 487073 w 515648"/>
                <a:gd name="connsiteY18" fmla="*/ 97631 h 150019"/>
                <a:gd name="connsiteX0" fmla="*/ 495755 w 495755"/>
                <a:gd name="connsiteY0" fmla="*/ 0 h 150019"/>
                <a:gd name="connsiteX1" fmla="*/ 443367 w 495755"/>
                <a:gd name="connsiteY1" fmla="*/ 14287 h 150019"/>
                <a:gd name="connsiteX2" fmla="*/ 410030 w 495755"/>
                <a:gd name="connsiteY2" fmla="*/ 23812 h 150019"/>
                <a:gd name="connsiteX3" fmla="*/ 362405 w 495755"/>
                <a:gd name="connsiteY3" fmla="*/ 35719 h 150019"/>
                <a:gd name="connsiteX4" fmla="*/ 283824 w 495755"/>
                <a:gd name="connsiteY4" fmla="*/ 47625 h 150019"/>
                <a:gd name="connsiteX5" fmla="*/ 179049 w 495755"/>
                <a:gd name="connsiteY5" fmla="*/ 45244 h 150019"/>
                <a:gd name="connsiteX6" fmla="*/ 83799 w 495755"/>
                <a:gd name="connsiteY6" fmla="*/ 33337 h 150019"/>
                <a:gd name="connsiteX7" fmla="*/ 21886 w 495755"/>
                <a:gd name="connsiteY7" fmla="*/ 38100 h 150019"/>
                <a:gd name="connsiteX8" fmla="*/ 455 w 495755"/>
                <a:gd name="connsiteY8" fmla="*/ 80962 h 150019"/>
                <a:gd name="connsiteX9" fmla="*/ 38555 w 495755"/>
                <a:gd name="connsiteY9" fmla="*/ 121444 h 150019"/>
                <a:gd name="connsiteX10" fmla="*/ 79036 w 495755"/>
                <a:gd name="connsiteY10" fmla="*/ 138112 h 150019"/>
                <a:gd name="connsiteX11" fmla="*/ 133805 w 495755"/>
                <a:gd name="connsiteY11" fmla="*/ 147637 h 150019"/>
                <a:gd name="connsiteX12" fmla="*/ 157617 w 495755"/>
                <a:gd name="connsiteY12" fmla="*/ 150019 h 150019"/>
                <a:gd name="connsiteX13" fmla="*/ 345736 w 495755"/>
                <a:gd name="connsiteY13" fmla="*/ 145256 h 150019"/>
                <a:gd name="connsiteX14" fmla="*/ 388599 w 495755"/>
                <a:gd name="connsiteY14" fmla="*/ 133350 h 150019"/>
                <a:gd name="connsiteX15" fmla="*/ 419555 w 495755"/>
                <a:gd name="connsiteY15" fmla="*/ 116681 h 150019"/>
                <a:gd name="connsiteX16" fmla="*/ 443367 w 495755"/>
                <a:gd name="connsiteY16" fmla="*/ 107156 h 150019"/>
                <a:gd name="connsiteX17" fmla="*/ 467180 w 495755"/>
                <a:gd name="connsiteY17" fmla="*/ 97631 h 150019"/>
                <a:gd name="connsiteX0" fmla="*/ 495755 w 495755"/>
                <a:gd name="connsiteY0" fmla="*/ 0 h 148104"/>
                <a:gd name="connsiteX1" fmla="*/ 443367 w 495755"/>
                <a:gd name="connsiteY1" fmla="*/ 14287 h 148104"/>
                <a:gd name="connsiteX2" fmla="*/ 410030 w 495755"/>
                <a:gd name="connsiteY2" fmla="*/ 23812 h 148104"/>
                <a:gd name="connsiteX3" fmla="*/ 362405 w 495755"/>
                <a:gd name="connsiteY3" fmla="*/ 35719 h 148104"/>
                <a:gd name="connsiteX4" fmla="*/ 283824 w 495755"/>
                <a:gd name="connsiteY4" fmla="*/ 47625 h 148104"/>
                <a:gd name="connsiteX5" fmla="*/ 179049 w 495755"/>
                <a:gd name="connsiteY5" fmla="*/ 45244 h 148104"/>
                <a:gd name="connsiteX6" fmla="*/ 83799 w 495755"/>
                <a:gd name="connsiteY6" fmla="*/ 33337 h 148104"/>
                <a:gd name="connsiteX7" fmla="*/ 21886 w 495755"/>
                <a:gd name="connsiteY7" fmla="*/ 38100 h 148104"/>
                <a:gd name="connsiteX8" fmla="*/ 455 w 495755"/>
                <a:gd name="connsiteY8" fmla="*/ 80962 h 148104"/>
                <a:gd name="connsiteX9" fmla="*/ 38555 w 495755"/>
                <a:gd name="connsiteY9" fmla="*/ 121444 h 148104"/>
                <a:gd name="connsiteX10" fmla="*/ 79036 w 495755"/>
                <a:gd name="connsiteY10" fmla="*/ 138112 h 148104"/>
                <a:gd name="connsiteX11" fmla="*/ 133805 w 495755"/>
                <a:gd name="connsiteY11" fmla="*/ 147637 h 148104"/>
                <a:gd name="connsiteX12" fmla="*/ 345736 w 495755"/>
                <a:gd name="connsiteY12" fmla="*/ 145256 h 148104"/>
                <a:gd name="connsiteX13" fmla="*/ 388599 w 495755"/>
                <a:gd name="connsiteY13" fmla="*/ 133350 h 148104"/>
                <a:gd name="connsiteX14" fmla="*/ 419555 w 495755"/>
                <a:gd name="connsiteY14" fmla="*/ 116681 h 148104"/>
                <a:gd name="connsiteX15" fmla="*/ 443367 w 495755"/>
                <a:gd name="connsiteY15" fmla="*/ 107156 h 148104"/>
                <a:gd name="connsiteX16" fmla="*/ 467180 w 495755"/>
                <a:gd name="connsiteY16" fmla="*/ 97631 h 148104"/>
                <a:gd name="connsiteX0" fmla="*/ 495755 w 495755"/>
                <a:gd name="connsiteY0" fmla="*/ 0 h 145311"/>
                <a:gd name="connsiteX1" fmla="*/ 443367 w 495755"/>
                <a:gd name="connsiteY1" fmla="*/ 14287 h 145311"/>
                <a:gd name="connsiteX2" fmla="*/ 410030 w 495755"/>
                <a:gd name="connsiteY2" fmla="*/ 23812 h 145311"/>
                <a:gd name="connsiteX3" fmla="*/ 362405 w 495755"/>
                <a:gd name="connsiteY3" fmla="*/ 35719 h 145311"/>
                <a:gd name="connsiteX4" fmla="*/ 283824 w 495755"/>
                <a:gd name="connsiteY4" fmla="*/ 47625 h 145311"/>
                <a:gd name="connsiteX5" fmla="*/ 179049 w 495755"/>
                <a:gd name="connsiteY5" fmla="*/ 45244 h 145311"/>
                <a:gd name="connsiteX6" fmla="*/ 83799 w 495755"/>
                <a:gd name="connsiteY6" fmla="*/ 33337 h 145311"/>
                <a:gd name="connsiteX7" fmla="*/ 21886 w 495755"/>
                <a:gd name="connsiteY7" fmla="*/ 38100 h 145311"/>
                <a:gd name="connsiteX8" fmla="*/ 455 w 495755"/>
                <a:gd name="connsiteY8" fmla="*/ 80962 h 145311"/>
                <a:gd name="connsiteX9" fmla="*/ 38555 w 495755"/>
                <a:gd name="connsiteY9" fmla="*/ 121444 h 145311"/>
                <a:gd name="connsiteX10" fmla="*/ 79036 w 495755"/>
                <a:gd name="connsiteY10" fmla="*/ 138112 h 145311"/>
                <a:gd name="connsiteX11" fmla="*/ 188573 w 495755"/>
                <a:gd name="connsiteY11" fmla="*/ 128587 h 145311"/>
                <a:gd name="connsiteX12" fmla="*/ 345736 w 495755"/>
                <a:gd name="connsiteY12" fmla="*/ 145256 h 145311"/>
                <a:gd name="connsiteX13" fmla="*/ 388599 w 495755"/>
                <a:gd name="connsiteY13" fmla="*/ 133350 h 145311"/>
                <a:gd name="connsiteX14" fmla="*/ 419555 w 495755"/>
                <a:gd name="connsiteY14" fmla="*/ 116681 h 145311"/>
                <a:gd name="connsiteX15" fmla="*/ 443367 w 495755"/>
                <a:gd name="connsiteY15" fmla="*/ 107156 h 145311"/>
                <a:gd name="connsiteX16" fmla="*/ 467180 w 495755"/>
                <a:gd name="connsiteY16" fmla="*/ 97631 h 145311"/>
                <a:gd name="connsiteX0" fmla="*/ 496419 w 496419"/>
                <a:gd name="connsiteY0" fmla="*/ 0 h 145311"/>
                <a:gd name="connsiteX1" fmla="*/ 444031 w 496419"/>
                <a:gd name="connsiteY1" fmla="*/ 14287 h 145311"/>
                <a:gd name="connsiteX2" fmla="*/ 410694 w 496419"/>
                <a:gd name="connsiteY2" fmla="*/ 23812 h 145311"/>
                <a:gd name="connsiteX3" fmla="*/ 363069 w 496419"/>
                <a:gd name="connsiteY3" fmla="*/ 35719 h 145311"/>
                <a:gd name="connsiteX4" fmla="*/ 284488 w 496419"/>
                <a:gd name="connsiteY4" fmla="*/ 47625 h 145311"/>
                <a:gd name="connsiteX5" fmla="*/ 179713 w 496419"/>
                <a:gd name="connsiteY5" fmla="*/ 45244 h 145311"/>
                <a:gd name="connsiteX6" fmla="*/ 84463 w 496419"/>
                <a:gd name="connsiteY6" fmla="*/ 33337 h 145311"/>
                <a:gd name="connsiteX7" fmla="*/ 1119 w 496419"/>
                <a:gd name="connsiteY7" fmla="*/ 80962 h 145311"/>
                <a:gd name="connsiteX8" fmla="*/ 39219 w 496419"/>
                <a:gd name="connsiteY8" fmla="*/ 121444 h 145311"/>
                <a:gd name="connsiteX9" fmla="*/ 79700 w 496419"/>
                <a:gd name="connsiteY9" fmla="*/ 138112 h 145311"/>
                <a:gd name="connsiteX10" fmla="*/ 189237 w 496419"/>
                <a:gd name="connsiteY10" fmla="*/ 128587 h 145311"/>
                <a:gd name="connsiteX11" fmla="*/ 346400 w 496419"/>
                <a:gd name="connsiteY11" fmla="*/ 145256 h 145311"/>
                <a:gd name="connsiteX12" fmla="*/ 389263 w 496419"/>
                <a:gd name="connsiteY12" fmla="*/ 133350 h 145311"/>
                <a:gd name="connsiteX13" fmla="*/ 420219 w 496419"/>
                <a:gd name="connsiteY13" fmla="*/ 116681 h 145311"/>
                <a:gd name="connsiteX14" fmla="*/ 444031 w 496419"/>
                <a:gd name="connsiteY14" fmla="*/ 107156 h 145311"/>
                <a:gd name="connsiteX15" fmla="*/ 467844 w 496419"/>
                <a:gd name="connsiteY15" fmla="*/ 97631 h 145311"/>
                <a:gd name="connsiteX0" fmla="*/ 462866 w 462866"/>
                <a:gd name="connsiteY0" fmla="*/ 0 h 145311"/>
                <a:gd name="connsiteX1" fmla="*/ 410478 w 462866"/>
                <a:gd name="connsiteY1" fmla="*/ 14287 h 145311"/>
                <a:gd name="connsiteX2" fmla="*/ 377141 w 462866"/>
                <a:gd name="connsiteY2" fmla="*/ 23812 h 145311"/>
                <a:gd name="connsiteX3" fmla="*/ 329516 w 462866"/>
                <a:gd name="connsiteY3" fmla="*/ 35719 h 145311"/>
                <a:gd name="connsiteX4" fmla="*/ 250935 w 462866"/>
                <a:gd name="connsiteY4" fmla="*/ 47625 h 145311"/>
                <a:gd name="connsiteX5" fmla="*/ 146160 w 462866"/>
                <a:gd name="connsiteY5" fmla="*/ 45244 h 145311"/>
                <a:gd name="connsiteX6" fmla="*/ 50910 w 462866"/>
                <a:gd name="connsiteY6" fmla="*/ 33337 h 145311"/>
                <a:gd name="connsiteX7" fmla="*/ 12810 w 462866"/>
                <a:gd name="connsiteY7" fmla="*/ 59530 h 145311"/>
                <a:gd name="connsiteX8" fmla="*/ 5666 w 462866"/>
                <a:gd name="connsiteY8" fmla="*/ 121444 h 145311"/>
                <a:gd name="connsiteX9" fmla="*/ 46147 w 462866"/>
                <a:gd name="connsiteY9" fmla="*/ 138112 h 145311"/>
                <a:gd name="connsiteX10" fmla="*/ 155684 w 462866"/>
                <a:gd name="connsiteY10" fmla="*/ 128587 h 145311"/>
                <a:gd name="connsiteX11" fmla="*/ 312847 w 462866"/>
                <a:gd name="connsiteY11" fmla="*/ 145256 h 145311"/>
                <a:gd name="connsiteX12" fmla="*/ 355710 w 462866"/>
                <a:gd name="connsiteY12" fmla="*/ 133350 h 145311"/>
                <a:gd name="connsiteX13" fmla="*/ 386666 w 462866"/>
                <a:gd name="connsiteY13" fmla="*/ 116681 h 145311"/>
                <a:gd name="connsiteX14" fmla="*/ 410478 w 462866"/>
                <a:gd name="connsiteY14" fmla="*/ 107156 h 145311"/>
                <a:gd name="connsiteX15" fmla="*/ 434291 w 462866"/>
                <a:gd name="connsiteY15" fmla="*/ 97631 h 145311"/>
                <a:gd name="connsiteX0" fmla="*/ 462866 w 462866"/>
                <a:gd name="connsiteY0" fmla="*/ 0 h 145311"/>
                <a:gd name="connsiteX1" fmla="*/ 410478 w 462866"/>
                <a:gd name="connsiteY1" fmla="*/ 14287 h 145311"/>
                <a:gd name="connsiteX2" fmla="*/ 377141 w 462866"/>
                <a:gd name="connsiteY2" fmla="*/ 23812 h 145311"/>
                <a:gd name="connsiteX3" fmla="*/ 329516 w 462866"/>
                <a:gd name="connsiteY3" fmla="*/ 35719 h 145311"/>
                <a:gd name="connsiteX4" fmla="*/ 250935 w 462866"/>
                <a:gd name="connsiteY4" fmla="*/ 47625 h 145311"/>
                <a:gd name="connsiteX5" fmla="*/ 155685 w 462866"/>
                <a:gd name="connsiteY5" fmla="*/ 64294 h 145311"/>
                <a:gd name="connsiteX6" fmla="*/ 50910 w 462866"/>
                <a:gd name="connsiteY6" fmla="*/ 33337 h 145311"/>
                <a:gd name="connsiteX7" fmla="*/ 12810 w 462866"/>
                <a:gd name="connsiteY7" fmla="*/ 59530 h 145311"/>
                <a:gd name="connsiteX8" fmla="*/ 5666 w 462866"/>
                <a:gd name="connsiteY8" fmla="*/ 121444 h 145311"/>
                <a:gd name="connsiteX9" fmla="*/ 46147 w 462866"/>
                <a:gd name="connsiteY9" fmla="*/ 138112 h 145311"/>
                <a:gd name="connsiteX10" fmla="*/ 155684 w 462866"/>
                <a:gd name="connsiteY10" fmla="*/ 128587 h 145311"/>
                <a:gd name="connsiteX11" fmla="*/ 312847 w 462866"/>
                <a:gd name="connsiteY11" fmla="*/ 145256 h 145311"/>
                <a:gd name="connsiteX12" fmla="*/ 355710 w 462866"/>
                <a:gd name="connsiteY12" fmla="*/ 133350 h 145311"/>
                <a:gd name="connsiteX13" fmla="*/ 386666 w 462866"/>
                <a:gd name="connsiteY13" fmla="*/ 116681 h 145311"/>
                <a:gd name="connsiteX14" fmla="*/ 410478 w 462866"/>
                <a:gd name="connsiteY14" fmla="*/ 107156 h 145311"/>
                <a:gd name="connsiteX15" fmla="*/ 434291 w 462866"/>
                <a:gd name="connsiteY15" fmla="*/ 97631 h 145311"/>
                <a:gd name="connsiteX0" fmla="*/ 462866 w 462866"/>
                <a:gd name="connsiteY0" fmla="*/ 0 h 145311"/>
                <a:gd name="connsiteX1" fmla="*/ 410478 w 462866"/>
                <a:gd name="connsiteY1" fmla="*/ 14287 h 145311"/>
                <a:gd name="connsiteX2" fmla="*/ 377141 w 462866"/>
                <a:gd name="connsiteY2" fmla="*/ 23812 h 145311"/>
                <a:gd name="connsiteX3" fmla="*/ 329516 w 462866"/>
                <a:gd name="connsiteY3" fmla="*/ 35719 h 145311"/>
                <a:gd name="connsiteX4" fmla="*/ 250935 w 462866"/>
                <a:gd name="connsiteY4" fmla="*/ 47625 h 145311"/>
                <a:gd name="connsiteX5" fmla="*/ 155685 w 462866"/>
                <a:gd name="connsiteY5" fmla="*/ 64294 h 145311"/>
                <a:gd name="connsiteX6" fmla="*/ 50910 w 462866"/>
                <a:gd name="connsiteY6" fmla="*/ 33337 h 145311"/>
                <a:gd name="connsiteX7" fmla="*/ 12810 w 462866"/>
                <a:gd name="connsiteY7" fmla="*/ 59530 h 145311"/>
                <a:gd name="connsiteX8" fmla="*/ 5666 w 462866"/>
                <a:gd name="connsiteY8" fmla="*/ 121444 h 145311"/>
                <a:gd name="connsiteX9" fmla="*/ 74722 w 462866"/>
                <a:gd name="connsiteY9" fmla="*/ 123825 h 145311"/>
                <a:gd name="connsiteX10" fmla="*/ 155684 w 462866"/>
                <a:gd name="connsiteY10" fmla="*/ 128587 h 145311"/>
                <a:gd name="connsiteX11" fmla="*/ 312847 w 462866"/>
                <a:gd name="connsiteY11" fmla="*/ 145256 h 145311"/>
                <a:gd name="connsiteX12" fmla="*/ 355710 w 462866"/>
                <a:gd name="connsiteY12" fmla="*/ 133350 h 145311"/>
                <a:gd name="connsiteX13" fmla="*/ 386666 w 462866"/>
                <a:gd name="connsiteY13" fmla="*/ 116681 h 145311"/>
                <a:gd name="connsiteX14" fmla="*/ 410478 w 462866"/>
                <a:gd name="connsiteY14" fmla="*/ 107156 h 145311"/>
                <a:gd name="connsiteX15" fmla="*/ 434291 w 462866"/>
                <a:gd name="connsiteY15" fmla="*/ 97631 h 145311"/>
                <a:gd name="connsiteX0" fmla="*/ 450601 w 450601"/>
                <a:gd name="connsiteY0" fmla="*/ 0 h 145311"/>
                <a:gd name="connsiteX1" fmla="*/ 398213 w 450601"/>
                <a:gd name="connsiteY1" fmla="*/ 14287 h 145311"/>
                <a:gd name="connsiteX2" fmla="*/ 364876 w 450601"/>
                <a:gd name="connsiteY2" fmla="*/ 23812 h 145311"/>
                <a:gd name="connsiteX3" fmla="*/ 317251 w 450601"/>
                <a:gd name="connsiteY3" fmla="*/ 35719 h 145311"/>
                <a:gd name="connsiteX4" fmla="*/ 238670 w 450601"/>
                <a:gd name="connsiteY4" fmla="*/ 47625 h 145311"/>
                <a:gd name="connsiteX5" fmla="*/ 143420 w 450601"/>
                <a:gd name="connsiteY5" fmla="*/ 64294 h 145311"/>
                <a:gd name="connsiteX6" fmla="*/ 38645 w 450601"/>
                <a:gd name="connsiteY6" fmla="*/ 33337 h 145311"/>
                <a:gd name="connsiteX7" fmla="*/ 545 w 450601"/>
                <a:gd name="connsiteY7" fmla="*/ 59530 h 145311"/>
                <a:gd name="connsiteX8" fmla="*/ 62457 w 450601"/>
                <a:gd name="connsiteY8" fmla="*/ 123825 h 145311"/>
                <a:gd name="connsiteX9" fmla="*/ 143419 w 450601"/>
                <a:gd name="connsiteY9" fmla="*/ 128587 h 145311"/>
                <a:gd name="connsiteX10" fmla="*/ 300582 w 450601"/>
                <a:gd name="connsiteY10" fmla="*/ 145256 h 145311"/>
                <a:gd name="connsiteX11" fmla="*/ 343445 w 450601"/>
                <a:gd name="connsiteY11" fmla="*/ 133350 h 145311"/>
                <a:gd name="connsiteX12" fmla="*/ 374401 w 450601"/>
                <a:gd name="connsiteY12" fmla="*/ 116681 h 145311"/>
                <a:gd name="connsiteX13" fmla="*/ 398213 w 450601"/>
                <a:gd name="connsiteY13" fmla="*/ 107156 h 145311"/>
                <a:gd name="connsiteX14" fmla="*/ 422026 w 450601"/>
                <a:gd name="connsiteY14" fmla="*/ 97631 h 145311"/>
                <a:gd name="connsiteX0" fmla="*/ 448272 w 448272"/>
                <a:gd name="connsiteY0" fmla="*/ 0 h 145311"/>
                <a:gd name="connsiteX1" fmla="*/ 395884 w 448272"/>
                <a:gd name="connsiteY1" fmla="*/ 14287 h 145311"/>
                <a:gd name="connsiteX2" fmla="*/ 362547 w 448272"/>
                <a:gd name="connsiteY2" fmla="*/ 23812 h 145311"/>
                <a:gd name="connsiteX3" fmla="*/ 314922 w 448272"/>
                <a:gd name="connsiteY3" fmla="*/ 35719 h 145311"/>
                <a:gd name="connsiteX4" fmla="*/ 236341 w 448272"/>
                <a:gd name="connsiteY4" fmla="*/ 47625 h 145311"/>
                <a:gd name="connsiteX5" fmla="*/ 141091 w 448272"/>
                <a:gd name="connsiteY5" fmla="*/ 64294 h 145311"/>
                <a:gd name="connsiteX6" fmla="*/ 36316 w 448272"/>
                <a:gd name="connsiteY6" fmla="*/ 33337 h 145311"/>
                <a:gd name="connsiteX7" fmla="*/ 597 w 448272"/>
                <a:gd name="connsiteY7" fmla="*/ 100012 h 145311"/>
                <a:gd name="connsiteX8" fmla="*/ 60128 w 448272"/>
                <a:gd name="connsiteY8" fmla="*/ 123825 h 145311"/>
                <a:gd name="connsiteX9" fmla="*/ 141090 w 448272"/>
                <a:gd name="connsiteY9" fmla="*/ 128587 h 145311"/>
                <a:gd name="connsiteX10" fmla="*/ 298253 w 448272"/>
                <a:gd name="connsiteY10" fmla="*/ 145256 h 145311"/>
                <a:gd name="connsiteX11" fmla="*/ 341116 w 448272"/>
                <a:gd name="connsiteY11" fmla="*/ 133350 h 145311"/>
                <a:gd name="connsiteX12" fmla="*/ 372072 w 448272"/>
                <a:gd name="connsiteY12" fmla="*/ 116681 h 145311"/>
                <a:gd name="connsiteX13" fmla="*/ 395884 w 448272"/>
                <a:gd name="connsiteY13" fmla="*/ 107156 h 145311"/>
                <a:gd name="connsiteX14" fmla="*/ 419697 w 448272"/>
                <a:gd name="connsiteY14" fmla="*/ 97631 h 145311"/>
                <a:gd name="connsiteX0" fmla="*/ 448272 w 448272"/>
                <a:gd name="connsiteY0" fmla="*/ 0 h 145311"/>
                <a:gd name="connsiteX1" fmla="*/ 395884 w 448272"/>
                <a:gd name="connsiteY1" fmla="*/ 14287 h 145311"/>
                <a:gd name="connsiteX2" fmla="*/ 362547 w 448272"/>
                <a:gd name="connsiteY2" fmla="*/ 23812 h 145311"/>
                <a:gd name="connsiteX3" fmla="*/ 314922 w 448272"/>
                <a:gd name="connsiteY3" fmla="*/ 35719 h 145311"/>
                <a:gd name="connsiteX4" fmla="*/ 236341 w 448272"/>
                <a:gd name="connsiteY4" fmla="*/ 47625 h 145311"/>
                <a:gd name="connsiteX5" fmla="*/ 141091 w 448272"/>
                <a:gd name="connsiteY5" fmla="*/ 64294 h 145311"/>
                <a:gd name="connsiteX6" fmla="*/ 36316 w 448272"/>
                <a:gd name="connsiteY6" fmla="*/ 33337 h 145311"/>
                <a:gd name="connsiteX7" fmla="*/ 597 w 448272"/>
                <a:gd name="connsiteY7" fmla="*/ 100012 h 145311"/>
                <a:gd name="connsiteX8" fmla="*/ 60128 w 448272"/>
                <a:gd name="connsiteY8" fmla="*/ 123825 h 145311"/>
                <a:gd name="connsiteX9" fmla="*/ 141090 w 448272"/>
                <a:gd name="connsiteY9" fmla="*/ 128587 h 145311"/>
                <a:gd name="connsiteX10" fmla="*/ 298253 w 448272"/>
                <a:gd name="connsiteY10" fmla="*/ 145256 h 145311"/>
                <a:gd name="connsiteX11" fmla="*/ 341116 w 448272"/>
                <a:gd name="connsiteY11" fmla="*/ 133350 h 145311"/>
                <a:gd name="connsiteX12" fmla="*/ 372072 w 448272"/>
                <a:gd name="connsiteY12" fmla="*/ 116681 h 145311"/>
                <a:gd name="connsiteX13" fmla="*/ 395884 w 448272"/>
                <a:gd name="connsiteY13" fmla="*/ 107156 h 145311"/>
                <a:gd name="connsiteX14" fmla="*/ 419697 w 448272"/>
                <a:gd name="connsiteY14" fmla="*/ 97631 h 145311"/>
                <a:gd name="connsiteX0" fmla="*/ 448272 w 448272"/>
                <a:gd name="connsiteY0" fmla="*/ 0 h 145311"/>
                <a:gd name="connsiteX1" fmla="*/ 395884 w 448272"/>
                <a:gd name="connsiteY1" fmla="*/ 14287 h 145311"/>
                <a:gd name="connsiteX2" fmla="*/ 362547 w 448272"/>
                <a:gd name="connsiteY2" fmla="*/ 23812 h 145311"/>
                <a:gd name="connsiteX3" fmla="*/ 314922 w 448272"/>
                <a:gd name="connsiteY3" fmla="*/ 35719 h 145311"/>
                <a:gd name="connsiteX4" fmla="*/ 236341 w 448272"/>
                <a:gd name="connsiteY4" fmla="*/ 47625 h 145311"/>
                <a:gd name="connsiteX5" fmla="*/ 141091 w 448272"/>
                <a:gd name="connsiteY5" fmla="*/ 64294 h 145311"/>
                <a:gd name="connsiteX6" fmla="*/ 36316 w 448272"/>
                <a:gd name="connsiteY6" fmla="*/ 33337 h 145311"/>
                <a:gd name="connsiteX7" fmla="*/ 597 w 448272"/>
                <a:gd name="connsiteY7" fmla="*/ 100012 h 145311"/>
                <a:gd name="connsiteX8" fmla="*/ 60128 w 448272"/>
                <a:gd name="connsiteY8" fmla="*/ 123825 h 145311"/>
                <a:gd name="connsiteX9" fmla="*/ 141090 w 448272"/>
                <a:gd name="connsiteY9" fmla="*/ 128587 h 145311"/>
                <a:gd name="connsiteX10" fmla="*/ 298253 w 448272"/>
                <a:gd name="connsiteY10" fmla="*/ 145256 h 145311"/>
                <a:gd name="connsiteX11" fmla="*/ 341116 w 448272"/>
                <a:gd name="connsiteY11" fmla="*/ 133350 h 145311"/>
                <a:gd name="connsiteX12" fmla="*/ 395884 w 448272"/>
                <a:gd name="connsiteY12" fmla="*/ 107156 h 145311"/>
                <a:gd name="connsiteX13" fmla="*/ 419697 w 448272"/>
                <a:gd name="connsiteY13" fmla="*/ 97631 h 145311"/>
                <a:gd name="connsiteX0" fmla="*/ 448272 w 448272"/>
                <a:gd name="connsiteY0" fmla="*/ 0 h 134763"/>
                <a:gd name="connsiteX1" fmla="*/ 395884 w 448272"/>
                <a:gd name="connsiteY1" fmla="*/ 14287 h 134763"/>
                <a:gd name="connsiteX2" fmla="*/ 362547 w 448272"/>
                <a:gd name="connsiteY2" fmla="*/ 23812 h 134763"/>
                <a:gd name="connsiteX3" fmla="*/ 314922 w 448272"/>
                <a:gd name="connsiteY3" fmla="*/ 35719 h 134763"/>
                <a:gd name="connsiteX4" fmla="*/ 236341 w 448272"/>
                <a:gd name="connsiteY4" fmla="*/ 47625 h 134763"/>
                <a:gd name="connsiteX5" fmla="*/ 141091 w 448272"/>
                <a:gd name="connsiteY5" fmla="*/ 64294 h 134763"/>
                <a:gd name="connsiteX6" fmla="*/ 36316 w 448272"/>
                <a:gd name="connsiteY6" fmla="*/ 33337 h 134763"/>
                <a:gd name="connsiteX7" fmla="*/ 597 w 448272"/>
                <a:gd name="connsiteY7" fmla="*/ 100012 h 134763"/>
                <a:gd name="connsiteX8" fmla="*/ 60128 w 448272"/>
                <a:gd name="connsiteY8" fmla="*/ 123825 h 134763"/>
                <a:gd name="connsiteX9" fmla="*/ 141090 w 448272"/>
                <a:gd name="connsiteY9" fmla="*/ 128587 h 134763"/>
                <a:gd name="connsiteX10" fmla="*/ 298253 w 448272"/>
                <a:gd name="connsiteY10" fmla="*/ 128588 h 134763"/>
                <a:gd name="connsiteX11" fmla="*/ 341116 w 448272"/>
                <a:gd name="connsiteY11" fmla="*/ 133350 h 134763"/>
                <a:gd name="connsiteX12" fmla="*/ 395884 w 448272"/>
                <a:gd name="connsiteY12" fmla="*/ 107156 h 134763"/>
                <a:gd name="connsiteX13" fmla="*/ 419697 w 448272"/>
                <a:gd name="connsiteY13" fmla="*/ 97631 h 134763"/>
                <a:gd name="connsiteX0" fmla="*/ 448272 w 448272"/>
                <a:gd name="connsiteY0" fmla="*/ 0 h 134383"/>
                <a:gd name="connsiteX1" fmla="*/ 395884 w 448272"/>
                <a:gd name="connsiteY1" fmla="*/ 14287 h 134383"/>
                <a:gd name="connsiteX2" fmla="*/ 362547 w 448272"/>
                <a:gd name="connsiteY2" fmla="*/ 23812 h 134383"/>
                <a:gd name="connsiteX3" fmla="*/ 314922 w 448272"/>
                <a:gd name="connsiteY3" fmla="*/ 35719 h 134383"/>
                <a:gd name="connsiteX4" fmla="*/ 236341 w 448272"/>
                <a:gd name="connsiteY4" fmla="*/ 47625 h 134383"/>
                <a:gd name="connsiteX5" fmla="*/ 141091 w 448272"/>
                <a:gd name="connsiteY5" fmla="*/ 64294 h 134383"/>
                <a:gd name="connsiteX6" fmla="*/ 36316 w 448272"/>
                <a:gd name="connsiteY6" fmla="*/ 33337 h 134383"/>
                <a:gd name="connsiteX7" fmla="*/ 597 w 448272"/>
                <a:gd name="connsiteY7" fmla="*/ 100012 h 134383"/>
                <a:gd name="connsiteX8" fmla="*/ 60128 w 448272"/>
                <a:gd name="connsiteY8" fmla="*/ 123825 h 134383"/>
                <a:gd name="connsiteX9" fmla="*/ 141090 w 448272"/>
                <a:gd name="connsiteY9" fmla="*/ 128587 h 134383"/>
                <a:gd name="connsiteX10" fmla="*/ 298253 w 448272"/>
                <a:gd name="connsiteY10" fmla="*/ 128588 h 134383"/>
                <a:gd name="connsiteX11" fmla="*/ 341116 w 448272"/>
                <a:gd name="connsiteY11" fmla="*/ 133350 h 134383"/>
                <a:gd name="connsiteX12" fmla="*/ 395884 w 448272"/>
                <a:gd name="connsiteY12" fmla="*/ 107156 h 134383"/>
                <a:gd name="connsiteX13" fmla="*/ 419697 w 448272"/>
                <a:gd name="connsiteY13" fmla="*/ 97631 h 134383"/>
                <a:gd name="connsiteX0" fmla="*/ 448272 w 448272"/>
                <a:gd name="connsiteY0" fmla="*/ 0 h 152857"/>
                <a:gd name="connsiteX1" fmla="*/ 395884 w 448272"/>
                <a:gd name="connsiteY1" fmla="*/ 14287 h 152857"/>
                <a:gd name="connsiteX2" fmla="*/ 362547 w 448272"/>
                <a:gd name="connsiteY2" fmla="*/ 23812 h 152857"/>
                <a:gd name="connsiteX3" fmla="*/ 314922 w 448272"/>
                <a:gd name="connsiteY3" fmla="*/ 35719 h 152857"/>
                <a:gd name="connsiteX4" fmla="*/ 236341 w 448272"/>
                <a:gd name="connsiteY4" fmla="*/ 47625 h 152857"/>
                <a:gd name="connsiteX5" fmla="*/ 141091 w 448272"/>
                <a:gd name="connsiteY5" fmla="*/ 64294 h 152857"/>
                <a:gd name="connsiteX6" fmla="*/ 36316 w 448272"/>
                <a:gd name="connsiteY6" fmla="*/ 33337 h 152857"/>
                <a:gd name="connsiteX7" fmla="*/ 597 w 448272"/>
                <a:gd name="connsiteY7" fmla="*/ 100012 h 152857"/>
                <a:gd name="connsiteX8" fmla="*/ 60128 w 448272"/>
                <a:gd name="connsiteY8" fmla="*/ 123825 h 152857"/>
                <a:gd name="connsiteX9" fmla="*/ 141090 w 448272"/>
                <a:gd name="connsiteY9" fmla="*/ 128587 h 152857"/>
                <a:gd name="connsiteX10" fmla="*/ 293491 w 448272"/>
                <a:gd name="connsiteY10" fmla="*/ 152400 h 152857"/>
                <a:gd name="connsiteX11" fmla="*/ 341116 w 448272"/>
                <a:gd name="connsiteY11" fmla="*/ 133350 h 152857"/>
                <a:gd name="connsiteX12" fmla="*/ 395884 w 448272"/>
                <a:gd name="connsiteY12" fmla="*/ 107156 h 152857"/>
                <a:gd name="connsiteX13" fmla="*/ 419697 w 448272"/>
                <a:gd name="connsiteY13" fmla="*/ 97631 h 152857"/>
                <a:gd name="connsiteX0" fmla="*/ 448272 w 448272"/>
                <a:gd name="connsiteY0" fmla="*/ 0 h 152857"/>
                <a:gd name="connsiteX1" fmla="*/ 395884 w 448272"/>
                <a:gd name="connsiteY1" fmla="*/ 14287 h 152857"/>
                <a:gd name="connsiteX2" fmla="*/ 362547 w 448272"/>
                <a:gd name="connsiteY2" fmla="*/ 23812 h 152857"/>
                <a:gd name="connsiteX3" fmla="*/ 314922 w 448272"/>
                <a:gd name="connsiteY3" fmla="*/ 35719 h 152857"/>
                <a:gd name="connsiteX4" fmla="*/ 255391 w 448272"/>
                <a:gd name="connsiteY4" fmla="*/ 83343 h 152857"/>
                <a:gd name="connsiteX5" fmla="*/ 141091 w 448272"/>
                <a:gd name="connsiteY5" fmla="*/ 64294 h 152857"/>
                <a:gd name="connsiteX6" fmla="*/ 36316 w 448272"/>
                <a:gd name="connsiteY6" fmla="*/ 33337 h 152857"/>
                <a:gd name="connsiteX7" fmla="*/ 597 w 448272"/>
                <a:gd name="connsiteY7" fmla="*/ 100012 h 152857"/>
                <a:gd name="connsiteX8" fmla="*/ 60128 w 448272"/>
                <a:gd name="connsiteY8" fmla="*/ 123825 h 152857"/>
                <a:gd name="connsiteX9" fmla="*/ 141090 w 448272"/>
                <a:gd name="connsiteY9" fmla="*/ 128587 h 152857"/>
                <a:gd name="connsiteX10" fmla="*/ 293491 w 448272"/>
                <a:gd name="connsiteY10" fmla="*/ 152400 h 152857"/>
                <a:gd name="connsiteX11" fmla="*/ 341116 w 448272"/>
                <a:gd name="connsiteY11" fmla="*/ 133350 h 152857"/>
                <a:gd name="connsiteX12" fmla="*/ 395884 w 448272"/>
                <a:gd name="connsiteY12" fmla="*/ 107156 h 152857"/>
                <a:gd name="connsiteX13" fmla="*/ 419697 w 448272"/>
                <a:gd name="connsiteY13" fmla="*/ 97631 h 152857"/>
                <a:gd name="connsiteX0" fmla="*/ 448272 w 448272"/>
                <a:gd name="connsiteY0" fmla="*/ 0 h 152857"/>
                <a:gd name="connsiteX1" fmla="*/ 395884 w 448272"/>
                <a:gd name="connsiteY1" fmla="*/ 14287 h 152857"/>
                <a:gd name="connsiteX2" fmla="*/ 362547 w 448272"/>
                <a:gd name="connsiteY2" fmla="*/ 23812 h 152857"/>
                <a:gd name="connsiteX3" fmla="*/ 324447 w 448272"/>
                <a:gd name="connsiteY3" fmla="*/ 83344 h 152857"/>
                <a:gd name="connsiteX4" fmla="*/ 255391 w 448272"/>
                <a:gd name="connsiteY4" fmla="*/ 83343 h 152857"/>
                <a:gd name="connsiteX5" fmla="*/ 141091 w 448272"/>
                <a:gd name="connsiteY5" fmla="*/ 64294 h 152857"/>
                <a:gd name="connsiteX6" fmla="*/ 36316 w 448272"/>
                <a:gd name="connsiteY6" fmla="*/ 33337 h 152857"/>
                <a:gd name="connsiteX7" fmla="*/ 597 w 448272"/>
                <a:gd name="connsiteY7" fmla="*/ 100012 h 152857"/>
                <a:gd name="connsiteX8" fmla="*/ 60128 w 448272"/>
                <a:gd name="connsiteY8" fmla="*/ 123825 h 152857"/>
                <a:gd name="connsiteX9" fmla="*/ 141090 w 448272"/>
                <a:gd name="connsiteY9" fmla="*/ 128587 h 152857"/>
                <a:gd name="connsiteX10" fmla="*/ 293491 w 448272"/>
                <a:gd name="connsiteY10" fmla="*/ 152400 h 152857"/>
                <a:gd name="connsiteX11" fmla="*/ 341116 w 448272"/>
                <a:gd name="connsiteY11" fmla="*/ 133350 h 152857"/>
                <a:gd name="connsiteX12" fmla="*/ 395884 w 448272"/>
                <a:gd name="connsiteY12" fmla="*/ 107156 h 152857"/>
                <a:gd name="connsiteX13" fmla="*/ 419697 w 448272"/>
                <a:gd name="connsiteY13" fmla="*/ 97631 h 152857"/>
                <a:gd name="connsiteX0" fmla="*/ 448272 w 448272"/>
                <a:gd name="connsiteY0" fmla="*/ 0 h 152857"/>
                <a:gd name="connsiteX1" fmla="*/ 395884 w 448272"/>
                <a:gd name="connsiteY1" fmla="*/ 14287 h 152857"/>
                <a:gd name="connsiteX2" fmla="*/ 324447 w 448272"/>
                <a:gd name="connsiteY2" fmla="*/ 83344 h 152857"/>
                <a:gd name="connsiteX3" fmla="*/ 255391 w 448272"/>
                <a:gd name="connsiteY3" fmla="*/ 83343 h 152857"/>
                <a:gd name="connsiteX4" fmla="*/ 141091 w 448272"/>
                <a:gd name="connsiteY4" fmla="*/ 64294 h 152857"/>
                <a:gd name="connsiteX5" fmla="*/ 36316 w 448272"/>
                <a:gd name="connsiteY5" fmla="*/ 33337 h 152857"/>
                <a:gd name="connsiteX6" fmla="*/ 597 w 448272"/>
                <a:gd name="connsiteY6" fmla="*/ 100012 h 152857"/>
                <a:gd name="connsiteX7" fmla="*/ 60128 w 448272"/>
                <a:gd name="connsiteY7" fmla="*/ 123825 h 152857"/>
                <a:gd name="connsiteX8" fmla="*/ 141090 w 448272"/>
                <a:gd name="connsiteY8" fmla="*/ 128587 h 152857"/>
                <a:gd name="connsiteX9" fmla="*/ 293491 w 448272"/>
                <a:gd name="connsiteY9" fmla="*/ 152400 h 152857"/>
                <a:gd name="connsiteX10" fmla="*/ 341116 w 448272"/>
                <a:gd name="connsiteY10" fmla="*/ 133350 h 152857"/>
                <a:gd name="connsiteX11" fmla="*/ 395884 w 448272"/>
                <a:gd name="connsiteY11" fmla="*/ 107156 h 152857"/>
                <a:gd name="connsiteX12" fmla="*/ 419697 w 448272"/>
                <a:gd name="connsiteY12" fmla="*/ 97631 h 152857"/>
                <a:gd name="connsiteX0" fmla="*/ 448272 w 448272"/>
                <a:gd name="connsiteY0" fmla="*/ 0 h 152857"/>
                <a:gd name="connsiteX1" fmla="*/ 395884 w 448272"/>
                <a:gd name="connsiteY1" fmla="*/ 14287 h 152857"/>
                <a:gd name="connsiteX2" fmla="*/ 322065 w 448272"/>
                <a:gd name="connsiteY2" fmla="*/ 69056 h 152857"/>
                <a:gd name="connsiteX3" fmla="*/ 255391 w 448272"/>
                <a:gd name="connsiteY3" fmla="*/ 83343 h 152857"/>
                <a:gd name="connsiteX4" fmla="*/ 141091 w 448272"/>
                <a:gd name="connsiteY4" fmla="*/ 64294 h 152857"/>
                <a:gd name="connsiteX5" fmla="*/ 36316 w 448272"/>
                <a:gd name="connsiteY5" fmla="*/ 33337 h 152857"/>
                <a:gd name="connsiteX6" fmla="*/ 597 w 448272"/>
                <a:gd name="connsiteY6" fmla="*/ 100012 h 152857"/>
                <a:gd name="connsiteX7" fmla="*/ 60128 w 448272"/>
                <a:gd name="connsiteY7" fmla="*/ 123825 h 152857"/>
                <a:gd name="connsiteX8" fmla="*/ 141090 w 448272"/>
                <a:gd name="connsiteY8" fmla="*/ 128587 h 152857"/>
                <a:gd name="connsiteX9" fmla="*/ 293491 w 448272"/>
                <a:gd name="connsiteY9" fmla="*/ 152400 h 152857"/>
                <a:gd name="connsiteX10" fmla="*/ 341116 w 448272"/>
                <a:gd name="connsiteY10" fmla="*/ 133350 h 152857"/>
                <a:gd name="connsiteX11" fmla="*/ 395884 w 448272"/>
                <a:gd name="connsiteY11" fmla="*/ 107156 h 152857"/>
                <a:gd name="connsiteX12" fmla="*/ 419697 w 448272"/>
                <a:gd name="connsiteY12" fmla="*/ 97631 h 152857"/>
                <a:gd name="connsiteX0" fmla="*/ 448272 w 448272"/>
                <a:gd name="connsiteY0" fmla="*/ 0 h 152857"/>
                <a:gd name="connsiteX1" fmla="*/ 322065 w 448272"/>
                <a:gd name="connsiteY1" fmla="*/ 69056 h 152857"/>
                <a:gd name="connsiteX2" fmla="*/ 255391 w 448272"/>
                <a:gd name="connsiteY2" fmla="*/ 83343 h 152857"/>
                <a:gd name="connsiteX3" fmla="*/ 141091 w 448272"/>
                <a:gd name="connsiteY3" fmla="*/ 64294 h 152857"/>
                <a:gd name="connsiteX4" fmla="*/ 36316 w 448272"/>
                <a:gd name="connsiteY4" fmla="*/ 33337 h 152857"/>
                <a:gd name="connsiteX5" fmla="*/ 597 w 448272"/>
                <a:gd name="connsiteY5" fmla="*/ 100012 h 152857"/>
                <a:gd name="connsiteX6" fmla="*/ 60128 w 448272"/>
                <a:gd name="connsiteY6" fmla="*/ 123825 h 152857"/>
                <a:gd name="connsiteX7" fmla="*/ 141090 w 448272"/>
                <a:gd name="connsiteY7" fmla="*/ 128587 h 152857"/>
                <a:gd name="connsiteX8" fmla="*/ 293491 w 448272"/>
                <a:gd name="connsiteY8" fmla="*/ 152400 h 152857"/>
                <a:gd name="connsiteX9" fmla="*/ 341116 w 448272"/>
                <a:gd name="connsiteY9" fmla="*/ 133350 h 152857"/>
                <a:gd name="connsiteX10" fmla="*/ 395884 w 448272"/>
                <a:gd name="connsiteY10" fmla="*/ 107156 h 152857"/>
                <a:gd name="connsiteX11" fmla="*/ 419697 w 448272"/>
                <a:gd name="connsiteY11" fmla="*/ 97631 h 152857"/>
                <a:gd name="connsiteX0" fmla="*/ 448272 w 448272"/>
                <a:gd name="connsiteY0" fmla="*/ 0 h 152857"/>
                <a:gd name="connsiteX1" fmla="*/ 322065 w 448272"/>
                <a:gd name="connsiteY1" fmla="*/ 69056 h 152857"/>
                <a:gd name="connsiteX2" fmla="*/ 255391 w 448272"/>
                <a:gd name="connsiteY2" fmla="*/ 83343 h 152857"/>
                <a:gd name="connsiteX3" fmla="*/ 141091 w 448272"/>
                <a:gd name="connsiteY3" fmla="*/ 64294 h 152857"/>
                <a:gd name="connsiteX4" fmla="*/ 36316 w 448272"/>
                <a:gd name="connsiteY4" fmla="*/ 33337 h 152857"/>
                <a:gd name="connsiteX5" fmla="*/ 597 w 448272"/>
                <a:gd name="connsiteY5" fmla="*/ 100012 h 152857"/>
                <a:gd name="connsiteX6" fmla="*/ 60128 w 448272"/>
                <a:gd name="connsiteY6" fmla="*/ 123825 h 152857"/>
                <a:gd name="connsiteX7" fmla="*/ 141090 w 448272"/>
                <a:gd name="connsiteY7" fmla="*/ 128587 h 152857"/>
                <a:gd name="connsiteX8" fmla="*/ 293491 w 448272"/>
                <a:gd name="connsiteY8" fmla="*/ 152400 h 152857"/>
                <a:gd name="connsiteX9" fmla="*/ 341116 w 448272"/>
                <a:gd name="connsiteY9" fmla="*/ 133350 h 152857"/>
                <a:gd name="connsiteX10" fmla="*/ 395884 w 448272"/>
                <a:gd name="connsiteY10" fmla="*/ 107156 h 152857"/>
                <a:gd name="connsiteX11" fmla="*/ 419697 w 448272"/>
                <a:gd name="connsiteY11" fmla="*/ 97631 h 152857"/>
                <a:gd name="connsiteX0" fmla="*/ 448272 w 448272"/>
                <a:gd name="connsiteY0" fmla="*/ 0 h 152857"/>
                <a:gd name="connsiteX1" fmla="*/ 322065 w 448272"/>
                <a:gd name="connsiteY1" fmla="*/ 69056 h 152857"/>
                <a:gd name="connsiteX2" fmla="*/ 255391 w 448272"/>
                <a:gd name="connsiteY2" fmla="*/ 83343 h 152857"/>
                <a:gd name="connsiteX3" fmla="*/ 141091 w 448272"/>
                <a:gd name="connsiteY3" fmla="*/ 64294 h 152857"/>
                <a:gd name="connsiteX4" fmla="*/ 36316 w 448272"/>
                <a:gd name="connsiteY4" fmla="*/ 33337 h 152857"/>
                <a:gd name="connsiteX5" fmla="*/ 597 w 448272"/>
                <a:gd name="connsiteY5" fmla="*/ 100012 h 152857"/>
                <a:gd name="connsiteX6" fmla="*/ 60128 w 448272"/>
                <a:gd name="connsiteY6" fmla="*/ 123825 h 152857"/>
                <a:gd name="connsiteX7" fmla="*/ 141090 w 448272"/>
                <a:gd name="connsiteY7" fmla="*/ 128587 h 152857"/>
                <a:gd name="connsiteX8" fmla="*/ 293491 w 448272"/>
                <a:gd name="connsiteY8" fmla="*/ 152400 h 152857"/>
                <a:gd name="connsiteX9" fmla="*/ 341116 w 448272"/>
                <a:gd name="connsiteY9" fmla="*/ 133350 h 152857"/>
                <a:gd name="connsiteX10" fmla="*/ 395884 w 448272"/>
                <a:gd name="connsiteY10" fmla="*/ 107156 h 152857"/>
                <a:gd name="connsiteX11" fmla="*/ 419697 w 448272"/>
                <a:gd name="connsiteY11" fmla="*/ 97631 h 152857"/>
                <a:gd name="connsiteX0" fmla="*/ 448272 w 448272"/>
                <a:gd name="connsiteY0" fmla="*/ 0 h 152857"/>
                <a:gd name="connsiteX1" fmla="*/ 255391 w 448272"/>
                <a:gd name="connsiteY1" fmla="*/ 83343 h 152857"/>
                <a:gd name="connsiteX2" fmla="*/ 141091 w 448272"/>
                <a:gd name="connsiteY2" fmla="*/ 64294 h 152857"/>
                <a:gd name="connsiteX3" fmla="*/ 36316 w 448272"/>
                <a:gd name="connsiteY3" fmla="*/ 33337 h 152857"/>
                <a:gd name="connsiteX4" fmla="*/ 597 w 448272"/>
                <a:gd name="connsiteY4" fmla="*/ 100012 h 152857"/>
                <a:gd name="connsiteX5" fmla="*/ 60128 w 448272"/>
                <a:gd name="connsiteY5" fmla="*/ 123825 h 152857"/>
                <a:gd name="connsiteX6" fmla="*/ 141090 w 448272"/>
                <a:gd name="connsiteY6" fmla="*/ 128587 h 152857"/>
                <a:gd name="connsiteX7" fmla="*/ 293491 w 448272"/>
                <a:gd name="connsiteY7" fmla="*/ 152400 h 152857"/>
                <a:gd name="connsiteX8" fmla="*/ 341116 w 448272"/>
                <a:gd name="connsiteY8" fmla="*/ 133350 h 152857"/>
                <a:gd name="connsiteX9" fmla="*/ 395884 w 448272"/>
                <a:gd name="connsiteY9" fmla="*/ 107156 h 152857"/>
                <a:gd name="connsiteX10" fmla="*/ 419697 w 448272"/>
                <a:gd name="connsiteY10" fmla="*/ 97631 h 152857"/>
                <a:gd name="connsiteX0" fmla="*/ 448272 w 448272"/>
                <a:gd name="connsiteY0" fmla="*/ 0 h 152857"/>
                <a:gd name="connsiteX1" fmla="*/ 293491 w 448272"/>
                <a:gd name="connsiteY1" fmla="*/ 85725 h 152857"/>
                <a:gd name="connsiteX2" fmla="*/ 141091 w 448272"/>
                <a:gd name="connsiteY2" fmla="*/ 64294 h 152857"/>
                <a:gd name="connsiteX3" fmla="*/ 36316 w 448272"/>
                <a:gd name="connsiteY3" fmla="*/ 33337 h 152857"/>
                <a:gd name="connsiteX4" fmla="*/ 597 w 448272"/>
                <a:gd name="connsiteY4" fmla="*/ 100012 h 152857"/>
                <a:gd name="connsiteX5" fmla="*/ 60128 w 448272"/>
                <a:gd name="connsiteY5" fmla="*/ 123825 h 152857"/>
                <a:gd name="connsiteX6" fmla="*/ 141090 w 448272"/>
                <a:gd name="connsiteY6" fmla="*/ 128587 h 152857"/>
                <a:gd name="connsiteX7" fmla="*/ 293491 w 448272"/>
                <a:gd name="connsiteY7" fmla="*/ 152400 h 152857"/>
                <a:gd name="connsiteX8" fmla="*/ 341116 w 448272"/>
                <a:gd name="connsiteY8" fmla="*/ 133350 h 152857"/>
                <a:gd name="connsiteX9" fmla="*/ 395884 w 448272"/>
                <a:gd name="connsiteY9" fmla="*/ 107156 h 152857"/>
                <a:gd name="connsiteX10" fmla="*/ 419697 w 448272"/>
                <a:gd name="connsiteY10" fmla="*/ 97631 h 152857"/>
                <a:gd name="connsiteX0" fmla="*/ 447688 w 447688"/>
                <a:gd name="connsiteY0" fmla="*/ 0 h 152857"/>
                <a:gd name="connsiteX1" fmla="*/ 292907 w 447688"/>
                <a:gd name="connsiteY1" fmla="*/ 85725 h 152857"/>
                <a:gd name="connsiteX2" fmla="*/ 140507 w 447688"/>
                <a:gd name="connsiteY2" fmla="*/ 64294 h 152857"/>
                <a:gd name="connsiteX3" fmla="*/ 64307 w 447688"/>
                <a:gd name="connsiteY3" fmla="*/ 33337 h 152857"/>
                <a:gd name="connsiteX4" fmla="*/ 13 w 447688"/>
                <a:gd name="connsiteY4" fmla="*/ 100012 h 152857"/>
                <a:gd name="connsiteX5" fmla="*/ 59544 w 447688"/>
                <a:gd name="connsiteY5" fmla="*/ 123825 h 152857"/>
                <a:gd name="connsiteX6" fmla="*/ 140506 w 447688"/>
                <a:gd name="connsiteY6" fmla="*/ 128587 h 152857"/>
                <a:gd name="connsiteX7" fmla="*/ 292907 w 447688"/>
                <a:gd name="connsiteY7" fmla="*/ 152400 h 152857"/>
                <a:gd name="connsiteX8" fmla="*/ 340532 w 447688"/>
                <a:gd name="connsiteY8" fmla="*/ 133350 h 152857"/>
                <a:gd name="connsiteX9" fmla="*/ 395300 w 447688"/>
                <a:gd name="connsiteY9" fmla="*/ 107156 h 152857"/>
                <a:gd name="connsiteX10" fmla="*/ 419113 w 447688"/>
                <a:gd name="connsiteY10" fmla="*/ 97631 h 152857"/>
                <a:gd name="connsiteX0" fmla="*/ 407305 w 407305"/>
                <a:gd name="connsiteY0" fmla="*/ 0 h 152857"/>
                <a:gd name="connsiteX1" fmla="*/ 252524 w 407305"/>
                <a:gd name="connsiteY1" fmla="*/ 85725 h 152857"/>
                <a:gd name="connsiteX2" fmla="*/ 100124 w 407305"/>
                <a:gd name="connsiteY2" fmla="*/ 64294 h 152857"/>
                <a:gd name="connsiteX3" fmla="*/ 23924 w 407305"/>
                <a:gd name="connsiteY3" fmla="*/ 33337 h 152857"/>
                <a:gd name="connsiteX4" fmla="*/ 111 w 407305"/>
                <a:gd name="connsiteY4" fmla="*/ 64294 h 152857"/>
                <a:gd name="connsiteX5" fmla="*/ 19161 w 407305"/>
                <a:gd name="connsiteY5" fmla="*/ 123825 h 152857"/>
                <a:gd name="connsiteX6" fmla="*/ 100123 w 407305"/>
                <a:gd name="connsiteY6" fmla="*/ 128587 h 152857"/>
                <a:gd name="connsiteX7" fmla="*/ 252524 w 407305"/>
                <a:gd name="connsiteY7" fmla="*/ 152400 h 152857"/>
                <a:gd name="connsiteX8" fmla="*/ 300149 w 407305"/>
                <a:gd name="connsiteY8" fmla="*/ 133350 h 152857"/>
                <a:gd name="connsiteX9" fmla="*/ 354917 w 407305"/>
                <a:gd name="connsiteY9" fmla="*/ 107156 h 152857"/>
                <a:gd name="connsiteX10" fmla="*/ 378730 w 407305"/>
                <a:gd name="connsiteY10" fmla="*/ 97631 h 152857"/>
                <a:gd name="connsiteX0" fmla="*/ 407462 w 407462"/>
                <a:gd name="connsiteY0" fmla="*/ 0 h 152808"/>
                <a:gd name="connsiteX1" fmla="*/ 252681 w 407462"/>
                <a:gd name="connsiteY1" fmla="*/ 85725 h 152808"/>
                <a:gd name="connsiteX2" fmla="*/ 100281 w 407462"/>
                <a:gd name="connsiteY2" fmla="*/ 64294 h 152808"/>
                <a:gd name="connsiteX3" fmla="*/ 24081 w 407462"/>
                <a:gd name="connsiteY3" fmla="*/ 33337 h 152808"/>
                <a:gd name="connsiteX4" fmla="*/ 268 w 407462"/>
                <a:gd name="connsiteY4" fmla="*/ 64294 h 152808"/>
                <a:gd name="connsiteX5" fmla="*/ 35986 w 407462"/>
                <a:gd name="connsiteY5" fmla="*/ 142875 h 152808"/>
                <a:gd name="connsiteX6" fmla="*/ 100280 w 407462"/>
                <a:gd name="connsiteY6" fmla="*/ 128587 h 152808"/>
                <a:gd name="connsiteX7" fmla="*/ 252681 w 407462"/>
                <a:gd name="connsiteY7" fmla="*/ 152400 h 152808"/>
                <a:gd name="connsiteX8" fmla="*/ 300306 w 407462"/>
                <a:gd name="connsiteY8" fmla="*/ 133350 h 152808"/>
                <a:gd name="connsiteX9" fmla="*/ 355074 w 407462"/>
                <a:gd name="connsiteY9" fmla="*/ 107156 h 152808"/>
                <a:gd name="connsiteX10" fmla="*/ 378887 w 407462"/>
                <a:gd name="connsiteY10" fmla="*/ 97631 h 152808"/>
                <a:gd name="connsiteX0" fmla="*/ 407462 w 407462"/>
                <a:gd name="connsiteY0" fmla="*/ 0 h 152808"/>
                <a:gd name="connsiteX1" fmla="*/ 252681 w 407462"/>
                <a:gd name="connsiteY1" fmla="*/ 85725 h 152808"/>
                <a:gd name="connsiteX2" fmla="*/ 100281 w 407462"/>
                <a:gd name="connsiteY2" fmla="*/ 64294 h 152808"/>
                <a:gd name="connsiteX3" fmla="*/ 24081 w 407462"/>
                <a:gd name="connsiteY3" fmla="*/ 33337 h 152808"/>
                <a:gd name="connsiteX4" fmla="*/ 268 w 407462"/>
                <a:gd name="connsiteY4" fmla="*/ 64294 h 152808"/>
                <a:gd name="connsiteX5" fmla="*/ 35986 w 407462"/>
                <a:gd name="connsiteY5" fmla="*/ 142875 h 152808"/>
                <a:gd name="connsiteX6" fmla="*/ 100280 w 407462"/>
                <a:gd name="connsiteY6" fmla="*/ 128587 h 152808"/>
                <a:gd name="connsiteX7" fmla="*/ 252681 w 407462"/>
                <a:gd name="connsiteY7" fmla="*/ 152400 h 152808"/>
                <a:gd name="connsiteX8" fmla="*/ 300306 w 407462"/>
                <a:gd name="connsiteY8" fmla="*/ 133350 h 152808"/>
                <a:gd name="connsiteX9" fmla="*/ 355074 w 407462"/>
                <a:gd name="connsiteY9" fmla="*/ 107156 h 152808"/>
                <a:gd name="connsiteX0" fmla="*/ 407462 w 407462"/>
                <a:gd name="connsiteY0" fmla="*/ 0 h 152808"/>
                <a:gd name="connsiteX1" fmla="*/ 252681 w 407462"/>
                <a:gd name="connsiteY1" fmla="*/ 85725 h 152808"/>
                <a:gd name="connsiteX2" fmla="*/ 100281 w 407462"/>
                <a:gd name="connsiteY2" fmla="*/ 64294 h 152808"/>
                <a:gd name="connsiteX3" fmla="*/ 24081 w 407462"/>
                <a:gd name="connsiteY3" fmla="*/ 33337 h 152808"/>
                <a:gd name="connsiteX4" fmla="*/ 268 w 407462"/>
                <a:gd name="connsiteY4" fmla="*/ 64294 h 152808"/>
                <a:gd name="connsiteX5" fmla="*/ 35986 w 407462"/>
                <a:gd name="connsiteY5" fmla="*/ 142875 h 152808"/>
                <a:gd name="connsiteX6" fmla="*/ 100280 w 407462"/>
                <a:gd name="connsiteY6" fmla="*/ 128587 h 152808"/>
                <a:gd name="connsiteX7" fmla="*/ 252681 w 407462"/>
                <a:gd name="connsiteY7" fmla="*/ 152400 h 152808"/>
                <a:gd name="connsiteX8" fmla="*/ 300306 w 407462"/>
                <a:gd name="connsiteY8" fmla="*/ 133350 h 152808"/>
                <a:gd name="connsiteX9" fmla="*/ 374124 w 407462"/>
                <a:gd name="connsiteY9" fmla="*/ 102394 h 152808"/>
                <a:gd name="connsiteX0" fmla="*/ 407462 w 407462"/>
                <a:gd name="connsiteY0" fmla="*/ 0 h 152883"/>
                <a:gd name="connsiteX1" fmla="*/ 252681 w 407462"/>
                <a:gd name="connsiteY1" fmla="*/ 85725 h 152883"/>
                <a:gd name="connsiteX2" fmla="*/ 100281 w 407462"/>
                <a:gd name="connsiteY2" fmla="*/ 64294 h 152883"/>
                <a:gd name="connsiteX3" fmla="*/ 24081 w 407462"/>
                <a:gd name="connsiteY3" fmla="*/ 33337 h 152883"/>
                <a:gd name="connsiteX4" fmla="*/ 268 w 407462"/>
                <a:gd name="connsiteY4" fmla="*/ 64294 h 152883"/>
                <a:gd name="connsiteX5" fmla="*/ 35986 w 407462"/>
                <a:gd name="connsiteY5" fmla="*/ 142875 h 152883"/>
                <a:gd name="connsiteX6" fmla="*/ 100280 w 407462"/>
                <a:gd name="connsiteY6" fmla="*/ 128587 h 152883"/>
                <a:gd name="connsiteX7" fmla="*/ 252681 w 407462"/>
                <a:gd name="connsiteY7" fmla="*/ 152400 h 152883"/>
                <a:gd name="connsiteX8" fmla="*/ 374124 w 407462"/>
                <a:gd name="connsiteY8" fmla="*/ 102394 h 152883"/>
                <a:gd name="connsiteX0" fmla="*/ 407462 w 407462"/>
                <a:gd name="connsiteY0" fmla="*/ 0 h 159945"/>
                <a:gd name="connsiteX1" fmla="*/ 252681 w 407462"/>
                <a:gd name="connsiteY1" fmla="*/ 85725 h 159945"/>
                <a:gd name="connsiteX2" fmla="*/ 100281 w 407462"/>
                <a:gd name="connsiteY2" fmla="*/ 64294 h 159945"/>
                <a:gd name="connsiteX3" fmla="*/ 24081 w 407462"/>
                <a:gd name="connsiteY3" fmla="*/ 33337 h 159945"/>
                <a:gd name="connsiteX4" fmla="*/ 268 w 407462"/>
                <a:gd name="connsiteY4" fmla="*/ 64294 h 159945"/>
                <a:gd name="connsiteX5" fmla="*/ 35986 w 407462"/>
                <a:gd name="connsiteY5" fmla="*/ 142875 h 159945"/>
                <a:gd name="connsiteX6" fmla="*/ 100280 w 407462"/>
                <a:gd name="connsiteY6" fmla="*/ 128587 h 159945"/>
                <a:gd name="connsiteX7" fmla="*/ 269350 w 407462"/>
                <a:gd name="connsiteY7" fmla="*/ 159543 h 159945"/>
                <a:gd name="connsiteX8" fmla="*/ 374124 w 407462"/>
                <a:gd name="connsiteY8" fmla="*/ 102394 h 159945"/>
                <a:gd name="connsiteX0" fmla="*/ 407325 w 407325"/>
                <a:gd name="connsiteY0" fmla="*/ 0 h 159945"/>
                <a:gd name="connsiteX1" fmla="*/ 252544 w 407325"/>
                <a:gd name="connsiteY1" fmla="*/ 85725 h 159945"/>
                <a:gd name="connsiteX2" fmla="*/ 100144 w 407325"/>
                <a:gd name="connsiteY2" fmla="*/ 64294 h 159945"/>
                <a:gd name="connsiteX3" fmla="*/ 47757 w 407325"/>
                <a:gd name="connsiteY3" fmla="*/ 57150 h 159945"/>
                <a:gd name="connsiteX4" fmla="*/ 131 w 407325"/>
                <a:gd name="connsiteY4" fmla="*/ 64294 h 159945"/>
                <a:gd name="connsiteX5" fmla="*/ 35849 w 407325"/>
                <a:gd name="connsiteY5" fmla="*/ 142875 h 159945"/>
                <a:gd name="connsiteX6" fmla="*/ 100143 w 407325"/>
                <a:gd name="connsiteY6" fmla="*/ 128587 h 159945"/>
                <a:gd name="connsiteX7" fmla="*/ 269213 w 407325"/>
                <a:gd name="connsiteY7" fmla="*/ 159543 h 159945"/>
                <a:gd name="connsiteX8" fmla="*/ 373987 w 407325"/>
                <a:gd name="connsiteY8" fmla="*/ 102394 h 159945"/>
                <a:gd name="connsiteX0" fmla="*/ 407325 w 407325"/>
                <a:gd name="connsiteY0" fmla="*/ 0 h 159945"/>
                <a:gd name="connsiteX1" fmla="*/ 252544 w 407325"/>
                <a:gd name="connsiteY1" fmla="*/ 85725 h 159945"/>
                <a:gd name="connsiteX2" fmla="*/ 100144 w 407325"/>
                <a:gd name="connsiteY2" fmla="*/ 64294 h 159945"/>
                <a:gd name="connsiteX3" fmla="*/ 47757 w 407325"/>
                <a:gd name="connsiteY3" fmla="*/ 57150 h 159945"/>
                <a:gd name="connsiteX4" fmla="*/ 131 w 407325"/>
                <a:gd name="connsiteY4" fmla="*/ 64294 h 159945"/>
                <a:gd name="connsiteX5" fmla="*/ 35849 w 407325"/>
                <a:gd name="connsiteY5" fmla="*/ 142875 h 159945"/>
                <a:gd name="connsiteX6" fmla="*/ 100143 w 407325"/>
                <a:gd name="connsiteY6" fmla="*/ 128587 h 159945"/>
                <a:gd name="connsiteX7" fmla="*/ 269213 w 407325"/>
                <a:gd name="connsiteY7" fmla="*/ 159543 h 159945"/>
                <a:gd name="connsiteX8" fmla="*/ 373987 w 407325"/>
                <a:gd name="connsiteY8" fmla="*/ 102394 h 159945"/>
                <a:gd name="connsiteX0" fmla="*/ 408971 w 408971"/>
                <a:gd name="connsiteY0" fmla="*/ 0 h 159945"/>
                <a:gd name="connsiteX1" fmla="*/ 254190 w 408971"/>
                <a:gd name="connsiteY1" fmla="*/ 85725 h 159945"/>
                <a:gd name="connsiteX2" fmla="*/ 101790 w 408971"/>
                <a:gd name="connsiteY2" fmla="*/ 64294 h 159945"/>
                <a:gd name="connsiteX3" fmla="*/ 49403 w 408971"/>
                <a:gd name="connsiteY3" fmla="*/ 57150 h 159945"/>
                <a:gd name="connsiteX4" fmla="*/ 1777 w 408971"/>
                <a:gd name="connsiteY4" fmla="*/ 64294 h 159945"/>
                <a:gd name="connsiteX5" fmla="*/ 37495 w 408971"/>
                <a:gd name="connsiteY5" fmla="*/ 142875 h 159945"/>
                <a:gd name="connsiteX6" fmla="*/ 101789 w 408971"/>
                <a:gd name="connsiteY6" fmla="*/ 128587 h 159945"/>
                <a:gd name="connsiteX7" fmla="*/ 270859 w 408971"/>
                <a:gd name="connsiteY7" fmla="*/ 159543 h 159945"/>
                <a:gd name="connsiteX8" fmla="*/ 375633 w 408971"/>
                <a:gd name="connsiteY8" fmla="*/ 102394 h 159945"/>
                <a:gd name="connsiteX0" fmla="*/ 410971 w 410971"/>
                <a:gd name="connsiteY0" fmla="*/ 0 h 159945"/>
                <a:gd name="connsiteX1" fmla="*/ 256190 w 410971"/>
                <a:gd name="connsiteY1" fmla="*/ 85725 h 159945"/>
                <a:gd name="connsiteX2" fmla="*/ 103790 w 410971"/>
                <a:gd name="connsiteY2" fmla="*/ 64294 h 159945"/>
                <a:gd name="connsiteX3" fmla="*/ 51403 w 410971"/>
                <a:gd name="connsiteY3" fmla="*/ 57150 h 159945"/>
                <a:gd name="connsiteX4" fmla="*/ 3777 w 410971"/>
                <a:gd name="connsiteY4" fmla="*/ 64294 h 159945"/>
                <a:gd name="connsiteX5" fmla="*/ 39495 w 410971"/>
                <a:gd name="connsiteY5" fmla="*/ 142875 h 159945"/>
                <a:gd name="connsiteX6" fmla="*/ 103789 w 410971"/>
                <a:gd name="connsiteY6" fmla="*/ 128587 h 159945"/>
                <a:gd name="connsiteX7" fmla="*/ 272859 w 410971"/>
                <a:gd name="connsiteY7" fmla="*/ 159543 h 159945"/>
                <a:gd name="connsiteX8" fmla="*/ 377633 w 410971"/>
                <a:gd name="connsiteY8" fmla="*/ 102394 h 159945"/>
                <a:gd name="connsiteX0" fmla="*/ 419943 w 419943"/>
                <a:gd name="connsiteY0" fmla="*/ 0 h 159945"/>
                <a:gd name="connsiteX1" fmla="*/ 265162 w 419943"/>
                <a:gd name="connsiteY1" fmla="*/ 85725 h 159945"/>
                <a:gd name="connsiteX2" fmla="*/ 112762 w 419943"/>
                <a:gd name="connsiteY2" fmla="*/ 64294 h 159945"/>
                <a:gd name="connsiteX3" fmla="*/ 60375 w 419943"/>
                <a:gd name="connsiteY3" fmla="*/ 57150 h 159945"/>
                <a:gd name="connsiteX4" fmla="*/ 3224 w 419943"/>
                <a:gd name="connsiteY4" fmla="*/ 90488 h 159945"/>
                <a:gd name="connsiteX5" fmla="*/ 48467 w 419943"/>
                <a:gd name="connsiteY5" fmla="*/ 142875 h 159945"/>
                <a:gd name="connsiteX6" fmla="*/ 112761 w 419943"/>
                <a:gd name="connsiteY6" fmla="*/ 128587 h 159945"/>
                <a:gd name="connsiteX7" fmla="*/ 281831 w 419943"/>
                <a:gd name="connsiteY7" fmla="*/ 159543 h 159945"/>
                <a:gd name="connsiteX8" fmla="*/ 386605 w 419943"/>
                <a:gd name="connsiteY8" fmla="*/ 102394 h 159945"/>
                <a:gd name="connsiteX0" fmla="*/ 416756 w 416756"/>
                <a:gd name="connsiteY0" fmla="*/ 0 h 159945"/>
                <a:gd name="connsiteX1" fmla="*/ 261975 w 416756"/>
                <a:gd name="connsiteY1" fmla="*/ 85725 h 159945"/>
                <a:gd name="connsiteX2" fmla="*/ 109575 w 416756"/>
                <a:gd name="connsiteY2" fmla="*/ 64294 h 159945"/>
                <a:gd name="connsiteX3" fmla="*/ 57188 w 416756"/>
                <a:gd name="connsiteY3" fmla="*/ 57150 h 159945"/>
                <a:gd name="connsiteX4" fmla="*/ 37 w 416756"/>
                <a:gd name="connsiteY4" fmla="*/ 90488 h 159945"/>
                <a:gd name="connsiteX5" fmla="*/ 45280 w 416756"/>
                <a:gd name="connsiteY5" fmla="*/ 142875 h 159945"/>
                <a:gd name="connsiteX6" fmla="*/ 109574 w 416756"/>
                <a:gd name="connsiteY6" fmla="*/ 128587 h 159945"/>
                <a:gd name="connsiteX7" fmla="*/ 278644 w 416756"/>
                <a:gd name="connsiteY7" fmla="*/ 159543 h 159945"/>
                <a:gd name="connsiteX8" fmla="*/ 383418 w 416756"/>
                <a:gd name="connsiteY8" fmla="*/ 102394 h 159945"/>
                <a:gd name="connsiteX0" fmla="*/ 416815 w 416815"/>
                <a:gd name="connsiteY0" fmla="*/ 0 h 159945"/>
                <a:gd name="connsiteX1" fmla="*/ 262034 w 416815"/>
                <a:gd name="connsiteY1" fmla="*/ 85725 h 159945"/>
                <a:gd name="connsiteX2" fmla="*/ 109634 w 416815"/>
                <a:gd name="connsiteY2" fmla="*/ 64294 h 159945"/>
                <a:gd name="connsiteX3" fmla="*/ 57247 w 416815"/>
                <a:gd name="connsiteY3" fmla="*/ 57150 h 159945"/>
                <a:gd name="connsiteX4" fmla="*/ 96 w 416815"/>
                <a:gd name="connsiteY4" fmla="*/ 90488 h 159945"/>
                <a:gd name="connsiteX5" fmla="*/ 45339 w 416815"/>
                <a:gd name="connsiteY5" fmla="*/ 142875 h 159945"/>
                <a:gd name="connsiteX6" fmla="*/ 109633 w 416815"/>
                <a:gd name="connsiteY6" fmla="*/ 128587 h 159945"/>
                <a:gd name="connsiteX7" fmla="*/ 278703 w 416815"/>
                <a:gd name="connsiteY7" fmla="*/ 159543 h 159945"/>
                <a:gd name="connsiteX8" fmla="*/ 383477 w 416815"/>
                <a:gd name="connsiteY8" fmla="*/ 102394 h 159945"/>
                <a:gd name="connsiteX0" fmla="*/ 416815 w 416815"/>
                <a:gd name="connsiteY0" fmla="*/ 0 h 159945"/>
                <a:gd name="connsiteX1" fmla="*/ 262034 w 416815"/>
                <a:gd name="connsiteY1" fmla="*/ 85725 h 159945"/>
                <a:gd name="connsiteX2" fmla="*/ 109634 w 416815"/>
                <a:gd name="connsiteY2" fmla="*/ 64294 h 159945"/>
                <a:gd name="connsiteX3" fmla="*/ 57247 w 416815"/>
                <a:gd name="connsiteY3" fmla="*/ 57150 h 159945"/>
                <a:gd name="connsiteX4" fmla="*/ 96 w 416815"/>
                <a:gd name="connsiteY4" fmla="*/ 90488 h 159945"/>
                <a:gd name="connsiteX5" fmla="*/ 45339 w 416815"/>
                <a:gd name="connsiteY5" fmla="*/ 142875 h 159945"/>
                <a:gd name="connsiteX6" fmla="*/ 109633 w 416815"/>
                <a:gd name="connsiteY6" fmla="*/ 128587 h 159945"/>
                <a:gd name="connsiteX7" fmla="*/ 278703 w 416815"/>
                <a:gd name="connsiteY7" fmla="*/ 159543 h 159945"/>
                <a:gd name="connsiteX8" fmla="*/ 383477 w 416815"/>
                <a:gd name="connsiteY8" fmla="*/ 102394 h 159945"/>
                <a:gd name="connsiteX0" fmla="*/ 416756 w 416756"/>
                <a:gd name="connsiteY0" fmla="*/ 0 h 159945"/>
                <a:gd name="connsiteX1" fmla="*/ 261975 w 416756"/>
                <a:gd name="connsiteY1" fmla="*/ 85725 h 159945"/>
                <a:gd name="connsiteX2" fmla="*/ 109575 w 416756"/>
                <a:gd name="connsiteY2" fmla="*/ 64294 h 159945"/>
                <a:gd name="connsiteX3" fmla="*/ 52425 w 416756"/>
                <a:gd name="connsiteY3" fmla="*/ 40481 h 159945"/>
                <a:gd name="connsiteX4" fmla="*/ 37 w 416756"/>
                <a:gd name="connsiteY4" fmla="*/ 90488 h 159945"/>
                <a:gd name="connsiteX5" fmla="*/ 45280 w 416756"/>
                <a:gd name="connsiteY5" fmla="*/ 142875 h 159945"/>
                <a:gd name="connsiteX6" fmla="*/ 109574 w 416756"/>
                <a:gd name="connsiteY6" fmla="*/ 128587 h 159945"/>
                <a:gd name="connsiteX7" fmla="*/ 278644 w 416756"/>
                <a:gd name="connsiteY7" fmla="*/ 159543 h 159945"/>
                <a:gd name="connsiteX8" fmla="*/ 383418 w 416756"/>
                <a:gd name="connsiteY8" fmla="*/ 102394 h 159945"/>
                <a:gd name="connsiteX0" fmla="*/ 416756 w 416756"/>
                <a:gd name="connsiteY0" fmla="*/ 0 h 159945"/>
                <a:gd name="connsiteX1" fmla="*/ 261975 w 416756"/>
                <a:gd name="connsiteY1" fmla="*/ 85725 h 159945"/>
                <a:gd name="connsiteX2" fmla="*/ 109575 w 416756"/>
                <a:gd name="connsiteY2" fmla="*/ 64294 h 159945"/>
                <a:gd name="connsiteX3" fmla="*/ 52425 w 416756"/>
                <a:gd name="connsiteY3" fmla="*/ 40481 h 159945"/>
                <a:gd name="connsiteX4" fmla="*/ 37 w 416756"/>
                <a:gd name="connsiteY4" fmla="*/ 90488 h 159945"/>
                <a:gd name="connsiteX5" fmla="*/ 45280 w 416756"/>
                <a:gd name="connsiteY5" fmla="*/ 142875 h 159945"/>
                <a:gd name="connsiteX6" fmla="*/ 109574 w 416756"/>
                <a:gd name="connsiteY6" fmla="*/ 128587 h 159945"/>
                <a:gd name="connsiteX7" fmla="*/ 278644 w 416756"/>
                <a:gd name="connsiteY7" fmla="*/ 159543 h 159945"/>
                <a:gd name="connsiteX8" fmla="*/ 383418 w 416756"/>
                <a:gd name="connsiteY8" fmla="*/ 102394 h 159945"/>
                <a:gd name="connsiteX0" fmla="*/ 416756 w 416756"/>
                <a:gd name="connsiteY0" fmla="*/ 0 h 159945"/>
                <a:gd name="connsiteX1" fmla="*/ 261975 w 416756"/>
                <a:gd name="connsiteY1" fmla="*/ 85725 h 159945"/>
                <a:gd name="connsiteX2" fmla="*/ 109575 w 416756"/>
                <a:gd name="connsiteY2" fmla="*/ 64294 h 159945"/>
                <a:gd name="connsiteX3" fmla="*/ 52425 w 416756"/>
                <a:gd name="connsiteY3" fmla="*/ 40481 h 159945"/>
                <a:gd name="connsiteX4" fmla="*/ 37 w 416756"/>
                <a:gd name="connsiteY4" fmla="*/ 90488 h 159945"/>
                <a:gd name="connsiteX5" fmla="*/ 45280 w 416756"/>
                <a:gd name="connsiteY5" fmla="*/ 142875 h 159945"/>
                <a:gd name="connsiteX6" fmla="*/ 109574 w 416756"/>
                <a:gd name="connsiteY6" fmla="*/ 128587 h 159945"/>
                <a:gd name="connsiteX7" fmla="*/ 278644 w 416756"/>
                <a:gd name="connsiteY7" fmla="*/ 159543 h 159945"/>
                <a:gd name="connsiteX8" fmla="*/ 383418 w 416756"/>
                <a:gd name="connsiteY8" fmla="*/ 102394 h 159945"/>
                <a:gd name="connsiteX0" fmla="*/ 416944 w 416944"/>
                <a:gd name="connsiteY0" fmla="*/ 0 h 159945"/>
                <a:gd name="connsiteX1" fmla="*/ 262163 w 416944"/>
                <a:gd name="connsiteY1" fmla="*/ 85725 h 159945"/>
                <a:gd name="connsiteX2" fmla="*/ 109763 w 416944"/>
                <a:gd name="connsiteY2" fmla="*/ 64294 h 159945"/>
                <a:gd name="connsiteX3" fmla="*/ 52613 w 416944"/>
                <a:gd name="connsiteY3" fmla="*/ 40481 h 159945"/>
                <a:gd name="connsiteX4" fmla="*/ 225 w 416944"/>
                <a:gd name="connsiteY4" fmla="*/ 90488 h 159945"/>
                <a:gd name="connsiteX5" fmla="*/ 45468 w 416944"/>
                <a:gd name="connsiteY5" fmla="*/ 142875 h 159945"/>
                <a:gd name="connsiteX6" fmla="*/ 109762 w 416944"/>
                <a:gd name="connsiteY6" fmla="*/ 128587 h 159945"/>
                <a:gd name="connsiteX7" fmla="*/ 278832 w 416944"/>
                <a:gd name="connsiteY7" fmla="*/ 159543 h 159945"/>
                <a:gd name="connsiteX8" fmla="*/ 383606 w 416944"/>
                <a:gd name="connsiteY8" fmla="*/ 102394 h 159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944" h="159945">
                  <a:moveTo>
                    <a:pt x="416944" y="0"/>
                  </a:moveTo>
                  <a:lnTo>
                    <a:pt x="262163" y="85725"/>
                  </a:lnTo>
                  <a:cubicBezTo>
                    <a:pt x="227238" y="84931"/>
                    <a:pt x="144688" y="71835"/>
                    <a:pt x="109763" y="64294"/>
                  </a:cubicBezTo>
                  <a:cubicBezTo>
                    <a:pt x="74838" y="56753"/>
                    <a:pt x="97136" y="39397"/>
                    <a:pt x="52613" y="40481"/>
                  </a:cubicBezTo>
                  <a:cubicBezTo>
                    <a:pt x="2923" y="41691"/>
                    <a:pt x="1416" y="73422"/>
                    <a:pt x="225" y="90488"/>
                  </a:cubicBezTo>
                  <a:cubicBezTo>
                    <a:pt x="-966" y="107554"/>
                    <a:pt x="1019" y="136525"/>
                    <a:pt x="45468" y="142875"/>
                  </a:cubicBezTo>
                  <a:cubicBezTo>
                    <a:pt x="64603" y="145609"/>
                    <a:pt x="70868" y="125809"/>
                    <a:pt x="109762" y="128587"/>
                  </a:cubicBezTo>
                  <a:cubicBezTo>
                    <a:pt x="148656" y="131365"/>
                    <a:pt x="233191" y="163909"/>
                    <a:pt x="278832" y="159543"/>
                  </a:cubicBezTo>
                  <a:cubicBezTo>
                    <a:pt x="324473" y="155177"/>
                    <a:pt x="358306" y="112812"/>
                    <a:pt x="383606" y="102394"/>
                  </a:cubicBezTo>
                </a:path>
              </a:pathLst>
            </a:custGeom>
            <a:grp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entury" panose="02040604050505020304" pitchFamily="18" charset="0"/>
                <a:ea typeface="メイリオ" panose="020B0604030504040204" pitchFamily="50" charset="-128"/>
                <a:cs typeface="+mn-cs"/>
              </a:endParaRPr>
            </a:p>
          </p:txBody>
        </p:sp>
        <p:sp>
          <p:nvSpPr>
            <p:cNvPr id="53" name="フリーフォーム 52"/>
            <p:cNvSpPr/>
            <p:nvPr/>
          </p:nvSpPr>
          <p:spPr>
            <a:xfrm>
              <a:off x="7380343" y="1478841"/>
              <a:ext cx="416944" cy="159945"/>
            </a:xfrm>
            <a:custGeom>
              <a:avLst/>
              <a:gdLst>
                <a:gd name="connsiteX0" fmla="*/ 497681 w 497681"/>
                <a:gd name="connsiteY0" fmla="*/ 0 h 150592"/>
                <a:gd name="connsiteX1" fmla="*/ 485775 w 497681"/>
                <a:gd name="connsiteY1" fmla="*/ 4762 h 150592"/>
                <a:gd name="connsiteX2" fmla="*/ 476250 w 497681"/>
                <a:gd name="connsiteY2" fmla="*/ 7144 h 150592"/>
                <a:gd name="connsiteX3" fmla="*/ 466725 w 497681"/>
                <a:gd name="connsiteY3" fmla="*/ 11906 h 150592"/>
                <a:gd name="connsiteX4" fmla="*/ 445293 w 497681"/>
                <a:gd name="connsiteY4" fmla="*/ 14287 h 150592"/>
                <a:gd name="connsiteX5" fmla="*/ 411956 w 497681"/>
                <a:gd name="connsiteY5" fmla="*/ 23812 h 150592"/>
                <a:gd name="connsiteX6" fmla="*/ 395287 w 497681"/>
                <a:gd name="connsiteY6" fmla="*/ 28575 h 150592"/>
                <a:gd name="connsiteX7" fmla="*/ 378618 w 497681"/>
                <a:gd name="connsiteY7" fmla="*/ 30956 h 150592"/>
                <a:gd name="connsiteX8" fmla="*/ 364331 w 497681"/>
                <a:gd name="connsiteY8" fmla="*/ 35719 h 150592"/>
                <a:gd name="connsiteX9" fmla="*/ 285750 w 497681"/>
                <a:gd name="connsiteY9" fmla="*/ 47625 h 150592"/>
                <a:gd name="connsiteX10" fmla="*/ 180975 w 497681"/>
                <a:gd name="connsiteY10" fmla="*/ 45244 h 150592"/>
                <a:gd name="connsiteX11" fmla="*/ 161925 w 497681"/>
                <a:gd name="connsiteY11" fmla="*/ 40481 h 150592"/>
                <a:gd name="connsiteX12" fmla="*/ 116681 w 497681"/>
                <a:gd name="connsiteY12" fmla="*/ 38100 h 150592"/>
                <a:gd name="connsiteX13" fmla="*/ 85725 w 497681"/>
                <a:gd name="connsiteY13" fmla="*/ 33337 h 150592"/>
                <a:gd name="connsiteX14" fmla="*/ 23812 w 497681"/>
                <a:gd name="connsiteY14" fmla="*/ 38100 h 150592"/>
                <a:gd name="connsiteX15" fmla="*/ 11906 w 497681"/>
                <a:gd name="connsiteY15" fmla="*/ 42862 h 150592"/>
                <a:gd name="connsiteX16" fmla="*/ 7143 w 497681"/>
                <a:gd name="connsiteY16" fmla="*/ 50006 h 150592"/>
                <a:gd name="connsiteX17" fmla="*/ 0 w 497681"/>
                <a:gd name="connsiteY17" fmla="*/ 57150 h 150592"/>
                <a:gd name="connsiteX18" fmla="*/ 2381 w 497681"/>
                <a:gd name="connsiteY18" fmla="*/ 80962 h 150592"/>
                <a:gd name="connsiteX19" fmla="*/ 9525 w 497681"/>
                <a:gd name="connsiteY19" fmla="*/ 88106 h 150592"/>
                <a:gd name="connsiteX20" fmla="*/ 23812 w 497681"/>
                <a:gd name="connsiteY20" fmla="*/ 109537 h 150592"/>
                <a:gd name="connsiteX21" fmla="*/ 30956 w 497681"/>
                <a:gd name="connsiteY21" fmla="*/ 119062 h 150592"/>
                <a:gd name="connsiteX22" fmla="*/ 40481 w 497681"/>
                <a:gd name="connsiteY22" fmla="*/ 121444 h 150592"/>
                <a:gd name="connsiteX23" fmla="*/ 47625 w 497681"/>
                <a:gd name="connsiteY23" fmla="*/ 128587 h 150592"/>
                <a:gd name="connsiteX24" fmla="*/ 57150 w 497681"/>
                <a:gd name="connsiteY24" fmla="*/ 133350 h 150592"/>
                <a:gd name="connsiteX25" fmla="*/ 80962 w 497681"/>
                <a:gd name="connsiteY25" fmla="*/ 138112 h 150592"/>
                <a:gd name="connsiteX26" fmla="*/ 102393 w 497681"/>
                <a:gd name="connsiteY26" fmla="*/ 140494 h 150592"/>
                <a:gd name="connsiteX27" fmla="*/ 135731 w 497681"/>
                <a:gd name="connsiteY27" fmla="*/ 147637 h 150592"/>
                <a:gd name="connsiteX28" fmla="*/ 159543 w 497681"/>
                <a:gd name="connsiteY28" fmla="*/ 150019 h 150592"/>
                <a:gd name="connsiteX29" fmla="*/ 347662 w 497681"/>
                <a:gd name="connsiteY29" fmla="*/ 145256 h 150592"/>
                <a:gd name="connsiteX30" fmla="*/ 366712 w 497681"/>
                <a:gd name="connsiteY30" fmla="*/ 140494 h 150592"/>
                <a:gd name="connsiteX31" fmla="*/ 378618 w 497681"/>
                <a:gd name="connsiteY31" fmla="*/ 135731 h 150592"/>
                <a:gd name="connsiteX32" fmla="*/ 390525 w 497681"/>
                <a:gd name="connsiteY32" fmla="*/ 133350 h 150592"/>
                <a:gd name="connsiteX33" fmla="*/ 421481 w 497681"/>
                <a:gd name="connsiteY33" fmla="*/ 116681 h 150592"/>
                <a:gd name="connsiteX34" fmla="*/ 435768 w 497681"/>
                <a:gd name="connsiteY34" fmla="*/ 111919 h 150592"/>
                <a:gd name="connsiteX35" fmla="*/ 445293 w 497681"/>
                <a:gd name="connsiteY35" fmla="*/ 107156 h 150592"/>
                <a:gd name="connsiteX36" fmla="*/ 459581 w 497681"/>
                <a:gd name="connsiteY36" fmla="*/ 102394 h 150592"/>
                <a:gd name="connsiteX37" fmla="*/ 469106 w 497681"/>
                <a:gd name="connsiteY37" fmla="*/ 97631 h 150592"/>
                <a:gd name="connsiteX0" fmla="*/ 497681 w 497681"/>
                <a:gd name="connsiteY0" fmla="*/ 0 h 150592"/>
                <a:gd name="connsiteX1" fmla="*/ 485775 w 497681"/>
                <a:gd name="connsiteY1" fmla="*/ 4762 h 150592"/>
                <a:gd name="connsiteX2" fmla="*/ 476250 w 497681"/>
                <a:gd name="connsiteY2" fmla="*/ 7144 h 150592"/>
                <a:gd name="connsiteX3" fmla="*/ 466725 w 497681"/>
                <a:gd name="connsiteY3" fmla="*/ 11906 h 150592"/>
                <a:gd name="connsiteX4" fmla="*/ 445293 w 497681"/>
                <a:gd name="connsiteY4" fmla="*/ 14287 h 150592"/>
                <a:gd name="connsiteX5" fmla="*/ 411956 w 497681"/>
                <a:gd name="connsiteY5" fmla="*/ 23812 h 150592"/>
                <a:gd name="connsiteX6" fmla="*/ 395287 w 497681"/>
                <a:gd name="connsiteY6" fmla="*/ 28575 h 150592"/>
                <a:gd name="connsiteX7" fmla="*/ 378618 w 497681"/>
                <a:gd name="connsiteY7" fmla="*/ 30956 h 150592"/>
                <a:gd name="connsiteX8" fmla="*/ 364331 w 497681"/>
                <a:gd name="connsiteY8" fmla="*/ 35719 h 150592"/>
                <a:gd name="connsiteX9" fmla="*/ 285750 w 497681"/>
                <a:gd name="connsiteY9" fmla="*/ 47625 h 150592"/>
                <a:gd name="connsiteX10" fmla="*/ 180975 w 497681"/>
                <a:gd name="connsiteY10" fmla="*/ 45244 h 150592"/>
                <a:gd name="connsiteX11" fmla="*/ 161925 w 497681"/>
                <a:gd name="connsiteY11" fmla="*/ 40481 h 150592"/>
                <a:gd name="connsiteX12" fmla="*/ 116681 w 497681"/>
                <a:gd name="connsiteY12" fmla="*/ 38100 h 150592"/>
                <a:gd name="connsiteX13" fmla="*/ 85725 w 497681"/>
                <a:gd name="connsiteY13" fmla="*/ 33337 h 150592"/>
                <a:gd name="connsiteX14" fmla="*/ 23812 w 497681"/>
                <a:gd name="connsiteY14" fmla="*/ 38100 h 150592"/>
                <a:gd name="connsiteX15" fmla="*/ 11906 w 497681"/>
                <a:gd name="connsiteY15" fmla="*/ 42862 h 150592"/>
                <a:gd name="connsiteX16" fmla="*/ 7143 w 497681"/>
                <a:gd name="connsiteY16" fmla="*/ 50006 h 150592"/>
                <a:gd name="connsiteX17" fmla="*/ 0 w 497681"/>
                <a:gd name="connsiteY17" fmla="*/ 57150 h 150592"/>
                <a:gd name="connsiteX18" fmla="*/ 2381 w 497681"/>
                <a:gd name="connsiteY18" fmla="*/ 80962 h 150592"/>
                <a:gd name="connsiteX19" fmla="*/ 9525 w 497681"/>
                <a:gd name="connsiteY19" fmla="*/ 88106 h 150592"/>
                <a:gd name="connsiteX20" fmla="*/ 23812 w 497681"/>
                <a:gd name="connsiteY20" fmla="*/ 109537 h 150592"/>
                <a:gd name="connsiteX21" fmla="*/ 30956 w 497681"/>
                <a:gd name="connsiteY21" fmla="*/ 119062 h 150592"/>
                <a:gd name="connsiteX22" fmla="*/ 40481 w 497681"/>
                <a:gd name="connsiteY22" fmla="*/ 121444 h 150592"/>
                <a:gd name="connsiteX23" fmla="*/ 57150 w 497681"/>
                <a:gd name="connsiteY23" fmla="*/ 133350 h 150592"/>
                <a:gd name="connsiteX24" fmla="*/ 80962 w 497681"/>
                <a:gd name="connsiteY24" fmla="*/ 138112 h 150592"/>
                <a:gd name="connsiteX25" fmla="*/ 102393 w 497681"/>
                <a:gd name="connsiteY25" fmla="*/ 140494 h 150592"/>
                <a:gd name="connsiteX26" fmla="*/ 135731 w 497681"/>
                <a:gd name="connsiteY26" fmla="*/ 147637 h 150592"/>
                <a:gd name="connsiteX27" fmla="*/ 159543 w 497681"/>
                <a:gd name="connsiteY27" fmla="*/ 150019 h 150592"/>
                <a:gd name="connsiteX28" fmla="*/ 347662 w 497681"/>
                <a:gd name="connsiteY28" fmla="*/ 145256 h 150592"/>
                <a:gd name="connsiteX29" fmla="*/ 366712 w 497681"/>
                <a:gd name="connsiteY29" fmla="*/ 140494 h 150592"/>
                <a:gd name="connsiteX30" fmla="*/ 378618 w 497681"/>
                <a:gd name="connsiteY30" fmla="*/ 135731 h 150592"/>
                <a:gd name="connsiteX31" fmla="*/ 390525 w 497681"/>
                <a:gd name="connsiteY31" fmla="*/ 133350 h 150592"/>
                <a:gd name="connsiteX32" fmla="*/ 421481 w 497681"/>
                <a:gd name="connsiteY32" fmla="*/ 116681 h 150592"/>
                <a:gd name="connsiteX33" fmla="*/ 435768 w 497681"/>
                <a:gd name="connsiteY33" fmla="*/ 111919 h 150592"/>
                <a:gd name="connsiteX34" fmla="*/ 445293 w 497681"/>
                <a:gd name="connsiteY34" fmla="*/ 107156 h 150592"/>
                <a:gd name="connsiteX35" fmla="*/ 459581 w 497681"/>
                <a:gd name="connsiteY35" fmla="*/ 102394 h 150592"/>
                <a:gd name="connsiteX36" fmla="*/ 469106 w 497681"/>
                <a:gd name="connsiteY36" fmla="*/ 97631 h 150592"/>
                <a:gd name="connsiteX0" fmla="*/ 497681 w 497681"/>
                <a:gd name="connsiteY0" fmla="*/ 0 h 150592"/>
                <a:gd name="connsiteX1" fmla="*/ 485775 w 497681"/>
                <a:gd name="connsiteY1" fmla="*/ 4762 h 150592"/>
                <a:gd name="connsiteX2" fmla="*/ 476250 w 497681"/>
                <a:gd name="connsiteY2" fmla="*/ 7144 h 150592"/>
                <a:gd name="connsiteX3" fmla="*/ 466725 w 497681"/>
                <a:gd name="connsiteY3" fmla="*/ 11906 h 150592"/>
                <a:gd name="connsiteX4" fmla="*/ 445293 w 497681"/>
                <a:gd name="connsiteY4" fmla="*/ 14287 h 150592"/>
                <a:gd name="connsiteX5" fmla="*/ 411956 w 497681"/>
                <a:gd name="connsiteY5" fmla="*/ 23812 h 150592"/>
                <a:gd name="connsiteX6" fmla="*/ 395287 w 497681"/>
                <a:gd name="connsiteY6" fmla="*/ 28575 h 150592"/>
                <a:gd name="connsiteX7" fmla="*/ 378618 w 497681"/>
                <a:gd name="connsiteY7" fmla="*/ 30956 h 150592"/>
                <a:gd name="connsiteX8" fmla="*/ 364331 w 497681"/>
                <a:gd name="connsiteY8" fmla="*/ 35719 h 150592"/>
                <a:gd name="connsiteX9" fmla="*/ 285750 w 497681"/>
                <a:gd name="connsiteY9" fmla="*/ 47625 h 150592"/>
                <a:gd name="connsiteX10" fmla="*/ 180975 w 497681"/>
                <a:gd name="connsiteY10" fmla="*/ 45244 h 150592"/>
                <a:gd name="connsiteX11" fmla="*/ 161925 w 497681"/>
                <a:gd name="connsiteY11" fmla="*/ 40481 h 150592"/>
                <a:gd name="connsiteX12" fmla="*/ 116681 w 497681"/>
                <a:gd name="connsiteY12" fmla="*/ 38100 h 150592"/>
                <a:gd name="connsiteX13" fmla="*/ 85725 w 497681"/>
                <a:gd name="connsiteY13" fmla="*/ 33337 h 150592"/>
                <a:gd name="connsiteX14" fmla="*/ 23812 w 497681"/>
                <a:gd name="connsiteY14" fmla="*/ 38100 h 150592"/>
                <a:gd name="connsiteX15" fmla="*/ 11906 w 497681"/>
                <a:gd name="connsiteY15" fmla="*/ 42862 h 150592"/>
                <a:gd name="connsiteX16" fmla="*/ 7143 w 497681"/>
                <a:gd name="connsiteY16" fmla="*/ 50006 h 150592"/>
                <a:gd name="connsiteX17" fmla="*/ 0 w 497681"/>
                <a:gd name="connsiteY17" fmla="*/ 57150 h 150592"/>
                <a:gd name="connsiteX18" fmla="*/ 2381 w 497681"/>
                <a:gd name="connsiteY18" fmla="*/ 80962 h 150592"/>
                <a:gd name="connsiteX19" fmla="*/ 9525 w 497681"/>
                <a:gd name="connsiteY19" fmla="*/ 88106 h 150592"/>
                <a:gd name="connsiteX20" fmla="*/ 23812 w 497681"/>
                <a:gd name="connsiteY20" fmla="*/ 109537 h 150592"/>
                <a:gd name="connsiteX21" fmla="*/ 40481 w 497681"/>
                <a:gd name="connsiteY21" fmla="*/ 121444 h 150592"/>
                <a:gd name="connsiteX22" fmla="*/ 57150 w 497681"/>
                <a:gd name="connsiteY22" fmla="*/ 133350 h 150592"/>
                <a:gd name="connsiteX23" fmla="*/ 80962 w 497681"/>
                <a:gd name="connsiteY23" fmla="*/ 138112 h 150592"/>
                <a:gd name="connsiteX24" fmla="*/ 102393 w 497681"/>
                <a:gd name="connsiteY24" fmla="*/ 140494 h 150592"/>
                <a:gd name="connsiteX25" fmla="*/ 135731 w 497681"/>
                <a:gd name="connsiteY25" fmla="*/ 147637 h 150592"/>
                <a:gd name="connsiteX26" fmla="*/ 159543 w 497681"/>
                <a:gd name="connsiteY26" fmla="*/ 150019 h 150592"/>
                <a:gd name="connsiteX27" fmla="*/ 347662 w 497681"/>
                <a:gd name="connsiteY27" fmla="*/ 145256 h 150592"/>
                <a:gd name="connsiteX28" fmla="*/ 366712 w 497681"/>
                <a:gd name="connsiteY28" fmla="*/ 140494 h 150592"/>
                <a:gd name="connsiteX29" fmla="*/ 378618 w 497681"/>
                <a:gd name="connsiteY29" fmla="*/ 135731 h 150592"/>
                <a:gd name="connsiteX30" fmla="*/ 390525 w 497681"/>
                <a:gd name="connsiteY30" fmla="*/ 133350 h 150592"/>
                <a:gd name="connsiteX31" fmla="*/ 421481 w 497681"/>
                <a:gd name="connsiteY31" fmla="*/ 116681 h 150592"/>
                <a:gd name="connsiteX32" fmla="*/ 435768 w 497681"/>
                <a:gd name="connsiteY32" fmla="*/ 111919 h 150592"/>
                <a:gd name="connsiteX33" fmla="*/ 445293 w 497681"/>
                <a:gd name="connsiteY33" fmla="*/ 107156 h 150592"/>
                <a:gd name="connsiteX34" fmla="*/ 459581 w 497681"/>
                <a:gd name="connsiteY34" fmla="*/ 102394 h 150592"/>
                <a:gd name="connsiteX35" fmla="*/ 469106 w 497681"/>
                <a:gd name="connsiteY35" fmla="*/ 97631 h 150592"/>
                <a:gd name="connsiteX0" fmla="*/ 497681 w 497681"/>
                <a:gd name="connsiteY0" fmla="*/ 0 h 150592"/>
                <a:gd name="connsiteX1" fmla="*/ 485775 w 497681"/>
                <a:gd name="connsiteY1" fmla="*/ 4762 h 150592"/>
                <a:gd name="connsiteX2" fmla="*/ 476250 w 497681"/>
                <a:gd name="connsiteY2" fmla="*/ 7144 h 150592"/>
                <a:gd name="connsiteX3" fmla="*/ 466725 w 497681"/>
                <a:gd name="connsiteY3" fmla="*/ 11906 h 150592"/>
                <a:gd name="connsiteX4" fmla="*/ 445293 w 497681"/>
                <a:gd name="connsiteY4" fmla="*/ 14287 h 150592"/>
                <a:gd name="connsiteX5" fmla="*/ 411956 w 497681"/>
                <a:gd name="connsiteY5" fmla="*/ 23812 h 150592"/>
                <a:gd name="connsiteX6" fmla="*/ 395287 w 497681"/>
                <a:gd name="connsiteY6" fmla="*/ 28575 h 150592"/>
                <a:gd name="connsiteX7" fmla="*/ 378618 w 497681"/>
                <a:gd name="connsiteY7" fmla="*/ 30956 h 150592"/>
                <a:gd name="connsiteX8" fmla="*/ 364331 w 497681"/>
                <a:gd name="connsiteY8" fmla="*/ 35719 h 150592"/>
                <a:gd name="connsiteX9" fmla="*/ 285750 w 497681"/>
                <a:gd name="connsiteY9" fmla="*/ 47625 h 150592"/>
                <a:gd name="connsiteX10" fmla="*/ 180975 w 497681"/>
                <a:gd name="connsiteY10" fmla="*/ 45244 h 150592"/>
                <a:gd name="connsiteX11" fmla="*/ 161925 w 497681"/>
                <a:gd name="connsiteY11" fmla="*/ 40481 h 150592"/>
                <a:gd name="connsiteX12" fmla="*/ 116681 w 497681"/>
                <a:gd name="connsiteY12" fmla="*/ 38100 h 150592"/>
                <a:gd name="connsiteX13" fmla="*/ 85725 w 497681"/>
                <a:gd name="connsiteY13" fmla="*/ 33337 h 150592"/>
                <a:gd name="connsiteX14" fmla="*/ 23812 w 497681"/>
                <a:gd name="connsiteY14" fmla="*/ 38100 h 150592"/>
                <a:gd name="connsiteX15" fmla="*/ 11906 w 497681"/>
                <a:gd name="connsiteY15" fmla="*/ 42862 h 150592"/>
                <a:gd name="connsiteX16" fmla="*/ 7143 w 497681"/>
                <a:gd name="connsiteY16" fmla="*/ 50006 h 150592"/>
                <a:gd name="connsiteX17" fmla="*/ 0 w 497681"/>
                <a:gd name="connsiteY17" fmla="*/ 57150 h 150592"/>
                <a:gd name="connsiteX18" fmla="*/ 2381 w 497681"/>
                <a:gd name="connsiteY18" fmla="*/ 80962 h 150592"/>
                <a:gd name="connsiteX19" fmla="*/ 9525 w 497681"/>
                <a:gd name="connsiteY19" fmla="*/ 88106 h 150592"/>
                <a:gd name="connsiteX20" fmla="*/ 16668 w 497681"/>
                <a:gd name="connsiteY20" fmla="*/ 119062 h 150592"/>
                <a:gd name="connsiteX21" fmla="*/ 40481 w 497681"/>
                <a:gd name="connsiteY21" fmla="*/ 121444 h 150592"/>
                <a:gd name="connsiteX22" fmla="*/ 57150 w 497681"/>
                <a:gd name="connsiteY22" fmla="*/ 133350 h 150592"/>
                <a:gd name="connsiteX23" fmla="*/ 80962 w 497681"/>
                <a:gd name="connsiteY23" fmla="*/ 138112 h 150592"/>
                <a:gd name="connsiteX24" fmla="*/ 102393 w 497681"/>
                <a:gd name="connsiteY24" fmla="*/ 140494 h 150592"/>
                <a:gd name="connsiteX25" fmla="*/ 135731 w 497681"/>
                <a:gd name="connsiteY25" fmla="*/ 147637 h 150592"/>
                <a:gd name="connsiteX26" fmla="*/ 159543 w 497681"/>
                <a:gd name="connsiteY26" fmla="*/ 150019 h 150592"/>
                <a:gd name="connsiteX27" fmla="*/ 347662 w 497681"/>
                <a:gd name="connsiteY27" fmla="*/ 145256 h 150592"/>
                <a:gd name="connsiteX28" fmla="*/ 366712 w 497681"/>
                <a:gd name="connsiteY28" fmla="*/ 140494 h 150592"/>
                <a:gd name="connsiteX29" fmla="*/ 378618 w 497681"/>
                <a:gd name="connsiteY29" fmla="*/ 135731 h 150592"/>
                <a:gd name="connsiteX30" fmla="*/ 390525 w 497681"/>
                <a:gd name="connsiteY30" fmla="*/ 133350 h 150592"/>
                <a:gd name="connsiteX31" fmla="*/ 421481 w 497681"/>
                <a:gd name="connsiteY31" fmla="*/ 116681 h 150592"/>
                <a:gd name="connsiteX32" fmla="*/ 435768 w 497681"/>
                <a:gd name="connsiteY32" fmla="*/ 111919 h 150592"/>
                <a:gd name="connsiteX33" fmla="*/ 445293 w 497681"/>
                <a:gd name="connsiteY33" fmla="*/ 107156 h 150592"/>
                <a:gd name="connsiteX34" fmla="*/ 459581 w 497681"/>
                <a:gd name="connsiteY34" fmla="*/ 102394 h 150592"/>
                <a:gd name="connsiteX35" fmla="*/ 469106 w 497681"/>
                <a:gd name="connsiteY35" fmla="*/ 97631 h 150592"/>
                <a:gd name="connsiteX0" fmla="*/ 497681 w 497681"/>
                <a:gd name="connsiteY0" fmla="*/ 0 h 150592"/>
                <a:gd name="connsiteX1" fmla="*/ 485775 w 497681"/>
                <a:gd name="connsiteY1" fmla="*/ 4762 h 150592"/>
                <a:gd name="connsiteX2" fmla="*/ 476250 w 497681"/>
                <a:gd name="connsiteY2" fmla="*/ 7144 h 150592"/>
                <a:gd name="connsiteX3" fmla="*/ 466725 w 497681"/>
                <a:gd name="connsiteY3" fmla="*/ 11906 h 150592"/>
                <a:gd name="connsiteX4" fmla="*/ 445293 w 497681"/>
                <a:gd name="connsiteY4" fmla="*/ 14287 h 150592"/>
                <a:gd name="connsiteX5" fmla="*/ 411956 w 497681"/>
                <a:gd name="connsiteY5" fmla="*/ 23812 h 150592"/>
                <a:gd name="connsiteX6" fmla="*/ 395287 w 497681"/>
                <a:gd name="connsiteY6" fmla="*/ 28575 h 150592"/>
                <a:gd name="connsiteX7" fmla="*/ 378618 w 497681"/>
                <a:gd name="connsiteY7" fmla="*/ 30956 h 150592"/>
                <a:gd name="connsiteX8" fmla="*/ 364331 w 497681"/>
                <a:gd name="connsiteY8" fmla="*/ 35719 h 150592"/>
                <a:gd name="connsiteX9" fmla="*/ 285750 w 497681"/>
                <a:gd name="connsiteY9" fmla="*/ 47625 h 150592"/>
                <a:gd name="connsiteX10" fmla="*/ 180975 w 497681"/>
                <a:gd name="connsiteY10" fmla="*/ 45244 h 150592"/>
                <a:gd name="connsiteX11" fmla="*/ 161925 w 497681"/>
                <a:gd name="connsiteY11" fmla="*/ 40481 h 150592"/>
                <a:gd name="connsiteX12" fmla="*/ 116681 w 497681"/>
                <a:gd name="connsiteY12" fmla="*/ 38100 h 150592"/>
                <a:gd name="connsiteX13" fmla="*/ 85725 w 497681"/>
                <a:gd name="connsiteY13" fmla="*/ 33337 h 150592"/>
                <a:gd name="connsiteX14" fmla="*/ 23812 w 497681"/>
                <a:gd name="connsiteY14" fmla="*/ 38100 h 150592"/>
                <a:gd name="connsiteX15" fmla="*/ 11906 w 497681"/>
                <a:gd name="connsiteY15" fmla="*/ 42862 h 150592"/>
                <a:gd name="connsiteX16" fmla="*/ 7143 w 497681"/>
                <a:gd name="connsiteY16" fmla="*/ 50006 h 150592"/>
                <a:gd name="connsiteX17" fmla="*/ 0 w 497681"/>
                <a:gd name="connsiteY17" fmla="*/ 57150 h 150592"/>
                <a:gd name="connsiteX18" fmla="*/ 2381 w 497681"/>
                <a:gd name="connsiteY18" fmla="*/ 80962 h 150592"/>
                <a:gd name="connsiteX19" fmla="*/ 9525 w 497681"/>
                <a:gd name="connsiteY19" fmla="*/ 88106 h 150592"/>
                <a:gd name="connsiteX20" fmla="*/ 40481 w 497681"/>
                <a:gd name="connsiteY20" fmla="*/ 121444 h 150592"/>
                <a:gd name="connsiteX21" fmla="*/ 57150 w 497681"/>
                <a:gd name="connsiteY21" fmla="*/ 133350 h 150592"/>
                <a:gd name="connsiteX22" fmla="*/ 80962 w 497681"/>
                <a:gd name="connsiteY22" fmla="*/ 138112 h 150592"/>
                <a:gd name="connsiteX23" fmla="*/ 102393 w 497681"/>
                <a:gd name="connsiteY23" fmla="*/ 140494 h 150592"/>
                <a:gd name="connsiteX24" fmla="*/ 135731 w 497681"/>
                <a:gd name="connsiteY24" fmla="*/ 147637 h 150592"/>
                <a:gd name="connsiteX25" fmla="*/ 159543 w 497681"/>
                <a:gd name="connsiteY25" fmla="*/ 150019 h 150592"/>
                <a:gd name="connsiteX26" fmla="*/ 347662 w 497681"/>
                <a:gd name="connsiteY26" fmla="*/ 145256 h 150592"/>
                <a:gd name="connsiteX27" fmla="*/ 366712 w 497681"/>
                <a:gd name="connsiteY27" fmla="*/ 140494 h 150592"/>
                <a:gd name="connsiteX28" fmla="*/ 378618 w 497681"/>
                <a:gd name="connsiteY28" fmla="*/ 135731 h 150592"/>
                <a:gd name="connsiteX29" fmla="*/ 390525 w 497681"/>
                <a:gd name="connsiteY29" fmla="*/ 133350 h 150592"/>
                <a:gd name="connsiteX30" fmla="*/ 421481 w 497681"/>
                <a:gd name="connsiteY30" fmla="*/ 116681 h 150592"/>
                <a:gd name="connsiteX31" fmla="*/ 435768 w 497681"/>
                <a:gd name="connsiteY31" fmla="*/ 111919 h 150592"/>
                <a:gd name="connsiteX32" fmla="*/ 445293 w 497681"/>
                <a:gd name="connsiteY32" fmla="*/ 107156 h 150592"/>
                <a:gd name="connsiteX33" fmla="*/ 459581 w 497681"/>
                <a:gd name="connsiteY33" fmla="*/ 102394 h 150592"/>
                <a:gd name="connsiteX34" fmla="*/ 469106 w 497681"/>
                <a:gd name="connsiteY34" fmla="*/ 97631 h 150592"/>
                <a:gd name="connsiteX0" fmla="*/ 497681 w 497681"/>
                <a:gd name="connsiteY0" fmla="*/ 0 h 150592"/>
                <a:gd name="connsiteX1" fmla="*/ 485775 w 497681"/>
                <a:gd name="connsiteY1" fmla="*/ 4762 h 150592"/>
                <a:gd name="connsiteX2" fmla="*/ 476250 w 497681"/>
                <a:gd name="connsiteY2" fmla="*/ 7144 h 150592"/>
                <a:gd name="connsiteX3" fmla="*/ 466725 w 497681"/>
                <a:gd name="connsiteY3" fmla="*/ 11906 h 150592"/>
                <a:gd name="connsiteX4" fmla="*/ 445293 w 497681"/>
                <a:gd name="connsiteY4" fmla="*/ 14287 h 150592"/>
                <a:gd name="connsiteX5" fmla="*/ 411956 w 497681"/>
                <a:gd name="connsiteY5" fmla="*/ 23812 h 150592"/>
                <a:gd name="connsiteX6" fmla="*/ 395287 w 497681"/>
                <a:gd name="connsiteY6" fmla="*/ 28575 h 150592"/>
                <a:gd name="connsiteX7" fmla="*/ 378618 w 497681"/>
                <a:gd name="connsiteY7" fmla="*/ 30956 h 150592"/>
                <a:gd name="connsiteX8" fmla="*/ 364331 w 497681"/>
                <a:gd name="connsiteY8" fmla="*/ 35719 h 150592"/>
                <a:gd name="connsiteX9" fmla="*/ 285750 w 497681"/>
                <a:gd name="connsiteY9" fmla="*/ 47625 h 150592"/>
                <a:gd name="connsiteX10" fmla="*/ 180975 w 497681"/>
                <a:gd name="connsiteY10" fmla="*/ 45244 h 150592"/>
                <a:gd name="connsiteX11" fmla="*/ 161925 w 497681"/>
                <a:gd name="connsiteY11" fmla="*/ 40481 h 150592"/>
                <a:gd name="connsiteX12" fmla="*/ 116681 w 497681"/>
                <a:gd name="connsiteY12" fmla="*/ 38100 h 150592"/>
                <a:gd name="connsiteX13" fmla="*/ 85725 w 497681"/>
                <a:gd name="connsiteY13" fmla="*/ 33337 h 150592"/>
                <a:gd name="connsiteX14" fmla="*/ 23812 w 497681"/>
                <a:gd name="connsiteY14" fmla="*/ 38100 h 150592"/>
                <a:gd name="connsiteX15" fmla="*/ 11906 w 497681"/>
                <a:gd name="connsiteY15" fmla="*/ 42862 h 150592"/>
                <a:gd name="connsiteX16" fmla="*/ 7143 w 497681"/>
                <a:gd name="connsiteY16" fmla="*/ 50006 h 150592"/>
                <a:gd name="connsiteX17" fmla="*/ 0 w 497681"/>
                <a:gd name="connsiteY17" fmla="*/ 57150 h 150592"/>
                <a:gd name="connsiteX18" fmla="*/ 2381 w 497681"/>
                <a:gd name="connsiteY18" fmla="*/ 80962 h 150592"/>
                <a:gd name="connsiteX19" fmla="*/ 9525 w 497681"/>
                <a:gd name="connsiteY19" fmla="*/ 88106 h 150592"/>
                <a:gd name="connsiteX20" fmla="*/ 40481 w 497681"/>
                <a:gd name="connsiteY20" fmla="*/ 121444 h 150592"/>
                <a:gd name="connsiteX21" fmla="*/ 57150 w 497681"/>
                <a:gd name="connsiteY21" fmla="*/ 133350 h 150592"/>
                <a:gd name="connsiteX22" fmla="*/ 80962 w 497681"/>
                <a:gd name="connsiteY22" fmla="*/ 138112 h 150592"/>
                <a:gd name="connsiteX23" fmla="*/ 135731 w 497681"/>
                <a:gd name="connsiteY23" fmla="*/ 147637 h 150592"/>
                <a:gd name="connsiteX24" fmla="*/ 159543 w 497681"/>
                <a:gd name="connsiteY24" fmla="*/ 150019 h 150592"/>
                <a:gd name="connsiteX25" fmla="*/ 347662 w 497681"/>
                <a:gd name="connsiteY25" fmla="*/ 145256 h 150592"/>
                <a:gd name="connsiteX26" fmla="*/ 366712 w 497681"/>
                <a:gd name="connsiteY26" fmla="*/ 140494 h 150592"/>
                <a:gd name="connsiteX27" fmla="*/ 378618 w 497681"/>
                <a:gd name="connsiteY27" fmla="*/ 135731 h 150592"/>
                <a:gd name="connsiteX28" fmla="*/ 390525 w 497681"/>
                <a:gd name="connsiteY28" fmla="*/ 133350 h 150592"/>
                <a:gd name="connsiteX29" fmla="*/ 421481 w 497681"/>
                <a:gd name="connsiteY29" fmla="*/ 116681 h 150592"/>
                <a:gd name="connsiteX30" fmla="*/ 435768 w 497681"/>
                <a:gd name="connsiteY30" fmla="*/ 111919 h 150592"/>
                <a:gd name="connsiteX31" fmla="*/ 445293 w 497681"/>
                <a:gd name="connsiteY31" fmla="*/ 107156 h 150592"/>
                <a:gd name="connsiteX32" fmla="*/ 459581 w 497681"/>
                <a:gd name="connsiteY32" fmla="*/ 102394 h 150592"/>
                <a:gd name="connsiteX33" fmla="*/ 469106 w 497681"/>
                <a:gd name="connsiteY33" fmla="*/ 97631 h 150592"/>
                <a:gd name="connsiteX0" fmla="*/ 497681 w 497681"/>
                <a:gd name="connsiteY0" fmla="*/ 0 h 150592"/>
                <a:gd name="connsiteX1" fmla="*/ 485775 w 497681"/>
                <a:gd name="connsiteY1" fmla="*/ 4762 h 150592"/>
                <a:gd name="connsiteX2" fmla="*/ 476250 w 497681"/>
                <a:gd name="connsiteY2" fmla="*/ 7144 h 150592"/>
                <a:gd name="connsiteX3" fmla="*/ 466725 w 497681"/>
                <a:gd name="connsiteY3" fmla="*/ 11906 h 150592"/>
                <a:gd name="connsiteX4" fmla="*/ 445293 w 497681"/>
                <a:gd name="connsiteY4" fmla="*/ 14287 h 150592"/>
                <a:gd name="connsiteX5" fmla="*/ 411956 w 497681"/>
                <a:gd name="connsiteY5" fmla="*/ 23812 h 150592"/>
                <a:gd name="connsiteX6" fmla="*/ 395287 w 497681"/>
                <a:gd name="connsiteY6" fmla="*/ 28575 h 150592"/>
                <a:gd name="connsiteX7" fmla="*/ 378618 w 497681"/>
                <a:gd name="connsiteY7" fmla="*/ 30956 h 150592"/>
                <a:gd name="connsiteX8" fmla="*/ 364331 w 497681"/>
                <a:gd name="connsiteY8" fmla="*/ 35719 h 150592"/>
                <a:gd name="connsiteX9" fmla="*/ 285750 w 497681"/>
                <a:gd name="connsiteY9" fmla="*/ 47625 h 150592"/>
                <a:gd name="connsiteX10" fmla="*/ 180975 w 497681"/>
                <a:gd name="connsiteY10" fmla="*/ 45244 h 150592"/>
                <a:gd name="connsiteX11" fmla="*/ 161925 w 497681"/>
                <a:gd name="connsiteY11" fmla="*/ 40481 h 150592"/>
                <a:gd name="connsiteX12" fmla="*/ 116681 w 497681"/>
                <a:gd name="connsiteY12" fmla="*/ 38100 h 150592"/>
                <a:gd name="connsiteX13" fmla="*/ 85725 w 497681"/>
                <a:gd name="connsiteY13" fmla="*/ 33337 h 150592"/>
                <a:gd name="connsiteX14" fmla="*/ 23812 w 497681"/>
                <a:gd name="connsiteY14" fmla="*/ 38100 h 150592"/>
                <a:gd name="connsiteX15" fmla="*/ 11906 w 497681"/>
                <a:gd name="connsiteY15" fmla="*/ 42862 h 150592"/>
                <a:gd name="connsiteX16" fmla="*/ 7143 w 497681"/>
                <a:gd name="connsiteY16" fmla="*/ 50006 h 150592"/>
                <a:gd name="connsiteX17" fmla="*/ 0 w 497681"/>
                <a:gd name="connsiteY17" fmla="*/ 57150 h 150592"/>
                <a:gd name="connsiteX18" fmla="*/ 2381 w 497681"/>
                <a:gd name="connsiteY18" fmla="*/ 80962 h 150592"/>
                <a:gd name="connsiteX19" fmla="*/ 9525 w 497681"/>
                <a:gd name="connsiteY19" fmla="*/ 88106 h 150592"/>
                <a:gd name="connsiteX20" fmla="*/ 40481 w 497681"/>
                <a:gd name="connsiteY20" fmla="*/ 121444 h 150592"/>
                <a:gd name="connsiteX21" fmla="*/ 80962 w 497681"/>
                <a:gd name="connsiteY21" fmla="*/ 138112 h 150592"/>
                <a:gd name="connsiteX22" fmla="*/ 135731 w 497681"/>
                <a:gd name="connsiteY22" fmla="*/ 147637 h 150592"/>
                <a:gd name="connsiteX23" fmla="*/ 159543 w 497681"/>
                <a:gd name="connsiteY23" fmla="*/ 150019 h 150592"/>
                <a:gd name="connsiteX24" fmla="*/ 347662 w 497681"/>
                <a:gd name="connsiteY24" fmla="*/ 145256 h 150592"/>
                <a:gd name="connsiteX25" fmla="*/ 366712 w 497681"/>
                <a:gd name="connsiteY25" fmla="*/ 140494 h 150592"/>
                <a:gd name="connsiteX26" fmla="*/ 378618 w 497681"/>
                <a:gd name="connsiteY26" fmla="*/ 135731 h 150592"/>
                <a:gd name="connsiteX27" fmla="*/ 390525 w 497681"/>
                <a:gd name="connsiteY27" fmla="*/ 133350 h 150592"/>
                <a:gd name="connsiteX28" fmla="*/ 421481 w 497681"/>
                <a:gd name="connsiteY28" fmla="*/ 116681 h 150592"/>
                <a:gd name="connsiteX29" fmla="*/ 435768 w 497681"/>
                <a:gd name="connsiteY29" fmla="*/ 111919 h 150592"/>
                <a:gd name="connsiteX30" fmla="*/ 445293 w 497681"/>
                <a:gd name="connsiteY30" fmla="*/ 107156 h 150592"/>
                <a:gd name="connsiteX31" fmla="*/ 459581 w 497681"/>
                <a:gd name="connsiteY31" fmla="*/ 102394 h 150592"/>
                <a:gd name="connsiteX32" fmla="*/ 469106 w 497681"/>
                <a:gd name="connsiteY32" fmla="*/ 97631 h 150592"/>
                <a:gd name="connsiteX0" fmla="*/ 497681 w 497681"/>
                <a:gd name="connsiteY0" fmla="*/ 0 h 150592"/>
                <a:gd name="connsiteX1" fmla="*/ 485775 w 497681"/>
                <a:gd name="connsiteY1" fmla="*/ 4762 h 150592"/>
                <a:gd name="connsiteX2" fmla="*/ 476250 w 497681"/>
                <a:gd name="connsiteY2" fmla="*/ 7144 h 150592"/>
                <a:gd name="connsiteX3" fmla="*/ 466725 w 497681"/>
                <a:gd name="connsiteY3" fmla="*/ 11906 h 150592"/>
                <a:gd name="connsiteX4" fmla="*/ 445293 w 497681"/>
                <a:gd name="connsiteY4" fmla="*/ 14287 h 150592"/>
                <a:gd name="connsiteX5" fmla="*/ 411956 w 497681"/>
                <a:gd name="connsiteY5" fmla="*/ 23812 h 150592"/>
                <a:gd name="connsiteX6" fmla="*/ 395287 w 497681"/>
                <a:gd name="connsiteY6" fmla="*/ 28575 h 150592"/>
                <a:gd name="connsiteX7" fmla="*/ 378618 w 497681"/>
                <a:gd name="connsiteY7" fmla="*/ 30956 h 150592"/>
                <a:gd name="connsiteX8" fmla="*/ 364331 w 497681"/>
                <a:gd name="connsiteY8" fmla="*/ 35719 h 150592"/>
                <a:gd name="connsiteX9" fmla="*/ 285750 w 497681"/>
                <a:gd name="connsiteY9" fmla="*/ 47625 h 150592"/>
                <a:gd name="connsiteX10" fmla="*/ 180975 w 497681"/>
                <a:gd name="connsiteY10" fmla="*/ 45244 h 150592"/>
                <a:gd name="connsiteX11" fmla="*/ 161925 w 497681"/>
                <a:gd name="connsiteY11" fmla="*/ 40481 h 150592"/>
                <a:gd name="connsiteX12" fmla="*/ 116681 w 497681"/>
                <a:gd name="connsiteY12" fmla="*/ 38100 h 150592"/>
                <a:gd name="connsiteX13" fmla="*/ 85725 w 497681"/>
                <a:gd name="connsiteY13" fmla="*/ 33337 h 150592"/>
                <a:gd name="connsiteX14" fmla="*/ 23812 w 497681"/>
                <a:gd name="connsiteY14" fmla="*/ 38100 h 150592"/>
                <a:gd name="connsiteX15" fmla="*/ 11906 w 497681"/>
                <a:gd name="connsiteY15" fmla="*/ 42862 h 150592"/>
                <a:gd name="connsiteX16" fmla="*/ 7143 w 497681"/>
                <a:gd name="connsiteY16" fmla="*/ 50006 h 150592"/>
                <a:gd name="connsiteX17" fmla="*/ 0 w 497681"/>
                <a:gd name="connsiteY17" fmla="*/ 57150 h 150592"/>
                <a:gd name="connsiteX18" fmla="*/ 2381 w 497681"/>
                <a:gd name="connsiteY18" fmla="*/ 80962 h 150592"/>
                <a:gd name="connsiteX19" fmla="*/ 9525 w 497681"/>
                <a:gd name="connsiteY19" fmla="*/ 88106 h 150592"/>
                <a:gd name="connsiteX20" fmla="*/ 40481 w 497681"/>
                <a:gd name="connsiteY20" fmla="*/ 121444 h 150592"/>
                <a:gd name="connsiteX21" fmla="*/ 80962 w 497681"/>
                <a:gd name="connsiteY21" fmla="*/ 138112 h 150592"/>
                <a:gd name="connsiteX22" fmla="*/ 135731 w 497681"/>
                <a:gd name="connsiteY22" fmla="*/ 147637 h 150592"/>
                <a:gd name="connsiteX23" fmla="*/ 159543 w 497681"/>
                <a:gd name="connsiteY23" fmla="*/ 150019 h 150592"/>
                <a:gd name="connsiteX24" fmla="*/ 347662 w 497681"/>
                <a:gd name="connsiteY24" fmla="*/ 145256 h 150592"/>
                <a:gd name="connsiteX25" fmla="*/ 366712 w 497681"/>
                <a:gd name="connsiteY25" fmla="*/ 140494 h 150592"/>
                <a:gd name="connsiteX26" fmla="*/ 390525 w 497681"/>
                <a:gd name="connsiteY26" fmla="*/ 133350 h 150592"/>
                <a:gd name="connsiteX27" fmla="*/ 421481 w 497681"/>
                <a:gd name="connsiteY27" fmla="*/ 116681 h 150592"/>
                <a:gd name="connsiteX28" fmla="*/ 435768 w 497681"/>
                <a:gd name="connsiteY28" fmla="*/ 111919 h 150592"/>
                <a:gd name="connsiteX29" fmla="*/ 445293 w 497681"/>
                <a:gd name="connsiteY29" fmla="*/ 107156 h 150592"/>
                <a:gd name="connsiteX30" fmla="*/ 459581 w 497681"/>
                <a:gd name="connsiteY30" fmla="*/ 102394 h 150592"/>
                <a:gd name="connsiteX31" fmla="*/ 469106 w 497681"/>
                <a:gd name="connsiteY31" fmla="*/ 97631 h 150592"/>
                <a:gd name="connsiteX0" fmla="*/ 497681 w 497681"/>
                <a:gd name="connsiteY0" fmla="*/ 0 h 150019"/>
                <a:gd name="connsiteX1" fmla="*/ 485775 w 497681"/>
                <a:gd name="connsiteY1" fmla="*/ 4762 h 150019"/>
                <a:gd name="connsiteX2" fmla="*/ 476250 w 497681"/>
                <a:gd name="connsiteY2" fmla="*/ 7144 h 150019"/>
                <a:gd name="connsiteX3" fmla="*/ 466725 w 497681"/>
                <a:gd name="connsiteY3" fmla="*/ 11906 h 150019"/>
                <a:gd name="connsiteX4" fmla="*/ 445293 w 497681"/>
                <a:gd name="connsiteY4" fmla="*/ 14287 h 150019"/>
                <a:gd name="connsiteX5" fmla="*/ 411956 w 497681"/>
                <a:gd name="connsiteY5" fmla="*/ 23812 h 150019"/>
                <a:gd name="connsiteX6" fmla="*/ 395287 w 497681"/>
                <a:gd name="connsiteY6" fmla="*/ 28575 h 150019"/>
                <a:gd name="connsiteX7" fmla="*/ 378618 w 497681"/>
                <a:gd name="connsiteY7" fmla="*/ 30956 h 150019"/>
                <a:gd name="connsiteX8" fmla="*/ 364331 w 497681"/>
                <a:gd name="connsiteY8" fmla="*/ 35719 h 150019"/>
                <a:gd name="connsiteX9" fmla="*/ 285750 w 497681"/>
                <a:gd name="connsiteY9" fmla="*/ 47625 h 150019"/>
                <a:gd name="connsiteX10" fmla="*/ 180975 w 497681"/>
                <a:gd name="connsiteY10" fmla="*/ 45244 h 150019"/>
                <a:gd name="connsiteX11" fmla="*/ 161925 w 497681"/>
                <a:gd name="connsiteY11" fmla="*/ 40481 h 150019"/>
                <a:gd name="connsiteX12" fmla="*/ 116681 w 497681"/>
                <a:gd name="connsiteY12" fmla="*/ 38100 h 150019"/>
                <a:gd name="connsiteX13" fmla="*/ 85725 w 497681"/>
                <a:gd name="connsiteY13" fmla="*/ 33337 h 150019"/>
                <a:gd name="connsiteX14" fmla="*/ 23812 w 497681"/>
                <a:gd name="connsiteY14" fmla="*/ 38100 h 150019"/>
                <a:gd name="connsiteX15" fmla="*/ 11906 w 497681"/>
                <a:gd name="connsiteY15" fmla="*/ 42862 h 150019"/>
                <a:gd name="connsiteX16" fmla="*/ 7143 w 497681"/>
                <a:gd name="connsiteY16" fmla="*/ 50006 h 150019"/>
                <a:gd name="connsiteX17" fmla="*/ 0 w 497681"/>
                <a:gd name="connsiteY17" fmla="*/ 57150 h 150019"/>
                <a:gd name="connsiteX18" fmla="*/ 2381 w 497681"/>
                <a:gd name="connsiteY18" fmla="*/ 80962 h 150019"/>
                <a:gd name="connsiteX19" fmla="*/ 9525 w 497681"/>
                <a:gd name="connsiteY19" fmla="*/ 88106 h 150019"/>
                <a:gd name="connsiteX20" fmla="*/ 40481 w 497681"/>
                <a:gd name="connsiteY20" fmla="*/ 121444 h 150019"/>
                <a:gd name="connsiteX21" fmla="*/ 80962 w 497681"/>
                <a:gd name="connsiteY21" fmla="*/ 138112 h 150019"/>
                <a:gd name="connsiteX22" fmla="*/ 135731 w 497681"/>
                <a:gd name="connsiteY22" fmla="*/ 147637 h 150019"/>
                <a:gd name="connsiteX23" fmla="*/ 159543 w 497681"/>
                <a:gd name="connsiteY23" fmla="*/ 150019 h 150019"/>
                <a:gd name="connsiteX24" fmla="*/ 347662 w 497681"/>
                <a:gd name="connsiteY24" fmla="*/ 145256 h 150019"/>
                <a:gd name="connsiteX25" fmla="*/ 390525 w 497681"/>
                <a:gd name="connsiteY25" fmla="*/ 133350 h 150019"/>
                <a:gd name="connsiteX26" fmla="*/ 421481 w 497681"/>
                <a:gd name="connsiteY26" fmla="*/ 116681 h 150019"/>
                <a:gd name="connsiteX27" fmla="*/ 435768 w 497681"/>
                <a:gd name="connsiteY27" fmla="*/ 111919 h 150019"/>
                <a:gd name="connsiteX28" fmla="*/ 445293 w 497681"/>
                <a:gd name="connsiteY28" fmla="*/ 107156 h 150019"/>
                <a:gd name="connsiteX29" fmla="*/ 459581 w 497681"/>
                <a:gd name="connsiteY29" fmla="*/ 102394 h 150019"/>
                <a:gd name="connsiteX30" fmla="*/ 469106 w 497681"/>
                <a:gd name="connsiteY30" fmla="*/ 97631 h 150019"/>
                <a:gd name="connsiteX0" fmla="*/ 497681 w 497681"/>
                <a:gd name="connsiteY0" fmla="*/ 0 h 150019"/>
                <a:gd name="connsiteX1" fmla="*/ 485775 w 497681"/>
                <a:gd name="connsiteY1" fmla="*/ 4762 h 150019"/>
                <a:gd name="connsiteX2" fmla="*/ 476250 w 497681"/>
                <a:gd name="connsiteY2" fmla="*/ 7144 h 150019"/>
                <a:gd name="connsiteX3" fmla="*/ 466725 w 497681"/>
                <a:gd name="connsiteY3" fmla="*/ 11906 h 150019"/>
                <a:gd name="connsiteX4" fmla="*/ 445293 w 497681"/>
                <a:gd name="connsiteY4" fmla="*/ 14287 h 150019"/>
                <a:gd name="connsiteX5" fmla="*/ 411956 w 497681"/>
                <a:gd name="connsiteY5" fmla="*/ 23812 h 150019"/>
                <a:gd name="connsiteX6" fmla="*/ 395287 w 497681"/>
                <a:gd name="connsiteY6" fmla="*/ 28575 h 150019"/>
                <a:gd name="connsiteX7" fmla="*/ 378618 w 497681"/>
                <a:gd name="connsiteY7" fmla="*/ 30956 h 150019"/>
                <a:gd name="connsiteX8" fmla="*/ 364331 w 497681"/>
                <a:gd name="connsiteY8" fmla="*/ 35719 h 150019"/>
                <a:gd name="connsiteX9" fmla="*/ 285750 w 497681"/>
                <a:gd name="connsiteY9" fmla="*/ 47625 h 150019"/>
                <a:gd name="connsiteX10" fmla="*/ 180975 w 497681"/>
                <a:gd name="connsiteY10" fmla="*/ 45244 h 150019"/>
                <a:gd name="connsiteX11" fmla="*/ 161925 w 497681"/>
                <a:gd name="connsiteY11" fmla="*/ 40481 h 150019"/>
                <a:gd name="connsiteX12" fmla="*/ 116681 w 497681"/>
                <a:gd name="connsiteY12" fmla="*/ 38100 h 150019"/>
                <a:gd name="connsiteX13" fmla="*/ 85725 w 497681"/>
                <a:gd name="connsiteY13" fmla="*/ 33337 h 150019"/>
                <a:gd name="connsiteX14" fmla="*/ 23812 w 497681"/>
                <a:gd name="connsiteY14" fmla="*/ 38100 h 150019"/>
                <a:gd name="connsiteX15" fmla="*/ 11906 w 497681"/>
                <a:gd name="connsiteY15" fmla="*/ 42862 h 150019"/>
                <a:gd name="connsiteX16" fmla="*/ 7143 w 497681"/>
                <a:gd name="connsiteY16" fmla="*/ 50006 h 150019"/>
                <a:gd name="connsiteX17" fmla="*/ 0 w 497681"/>
                <a:gd name="connsiteY17" fmla="*/ 57150 h 150019"/>
                <a:gd name="connsiteX18" fmla="*/ 2381 w 497681"/>
                <a:gd name="connsiteY18" fmla="*/ 80962 h 150019"/>
                <a:gd name="connsiteX19" fmla="*/ 9525 w 497681"/>
                <a:gd name="connsiteY19" fmla="*/ 88106 h 150019"/>
                <a:gd name="connsiteX20" fmla="*/ 40481 w 497681"/>
                <a:gd name="connsiteY20" fmla="*/ 121444 h 150019"/>
                <a:gd name="connsiteX21" fmla="*/ 80962 w 497681"/>
                <a:gd name="connsiteY21" fmla="*/ 138112 h 150019"/>
                <a:gd name="connsiteX22" fmla="*/ 135731 w 497681"/>
                <a:gd name="connsiteY22" fmla="*/ 147637 h 150019"/>
                <a:gd name="connsiteX23" fmla="*/ 159543 w 497681"/>
                <a:gd name="connsiteY23" fmla="*/ 150019 h 150019"/>
                <a:gd name="connsiteX24" fmla="*/ 347662 w 497681"/>
                <a:gd name="connsiteY24" fmla="*/ 145256 h 150019"/>
                <a:gd name="connsiteX25" fmla="*/ 390525 w 497681"/>
                <a:gd name="connsiteY25" fmla="*/ 133350 h 150019"/>
                <a:gd name="connsiteX26" fmla="*/ 421481 w 497681"/>
                <a:gd name="connsiteY26" fmla="*/ 116681 h 150019"/>
                <a:gd name="connsiteX27" fmla="*/ 435768 w 497681"/>
                <a:gd name="connsiteY27" fmla="*/ 111919 h 150019"/>
                <a:gd name="connsiteX28" fmla="*/ 445293 w 497681"/>
                <a:gd name="connsiteY28" fmla="*/ 107156 h 150019"/>
                <a:gd name="connsiteX29" fmla="*/ 469106 w 497681"/>
                <a:gd name="connsiteY29" fmla="*/ 97631 h 150019"/>
                <a:gd name="connsiteX0" fmla="*/ 497681 w 497681"/>
                <a:gd name="connsiteY0" fmla="*/ 0 h 150019"/>
                <a:gd name="connsiteX1" fmla="*/ 485775 w 497681"/>
                <a:gd name="connsiteY1" fmla="*/ 4762 h 150019"/>
                <a:gd name="connsiteX2" fmla="*/ 476250 w 497681"/>
                <a:gd name="connsiteY2" fmla="*/ 7144 h 150019"/>
                <a:gd name="connsiteX3" fmla="*/ 466725 w 497681"/>
                <a:gd name="connsiteY3" fmla="*/ 11906 h 150019"/>
                <a:gd name="connsiteX4" fmla="*/ 445293 w 497681"/>
                <a:gd name="connsiteY4" fmla="*/ 14287 h 150019"/>
                <a:gd name="connsiteX5" fmla="*/ 411956 w 497681"/>
                <a:gd name="connsiteY5" fmla="*/ 23812 h 150019"/>
                <a:gd name="connsiteX6" fmla="*/ 395287 w 497681"/>
                <a:gd name="connsiteY6" fmla="*/ 28575 h 150019"/>
                <a:gd name="connsiteX7" fmla="*/ 378618 w 497681"/>
                <a:gd name="connsiteY7" fmla="*/ 30956 h 150019"/>
                <a:gd name="connsiteX8" fmla="*/ 364331 w 497681"/>
                <a:gd name="connsiteY8" fmla="*/ 35719 h 150019"/>
                <a:gd name="connsiteX9" fmla="*/ 285750 w 497681"/>
                <a:gd name="connsiteY9" fmla="*/ 47625 h 150019"/>
                <a:gd name="connsiteX10" fmla="*/ 180975 w 497681"/>
                <a:gd name="connsiteY10" fmla="*/ 45244 h 150019"/>
                <a:gd name="connsiteX11" fmla="*/ 161925 w 497681"/>
                <a:gd name="connsiteY11" fmla="*/ 40481 h 150019"/>
                <a:gd name="connsiteX12" fmla="*/ 116681 w 497681"/>
                <a:gd name="connsiteY12" fmla="*/ 38100 h 150019"/>
                <a:gd name="connsiteX13" fmla="*/ 85725 w 497681"/>
                <a:gd name="connsiteY13" fmla="*/ 33337 h 150019"/>
                <a:gd name="connsiteX14" fmla="*/ 23812 w 497681"/>
                <a:gd name="connsiteY14" fmla="*/ 38100 h 150019"/>
                <a:gd name="connsiteX15" fmla="*/ 11906 w 497681"/>
                <a:gd name="connsiteY15" fmla="*/ 42862 h 150019"/>
                <a:gd name="connsiteX16" fmla="*/ 7143 w 497681"/>
                <a:gd name="connsiteY16" fmla="*/ 50006 h 150019"/>
                <a:gd name="connsiteX17" fmla="*/ 0 w 497681"/>
                <a:gd name="connsiteY17" fmla="*/ 57150 h 150019"/>
                <a:gd name="connsiteX18" fmla="*/ 2381 w 497681"/>
                <a:gd name="connsiteY18" fmla="*/ 80962 h 150019"/>
                <a:gd name="connsiteX19" fmla="*/ 9525 w 497681"/>
                <a:gd name="connsiteY19" fmla="*/ 88106 h 150019"/>
                <a:gd name="connsiteX20" fmla="*/ 40481 w 497681"/>
                <a:gd name="connsiteY20" fmla="*/ 121444 h 150019"/>
                <a:gd name="connsiteX21" fmla="*/ 80962 w 497681"/>
                <a:gd name="connsiteY21" fmla="*/ 138112 h 150019"/>
                <a:gd name="connsiteX22" fmla="*/ 135731 w 497681"/>
                <a:gd name="connsiteY22" fmla="*/ 147637 h 150019"/>
                <a:gd name="connsiteX23" fmla="*/ 159543 w 497681"/>
                <a:gd name="connsiteY23" fmla="*/ 150019 h 150019"/>
                <a:gd name="connsiteX24" fmla="*/ 347662 w 497681"/>
                <a:gd name="connsiteY24" fmla="*/ 145256 h 150019"/>
                <a:gd name="connsiteX25" fmla="*/ 390525 w 497681"/>
                <a:gd name="connsiteY25" fmla="*/ 133350 h 150019"/>
                <a:gd name="connsiteX26" fmla="*/ 421481 w 497681"/>
                <a:gd name="connsiteY26" fmla="*/ 116681 h 150019"/>
                <a:gd name="connsiteX27" fmla="*/ 445293 w 497681"/>
                <a:gd name="connsiteY27" fmla="*/ 107156 h 150019"/>
                <a:gd name="connsiteX28" fmla="*/ 469106 w 497681"/>
                <a:gd name="connsiteY28" fmla="*/ 97631 h 150019"/>
                <a:gd name="connsiteX0" fmla="*/ 497681 w 497681"/>
                <a:gd name="connsiteY0" fmla="*/ 0 h 150019"/>
                <a:gd name="connsiteX1" fmla="*/ 485775 w 497681"/>
                <a:gd name="connsiteY1" fmla="*/ 4762 h 150019"/>
                <a:gd name="connsiteX2" fmla="*/ 476250 w 497681"/>
                <a:gd name="connsiteY2" fmla="*/ 7144 h 150019"/>
                <a:gd name="connsiteX3" fmla="*/ 445293 w 497681"/>
                <a:gd name="connsiteY3" fmla="*/ 14287 h 150019"/>
                <a:gd name="connsiteX4" fmla="*/ 411956 w 497681"/>
                <a:gd name="connsiteY4" fmla="*/ 23812 h 150019"/>
                <a:gd name="connsiteX5" fmla="*/ 395287 w 497681"/>
                <a:gd name="connsiteY5" fmla="*/ 28575 h 150019"/>
                <a:gd name="connsiteX6" fmla="*/ 378618 w 497681"/>
                <a:gd name="connsiteY6" fmla="*/ 30956 h 150019"/>
                <a:gd name="connsiteX7" fmla="*/ 364331 w 497681"/>
                <a:gd name="connsiteY7" fmla="*/ 35719 h 150019"/>
                <a:gd name="connsiteX8" fmla="*/ 285750 w 497681"/>
                <a:gd name="connsiteY8" fmla="*/ 47625 h 150019"/>
                <a:gd name="connsiteX9" fmla="*/ 180975 w 497681"/>
                <a:gd name="connsiteY9" fmla="*/ 45244 h 150019"/>
                <a:gd name="connsiteX10" fmla="*/ 161925 w 497681"/>
                <a:gd name="connsiteY10" fmla="*/ 40481 h 150019"/>
                <a:gd name="connsiteX11" fmla="*/ 116681 w 497681"/>
                <a:gd name="connsiteY11" fmla="*/ 38100 h 150019"/>
                <a:gd name="connsiteX12" fmla="*/ 85725 w 497681"/>
                <a:gd name="connsiteY12" fmla="*/ 33337 h 150019"/>
                <a:gd name="connsiteX13" fmla="*/ 23812 w 497681"/>
                <a:gd name="connsiteY13" fmla="*/ 38100 h 150019"/>
                <a:gd name="connsiteX14" fmla="*/ 11906 w 497681"/>
                <a:gd name="connsiteY14" fmla="*/ 42862 h 150019"/>
                <a:gd name="connsiteX15" fmla="*/ 7143 w 497681"/>
                <a:gd name="connsiteY15" fmla="*/ 50006 h 150019"/>
                <a:gd name="connsiteX16" fmla="*/ 0 w 497681"/>
                <a:gd name="connsiteY16" fmla="*/ 57150 h 150019"/>
                <a:gd name="connsiteX17" fmla="*/ 2381 w 497681"/>
                <a:gd name="connsiteY17" fmla="*/ 80962 h 150019"/>
                <a:gd name="connsiteX18" fmla="*/ 9525 w 497681"/>
                <a:gd name="connsiteY18" fmla="*/ 88106 h 150019"/>
                <a:gd name="connsiteX19" fmla="*/ 40481 w 497681"/>
                <a:gd name="connsiteY19" fmla="*/ 121444 h 150019"/>
                <a:gd name="connsiteX20" fmla="*/ 80962 w 497681"/>
                <a:gd name="connsiteY20" fmla="*/ 138112 h 150019"/>
                <a:gd name="connsiteX21" fmla="*/ 135731 w 497681"/>
                <a:gd name="connsiteY21" fmla="*/ 147637 h 150019"/>
                <a:gd name="connsiteX22" fmla="*/ 159543 w 497681"/>
                <a:gd name="connsiteY22" fmla="*/ 150019 h 150019"/>
                <a:gd name="connsiteX23" fmla="*/ 347662 w 497681"/>
                <a:gd name="connsiteY23" fmla="*/ 145256 h 150019"/>
                <a:gd name="connsiteX24" fmla="*/ 390525 w 497681"/>
                <a:gd name="connsiteY24" fmla="*/ 133350 h 150019"/>
                <a:gd name="connsiteX25" fmla="*/ 421481 w 497681"/>
                <a:gd name="connsiteY25" fmla="*/ 116681 h 150019"/>
                <a:gd name="connsiteX26" fmla="*/ 445293 w 497681"/>
                <a:gd name="connsiteY26" fmla="*/ 107156 h 150019"/>
                <a:gd name="connsiteX27" fmla="*/ 469106 w 497681"/>
                <a:gd name="connsiteY27" fmla="*/ 97631 h 150019"/>
                <a:gd name="connsiteX0" fmla="*/ 497681 w 497681"/>
                <a:gd name="connsiteY0" fmla="*/ 0 h 150019"/>
                <a:gd name="connsiteX1" fmla="*/ 485775 w 497681"/>
                <a:gd name="connsiteY1" fmla="*/ 4762 h 150019"/>
                <a:gd name="connsiteX2" fmla="*/ 445293 w 497681"/>
                <a:gd name="connsiteY2" fmla="*/ 14287 h 150019"/>
                <a:gd name="connsiteX3" fmla="*/ 411956 w 497681"/>
                <a:gd name="connsiteY3" fmla="*/ 23812 h 150019"/>
                <a:gd name="connsiteX4" fmla="*/ 395287 w 497681"/>
                <a:gd name="connsiteY4" fmla="*/ 28575 h 150019"/>
                <a:gd name="connsiteX5" fmla="*/ 378618 w 497681"/>
                <a:gd name="connsiteY5" fmla="*/ 30956 h 150019"/>
                <a:gd name="connsiteX6" fmla="*/ 364331 w 497681"/>
                <a:gd name="connsiteY6" fmla="*/ 35719 h 150019"/>
                <a:gd name="connsiteX7" fmla="*/ 285750 w 497681"/>
                <a:gd name="connsiteY7" fmla="*/ 47625 h 150019"/>
                <a:gd name="connsiteX8" fmla="*/ 180975 w 497681"/>
                <a:gd name="connsiteY8" fmla="*/ 45244 h 150019"/>
                <a:gd name="connsiteX9" fmla="*/ 161925 w 497681"/>
                <a:gd name="connsiteY9" fmla="*/ 40481 h 150019"/>
                <a:gd name="connsiteX10" fmla="*/ 116681 w 497681"/>
                <a:gd name="connsiteY10" fmla="*/ 38100 h 150019"/>
                <a:gd name="connsiteX11" fmla="*/ 85725 w 497681"/>
                <a:gd name="connsiteY11" fmla="*/ 33337 h 150019"/>
                <a:gd name="connsiteX12" fmla="*/ 23812 w 497681"/>
                <a:gd name="connsiteY12" fmla="*/ 38100 h 150019"/>
                <a:gd name="connsiteX13" fmla="*/ 11906 w 497681"/>
                <a:gd name="connsiteY13" fmla="*/ 42862 h 150019"/>
                <a:gd name="connsiteX14" fmla="*/ 7143 w 497681"/>
                <a:gd name="connsiteY14" fmla="*/ 50006 h 150019"/>
                <a:gd name="connsiteX15" fmla="*/ 0 w 497681"/>
                <a:gd name="connsiteY15" fmla="*/ 57150 h 150019"/>
                <a:gd name="connsiteX16" fmla="*/ 2381 w 497681"/>
                <a:gd name="connsiteY16" fmla="*/ 80962 h 150019"/>
                <a:gd name="connsiteX17" fmla="*/ 9525 w 497681"/>
                <a:gd name="connsiteY17" fmla="*/ 88106 h 150019"/>
                <a:gd name="connsiteX18" fmla="*/ 40481 w 497681"/>
                <a:gd name="connsiteY18" fmla="*/ 121444 h 150019"/>
                <a:gd name="connsiteX19" fmla="*/ 80962 w 497681"/>
                <a:gd name="connsiteY19" fmla="*/ 138112 h 150019"/>
                <a:gd name="connsiteX20" fmla="*/ 135731 w 497681"/>
                <a:gd name="connsiteY20" fmla="*/ 147637 h 150019"/>
                <a:gd name="connsiteX21" fmla="*/ 159543 w 497681"/>
                <a:gd name="connsiteY21" fmla="*/ 150019 h 150019"/>
                <a:gd name="connsiteX22" fmla="*/ 347662 w 497681"/>
                <a:gd name="connsiteY22" fmla="*/ 145256 h 150019"/>
                <a:gd name="connsiteX23" fmla="*/ 390525 w 497681"/>
                <a:gd name="connsiteY23" fmla="*/ 133350 h 150019"/>
                <a:gd name="connsiteX24" fmla="*/ 421481 w 497681"/>
                <a:gd name="connsiteY24" fmla="*/ 116681 h 150019"/>
                <a:gd name="connsiteX25" fmla="*/ 445293 w 497681"/>
                <a:gd name="connsiteY25" fmla="*/ 107156 h 150019"/>
                <a:gd name="connsiteX26" fmla="*/ 469106 w 497681"/>
                <a:gd name="connsiteY26" fmla="*/ 97631 h 150019"/>
                <a:gd name="connsiteX0" fmla="*/ 497681 w 497681"/>
                <a:gd name="connsiteY0" fmla="*/ 0 h 150019"/>
                <a:gd name="connsiteX1" fmla="*/ 445293 w 497681"/>
                <a:gd name="connsiteY1" fmla="*/ 14287 h 150019"/>
                <a:gd name="connsiteX2" fmla="*/ 411956 w 497681"/>
                <a:gd name="connsiteY2" fmla="*/ 23812 h 150019"/>
                <a:gd name="connsiteX3" fmla="*/ 395287 w 497681"/>
                <a:gd name="connsiteY3" fmla="*/ 28575 h 150019"/>
                <a:gd name="connsiteX4" fmla="*/ 378618 w 497681"/>
                <a:gd name="connsiteY4" fmla="*/ 30956 h 150019"/>
                <a:gd name="connsiteX5" fmla="*/ 364331 w 497681"/>
                <a:gd name="connsiteY5" fmla="*/ 35719 h 150019"/>
                <a:gd name="connsiteX6" fmla="*/ 285750 w 497681"/>
                <a:gd name="connsiteY6" fmla="*/ 47625 h 150019"/>
                <a:gd name="connsiteX7" fmla="*/ 180975 w 497681"/>
                <a:gd name="connsiteY7" fmla="*/ 45244 h 150019"/>
                <a:gd name="connsiteX8" fmla="*/ 161925 w 497681"/>
                <a:gd name="connsiteY8" fmla="*/ 40481 h 150019"/>
                <a:gd name="connsiteX9" fmla="*/ 116681 w 497681"/>
                <a:gd name="connsiteY9" fmla="*/ 38100 h 150019"/>
                <a:gd name="connsiteX10" fmla="*/ 85725 w 497681"/>
                <a:gd name="connsiteY10" fmla="*/ 33337 h 150019"/>
                <a:gd name="connsiteX11" fmla="*/ 23812 w 497681"/>
                <a:gd name="connsiteY11" fmla="*/ 38100 h 150019"/>
                <a:gd name="connsiteX12" fmla="*/ 11906 w 497681"/>
                <a:gd name="connsiteY12" fmla="*/ 42862 h 150019"/>
                <a:gd name="connsiteX13" fmla="*/ 7143 w 497681"/>
                <a:gd name="connsiteY13" fmla="*/ 50006 h 150019"/>
                <a:gd name="connsiteX14" fmla="*/ 0 w 497681"/>
                <a:gd name="connsiteY14" fmla="*/ 57150 h 150019"/>
                <a:gd name="connsiteX15" fmla="*/ 2381 w 497681"/>
                <a:gd name="connsiteY15" fmla="*/ 80962 h 150019"/>
                <a:gd name="connsiteX16" fmla="*/ 9525 w 497681"/>
                <a:gd name="connsiteY16" fmla="*/ 88106 h 150019"/>
                <a:gd name="connsiteX17" fmla="*/ 40481 w 497681"/>
                <a:gd name="connsiteY17" fmla="*/ 121444 h 150019"/>
                <a:gd name="connsiteX18" fmla="*/ 80962 w 497681"/>
                <a:gd name="connsiteY18" fmla="*/ 138112 h 150019"/>
                <a:gd name="connsiteX19" fmla="*/ 135731 w 497681"/>
                <a:gd name="connsiteY19" fmla="*/ 147637 h 150019"/>
                <a:gd name="connsiteX20" fmla="*/ 159543 w 497681"/>
                <a:gd name="connsiteY20" fmla="*/ 150019 h 150019"/>
                <a:gd name="connsiteX21" fmla="*/ 347662 w 497681"/>
                <a:gd name="connsiteY21" fmla="*/ 145256 h 150019"/>
                <a:gd name="connsiteX22" fmla="*/ 390525 w 497681"/>
                <a:gd name="connsiteY22" fmla="*/ 133350 h 150019"/>
                <a:gd name="connsiteX23" fmla="*/ 421481 w 497681"/>
                <a:gd name="connsiteY23" fmla="*/ 116681 h 150019"/>
                <a:gd name="connsiteX24" fmla="*/ 445293 w 497681"/>
                <a:gd name="connsiteY24" fmla="*/ 107156 h 150019"/>
                <a:gd name="connsiteX25" fmla="*/ 469106 w 497681"/>
                <a:gd name="connsiteY25" fmla="*/ 97631 h 150019"/>
                <a:gd name="connsiteX0" fmla="*/ 497681 w 497681"/>
                <a:gd name="connsiteY0" fmla="*/ 0 h 150019"/>
                <a:gd name="connsiteX1" fmla="*/ 445293 w 497681"/>
                <a:gd name="connsiteY1" fmla="*/ 14287 h 150019"/>
                <a:gd name="connsiteX2" fmla="*/ 411956 w 497681"/>
                <a:gd name="connsiteY2" fmla="*/ 23812 h 150019"/>
                <a:gd name="connsiteX3" fmla="*/ 378618 w 497681"/>
                <a:gd name="connsiteY3" fmla="*/ 30956 h 150019"/>
                <a:gd name="connsiteX4" fmla="*/ 364331 w 497681"/>
                <a:gd name="connsiteY4" fmla="*/ 35719 h 150019"/>
                <a:gd name="connsiteX5" fmla="*/ 285750 w 497681"/>
                <a:gd name="connsiteY5" fmla="*/ 47625 h 150019"/>
                <a:gd name="connsiteX6" fmla="*/ 180975 w 497681"/>
                <a:gd name="connsiteY6" fmla="*/ 45244 h 150019"/>
                <a:gd name="connsiteX7" fmla="*/ 161925 w 497681"/>
                <a:gd name="connsiteY7" fmla="*/ 40481 h 150019"/>
                <a:gd name="connsiteX8" fmla="*/ 116681 w 497681"/>
                <a:gd name="connsiteY8" fmla="*/ 38100 h 150019"/>
                <a:gd name="connsiteX9" fmla="*/ 85725 w 497681"/>
                <a:gd name="connsiteY9" fmla="*/ 33337 h 150019"/>
                <a:gd name="connsiteX10" fmla="*/ 23812 w 497681"/>
                <a:gd name="connsiteY10" fmla="*/ 38100 h 150019"/>
                <a:gd name="connsiteX11" fmla="*/ 11906 w 497681"/>
                <a:gd name="connsiteY11" fmla="*/ 42862 h 150019"/>
                <a:gd name="connsiteX12" fmla="*/ 7143 w 497681"/>
                <a:gd name="connsiteY12" fmla="*/ 50006 h 150019"/>
                <a:gd name="connsiteX13" fmla="*/ 0 w 497681"/>
                <a:gd name="connsiteY13" fmla="*/ 57150 h 150019"/>
                <a:gd name="connsiteX14" fmla="*/ 2381 w 497681"/>
                <a:gd name="connsiteY14" fmla="*/ 80962 h 150019"/>
                <a:gd name="connsiteX15" fmla="*/ 9525 w 497681"/>
                <a:gd name="connsiteY15" fmla="*/ 88106 h 150019"/>
                <a:gd name="connsiteX16" fmla="*/ 40481 w 497681"/>
                <a:gd name="connsiteY16" fmla="*/ 121444 h 150019"/>
                <a:gd name="connsiteX17" fmla="*/ 80962 w 497681"/>
                <a:gd name="connsiteY17" fmla="*/ 138112 h 150019"/>
                <a:gd name="connsiteX18" fmla="*/ 135731 w 497681"/>
                <a:gd name="connsiteY18" fmla="*/ 147637 h 150019"/>
                <a:gd name="connsiteX19" fmla="*/ 159543 w 497681"/>
                <a:gd name="connsiteY19" fmla="*/ 150019 h 150019"/>
                <a:gd name="connsiteX20" fmla="*/ 347662 w 497681"/>
                <a:gd name="connsiteY20" fmla="*/ 145256 h 150019"/>
                <a:gd name="connsiteX21" fmla="*/ 390525 w 497681"/>
                <a:gd name="connsiteY21" fmla="*/ 133350 h 150019"/>
                <a:gd name="connsiteX22" fmla="*/ 421481 w 497681"/>
                <a:gd name="connsiteY22" fmla="*/ 116681 h 150019"/>
                <a:gd name="connsiteX23" fmla="*/ 445293 w 497681"/>
                <a:gd name="connsiteY23" fmla="*/ 107156 h 150019"/>
                <a:gd name="connsiteX24" fmla="*/ 469106 w 497681"/>
                <a:gd name="connsiteY24" fmla="*/ 97631 h 150019"/>
                <a:gd name="connsiteX0" fmla="*/ 497681 w 497681"/>
                <a:gd name="connsiteY0" fmla="*/ 0 h 150019"/>
                <a:gd name="connsiteX1" fmla="*/ 445293 w 497681"/>
                <a:gd name="connsiteY1" fmla="*/ 14287 h 150019"/>
                <a:gd name="connsiteX2" fmla="*/ 411956 w 497681"/>
                <a:gd name="connsiteY2" fmla="*/ 23812 h 150019"/>
                <a:gd name="connsiteX3" fmla="*/ 364331 w 497681"/>
                <a:gd name="connsiteY3" fmla="*/ 35719 h 150019"/>
                <a:gd name="connsiteX4" fmla="*/ 285750 w 497681"/>
                <a:gd name="connsiteY4" fmla="*/ 47625 h 150019"/>
                <a:gd name="connsiteX5" fmla="*/ 180975 w 497681"/>
                <a:gd name="connsiteY5" fmla="*/ 45244 h 150019"/>
                <a:gd name="connsiteX6" fmla="*/ 161925 w 497681"/>
                <a:gd name="connsiteY6" fmla="*/ 40481 h 150019"/>
                <a:gd name="connsiteX7" fmla="*/ 116681 w 497681"/>
                <a:gd name="connsiteY7" fmla="*/ 38100 h 150019"/>
                <a:gd name="connsiteX8" fmla="*/ 85725 w 497681"/>
                <a:gd name="connsiteY8" fmla="*/ 33337 h 150019"/>
                <a:gd name="connsiteX9" fmla="*/ 23812 w 497681"/>
                <a:gd name="connsiteY9" fmla="*/ 38100 h 150019"/>
                <a:gd name="connsiteX10" fmla="*/ 11906 w 497681"/>
                <a:gd name="connsiteY10" fmla="*/ 42862 h 150019"/>
                <a:gd name="connsiteX11" fmla="*/ 7143 w 497681"/>
                <a:gd name="connsiteY11" fmla="*/ 50006 h 150019"/>
                <a:gd name="connsiteX12" fmla="*/ 0 w 497681"/>
                <a:gd name="connsiteY12" fmla="*/ 57150 h 150019"/>
                <a:gd name="connsiteX13" fmla="*/ 2381 w 497681"/>
                <a:gd name="connsiteY13" fmla="*/ 80962 h 150019"/>
                <a:gd name="connsiteX14" fmla="*/ 9525 w 497681"/>
                <a:gd name="connsiteY14" fmla="*/ 88106 h 150019"/>
                <a:gd name="connsiteX15" fmla="*/ 40481 w 497681"/>
                <a:gd name="connsiteY15" fmla="*/ 121444 h 150019"/>
                <a:gd name="connsiteX16" fmla="*/ 80962 w 497681"/>
                <a:gd name="connsiteY16" fmla="*/ 138112 h 150019"/>
                <a:gd name="connsiteX17" fmla="*/ 135731 w 497681"/>
                <a:gd name="connsiteY17" fmla="*/ 147637 h 150019"/>
                <a:gd name="connsiteX18" fmla="*/ 159543 w 497681"/>
                <a:gd name="connsiteY18" fmla="*/ 150019 h 150019"/>
                <a:gd name="connsiteX19" fmla="*/ 347662 w 497681"/>
                <a:gd name="connsiteY19" fmla="*/ 145256 h 150019"/>
                <a:gd name="connsiteX20" fmla="*/ 390525 w 497681"/>
                <a:gd name="connsiteY20" fmla="*/ 133350 h 150019"/>
                <a:gd name="connsiteX21" fmla="*/ 421481 w 497681"/>
                <a:gd name="connsiteY21" fmla="*/ 116681 h 150019"/>
                <a:gd name="connsiteX22" fmla="*/ 445293 w 497681"/>
                <a:gd name="connsiteY22" fmla="*/ 107156 h 150019"/>
                <a:gd name="connsiteX23" fmla="*/ 469106 w 497681"/>
                <a:gd name="connsiteY23" fmla="*/ 97631 h 150019"/>
                <a:gd name="connsiteX0" fmla="*/ 497681 w 497681"/>
                <a:gd name="connsiteY0" fmla="*/ 0 h 150019"/>
                <a:gd name="connsiteX1" fmla="*/ 445293 w 497681"/>
                <a:gd name="connsiteY1" fmla="*/ 14287 h 150019"/>
                <a:gd name="connsiteX2" fmla="*/ 411956 w 497681"/>
                <a:gd name="connsiteY2" fmla="*/ 23812 h 150019"/>
                <a:gd name="connsiteX3" fmla="*/ 364331 w 497681"/>
                <a:gd name="connsiteY3" fmla="*/ 35719 h 150019"/>
                <a:gd name="connsiteX4" fmla="*/ 285750 w 497681"/>
                <a:gd name="connsiteY4" fmla="*/ 47625 h 150019"/>
                <a:gd name="connsiteX5" fmla="*/ 180975 w 497681"/>
                <a:gd name="connsiteY5" fmla="*/ 45244 h 150019"/>
                <a:gd name="connsiteX6" fmla="*/ 116681 w 497681"/>
                <a:gd name="connsiteY6" fmla="*/ 38100 h 150019"/>
                <a:gd name="connsiteX7" fmla="*/ 85725 w 497681"/>
                <a:gd name="connsiteY7" fmla="*/ 33337 h 150019"/>
                <a:gd name="connsiteX8" fmla="*/ 23812 w 497681"/>
                <a:gd name="connsiteY8" fmla="*/ 38100 h 150019"/>
                <a:gd name="connsiteX9" fmla="*/ 11906 w 497681"/>
                <a:gd name="connsiteY9" fmla="*/ 42862 h 150019"/>
                <a:gd name="connsiteX10" fmla="*/ 7143 w 497681"/>
                <a:gd name="connsiteY10" fmla="*/ 50006 h 150019"/>
                <a:gd name="connsiteX11" fmla="*/ 0 w 497681"/>
                <a:gd name="connsiteY11" fmla="*/ 57150 h 150019"/>
                <a:gd name="connsiteX12" fmla="*/ 2381 w 497681"/>
                <a:gd name="connsiteY12" fmla="*/ 80962 h 150019"/>
                <a:gd name="connsiteX13" fmla="*/ 9525 w 497681"/>
                <a:gd name="connsiteY13" fmla="*/ 88106 h 150019"/>
                <a:gd name="connsiteX14" fmla="*/ 40481 w 497681"/>
                <a:gd name="connsiteY14" fmla="*/ 121444 h 150019"/>
                <a:gd name="connsiteX15" fmla="*/ 80962 w 497681"/>
                <a:gd name="connsiteY15" fmla="*/ 138112 h 150019"/>
                <a:gd name="connsiteX16" fmla="*/ 135731 w 497681"/>
                <a:gd name="connsiteY16" fmla="*/ 147637 h 150019"/>
                <a:gd name="connsiteX17" fmla="*/ 159543 w 497681"/>
                <a:gd name="connsiteY17" fmla="*/ 150019 h 150019"/>
                <a:gd name="connsiteX18" fmla="*/ 347662 w 497681"/>
                <a:gd name="connsiteY18" fmla="*/ 145256 h 150019"/>
                <a:gd name="connsiteX19" fmla="*/ 390525 w 497681"/>
                <a:gd name="connsiteY19" fmla="*/ 133350 h 150019"/>
                <a:gd name="connsiteX20" fmla="*/ 421481 w 497681"/>
                <a:gd name="connsiteY20" fmla="*/ 116681 h 150019"/>
                <a:gd name="connsiteX21" fmla="*/ 445293 w 497681"/>
                <a:gd name="connsiteY21" fmla="*/ 107156 h 150019"/>
                <a:gd name="connsiteX22" fmla="*/ 469106 w 497681"/>
                <a:gd name="connsiteY22" fmla="*/ 97631 h 150019"/>
                <a:gd name="connsiteX0" fmla="*/ 497681 w 497681"/>
                <a:gd name="connsiteY0" fmla="*/ 0 h 150019"/>
                <a:gd name="connsiteX1" fmla="*/ 445293 w 497681"/>
                <a:gd name="connsiteY1" fmla="*/ 14287 h 150019"/>
                <a:gd name="connsiteX2" fmla="*/ 411956 w 497681"/>
                <a:gd name="connsiteY2" fmla="*/ 23812 h 150019"/>
                <a:gd name="connsiteX3" fmla="*/ 364331 w 497681"/>
                <a:gd name="connsiteY3" fmla="*/ 35719 h 150019"/>
                <a:gd name="connsiteX4" fmla="*/ 285750 w 497681"/>
                <a:gd name="connsiteY4" fmla="*/ 47625 h 150019"/>
                <a:gd name="connsiteX5" fmla="*/ 180975 w 497681"/>
                <a:gd name="connsiteY5" fmla="*/ 45244 h 150019"/>
                <a:gd name="connsiteX6" fmla="*/ 85725 w 497681"/>
                <a:gd name="connsiteY6" fmla="*/ 33337 h 150019"/>
                <a:gd name="connsiteX7" fmla="*/ 23812 w 497681"/>
                <a:gd name="connsiteY7" fmla="*/ 38100 h 150019"/>
                <a:gd name="connsiteX8" fmla="*/ 11906 w 497681"/>
                <a:gd name="connsiteY8" fmla="*/ 42862 h 150019"/>
                <a:gd name="connsiteX9" fmla="*/ 7143 w 497681"/>
                <a:gd name="connsiteY9" fmla="*/ 50006 h 150019"/>
                <a:gd name="connsiteX10" fmla="*/ 0 w 497681"/>
                <a:gd name="connsiteY10" fmla="*/ 57150 h 150019"/>
                <a:gd name="connsiteX11" fmla="*/ 2381 w 497681"/>
                <a:gd name="connsiteY11" fmla="*/ 80962 h 150019"/>
                <a:gd name="connsiteX12" fmla="*/ 9525 w 497681"/>
                <a:gd name="connsiteY12" fmla="*/ 88106 h 150019"/>
                <a:gd name="connsiteX13" fmla="*/ 40481 w 497681"/>
                <a:gd name="connsiteY13" fmla="*/ 121444 h 150019"/>
                <a:gd name="connsiteX14" fmla="*/ 80962 w 497681"/>
                <a:gd name="connsiteY14" fmla="*/ 138112 h 150019"/>
                <a:gd name="connsiteX15" fmla="*/ 135731 w 497681"/>
                <a:gd name="connsiteY15" fmla="*/ 147637 h 150019"/>
                <a:gd name="connsiteX16" fmla="*/ 159543 w 497681"/>
                <a:gd name="connsiteY16" fmla="*/ 150019 h 150019"/>
                <a:gd name="connsiteX17" fmla="*/ 347662 w 497681"/>
                <a:gd name="connsiteY17" fmla="*/ 145256 h 150019"/>
                <a:gd name="connsiteX18" fmla="*/ 390525 w 497681"/>
                <a:gd name="connsiteY18" fmla="*/ 133350 h 150019"/>
                <a:gd name="connsiteX19" fmla="*/ 421481 w 497681"/>
                <a:gd name="connsiteY19" fmla="*/ 116681 h 150019"/>
                <a:gd name="connsiteX20" fmla="*/ 445293 w 497681"/>
                <a:gd name="connsiteY20" fmla="*/ 107156 h 150019"/>
                <a:gd name="connsiteX21" fmla="*/ 469106 w 497681"/>
                <a:gd name="connsiteY21" fmla="*/ 97631 h 150019"/>
                <a:gd name="connsiteX0" fmla="*/ 495331 w 495331"/>
                <a:gd name="connsiteY0" fmla="*/ 0 h 150019"/>
                <a:gd name="connsiteX1" fmla="*/ 442943 w 495331"/>
                <a:gd name="connsiteY1" fmla="*/ 14287 h 150019"/>
                <a:gd name="connsiteX2" fmla="*/ 409606 w 495331"/>
                <a:gd name="connsiteY2" fmla="*/ 23812 h 150019"/>
                <a:gd name="connsiteX3" fmla="*/ 361981 w 495331"/>
                <a:gd name="connsiteY3" fmla="*/ 35719 h 150019"/>
                <a:gd name="connsiteX4" fmla="*/ 283400 w 495331"/>
                <a:gd name="connsiteY4" fmla="*/ 47625 h 150019"/>
                <a:gd name="connsiteX5" fmla="*/ 178625 w 495331"/>
                <a:gd name="connsiteY5" fmla="*/ 45244 h 150019"/>
                <a:gd name="connsiteX6" fmla="*/ 83375 w 495331"/>
                <a:gd name="connsiteY6" fmla="*/ 33337 h 150019"/>
                <a:gd name="connsiteX7" fmla="*/ 21462 w 495331"/>
                <a:gd name="connsiteY7" fmla="*/ 38100 h 150019"/>
                <a:gd name="connsiteX8" fmla="*/ 9556 w 495331"/>
                <a:gd name="connsiteY8" fmla="*/ 42862 h 150019"/>
                <a:gd name="connsiteX9" fmla="*/ 4793 w 495331"/>
                <a:gd name="connsiteY9" fmla="*/ 50006 h 150019"/>
                <a:gd name="connsiteX10" fmla="*/ 31 w 495331"/>
                <a:gd name="connsiteY10" fmla="*/ 80962 h 150019"/>
                <a:gd name="connsiteX11" fmla="*/ 7175 w 495331"/>
                <a:gd name="connsiteY11" fmla="*/ 88106 h 150019"/>
                <a:gd name="connsiteX12" fmla="*/ 38131 w 495331"/>
                <a:gd name="connsiteY12" fmla="*/ 121444 h 150019"/>
                <a:gd name="connsiteX13" fmla="*/ 78612 w 495331"/>
                <a:gd name="connsiteY13" fmla="*/ 138112 h 150019"/>
                <a:gd name="connsiteX14" fmla="*/ 133381 w 495331"/>
                <a:gd name="connsiteY14" fmla="*/ 147637 h 150019"/>
                <a:gd name="connsiteX15" fmla="*/ 157193 w 495331"/>
                <a:gd name="connsiteY15" fmla="*/ 150019 h 150019"/>
                <a:gd name="connsiteX16" fmla="*/ 345312 w 495331"/>
                <a:gd name="connsiteY16" fmla="*/ 145256 h 150019"/>
                <a:gd name="connsiteX17" fmla="*/ 388175 w 495331"/>
                <a:gd name="connsiteY17" fmla="*/ 133350 h 150019"/>
                <a:gd name="connsiteX18" fmla="*/ 419131 w 495331"/>
                <a:gd name="connsiteY18" fmla="*/ 116681 h 150019"/>
                <a:gd name="connsiteX19" fmla="*/ 442943 w 495331"/>
                <a:gd name="connsiteY19" fmla="*/ 107156 h 150019"/>
                <a:gd name="connsiteX20" fmla="*/ 466756 w 495331"/>
                <a:gd name="connsiteY20" fmla="*/ 97631 h 150019"/>
                <a:gd name="connsiteX0" fmla="*/ 495368 w 495368"/>
                <a:gd name="connsiteY0" fmla="*/ 0 h 150019"/>
                <a:gd name="connsiteX1" fmla="*/ 442980 w 495368"/>
                <a:gd name="connsiteY1" fmla="*/ 14287 h 150019"/>
                <a:gd name="connsiteX2" fmla="*/ 409643 w 495368"/>
                <a:gd name="connsiteY2" fmla="*/ 23812 h 150019"/>
                <a:gd name="connsiteX3" fmla="*/ 362018 w 495368"/>
                <a:gd name="connsiteY3" fmla="*/ 35719 h 150019"/>
                <a:gd name="connsiteX4" fmla="*/ 283437 w 495368"/>
                <a:gd name="connsiteY4" fmla="*/ 47625 h 150019"/>
                <a:gd name="connsiteX5" fmla="*/ 178662 w 495368"/>
                <a:gd name="connsiteY5" fmla="*/ 45244 h 150019"/>
                <a:gd name="connsiteX6" fmla="*/ 83412 w 495368"/>
                <a:gd name="connsiteY6" fmla="*/ 33337 h 150019"/>
                <a:gd name="connsiteX7" fmla="*/ 21499 w 495368"/>
                <a:gd name="connsiteY7" fmla="*/ 38100 h 150019"/>
                <a:gd name="connsiteX8" fmla="*/ 9593 w 495368"/>
                <a:gd name="connsiteY8" fmla="*/ 42862 h 150019"/>
                <a:gd name="connsiteX9" fmla="*/ 68 w 495368"/>
                <a:gd name="connsiteY9" fmla="*/ 80962 h 150019"/>
                <a:gd name="connsiteX10" fmla="*/ 7212 w 495368"/>
                <a:gd name="connsiteY10" fmla="*/ 88106 h 150019"/>
                <a:gd name="connsiteX11" fmla="*/ 38168 w 495368"/>
                <a:gd name="connsiteY11" fmla="*/ 121444 h 150019"/>
                <a:gd name="connsiteX12" fmla="*/ 78649 w 495368"/>
                <a:gd name="connsiteY12" fmla="*/ 138112 h 150019"/>
                <a:gd name="connsiteX13" fmla="*/ 133418 w 495368"/>
                <a:gd name="connsiteY13" fmla="*/ 147637 h 150019"/>
                <a:gd name="connsiteX14" fmla="*/ 157230 w 495368"/>
                <a:gd name="connsiteY14" fmla="*/ 150019 h 150019"/>
                <a:gd name="connsiteX15" fmla="*/ 345349 w 495368"/>
                <a:gd name="connsiteY15" fmla="*/ 145256 h 150019"/>
                <a:gd name="connsiteX16" fmla="*/ 388212 w 495368"/>
                <a:gd name="connsiteY16" fmla="*/ 133350 h 150019"/>
                <a:gd name="connsiteX17" fmla="*/ 419168 w 495368"/>
                <a:gd name="connsiteY17" fmla="*/ 116681 h 150019"/>
                <a:gd name="connsiteX18" fmla="*/ 442980 w 495368"/>
                <a:gd name="connsiteY18" fmla="*/ 107156 h 150019"/>
                <a:gd name="connsiteX19" fmla="*/ 466793 w 495368"/>
                <a:gd name="connsiteY19" fmla="*/ 97631 h 150019"/>
                <a:gd name="connsiteX0" fmla="*/ 496090 w 496090"/>
                <a:gd name="connsiteY0" fmla="*/ 0 h 150019"/>
                <a:gd name="connsiteX1" fmla="*/ 443702 w 496090"/>
                <a:gd name="connsiteY1" fmla="*/ 14287 h 150019"/>
                <a:gd name="connsiteX2" fmla="*/ 410365 w 496090"/>
                <a:gd name="connsiteY2" fmla="*/ 23812 h 150019"/>
                <a:gd name="connsiteX3" fmla="*/ 362740 w 496090"/>
                <a:gd name="connsiteY3" fmla="*/ 35719 h 150019"/>
                <a:gd name="connsiteX4" fmla="*/ 284159 w 496090"/>
                <a:gd name="connsiteY4" fmla="*/ 47625 h 150019"/>
                <a:gd name="connsiteX5" fmla="*/ 179384 w 496090"/>
                <a:gd name="connsiteY5" fmla="*/ 45244 h 150019"/>
                <a:gd name="connsiteX6" fmla="*/ 84134 w 496090"/>
                <a:gd name="connsiteY6" fmla="*/ 33337 h 150019"/>
                <a:gd name="connsiteX7" fmla="*/ 22221 w 496090"/>
                <a:gd name="connsiteY7" fmla="*/ 38100 h 150019"/>
                <a:gd name="connsiteX8" fmla="*/ 790 w 496090"/>
                <a:gd name="connsiteY8" fmla="*/ 80962 h 150019"/>
                <a:gd name="connsiteX9" fmla="*/ 7934 w 496090"/>
                <a:gd name="connsiteY9" fmla="*/ 88106 h 150019"/>
                <a:gd name="connsiteX10" fmla="*/ 38890 w 496090"/>
                <a:gd name="connsiteY10" fmla="*/ 121444 h 150019"/>
                <a:gd name="connsiteX11" fmla="*/ 79371 w 496090"/>
                <a:gd name="connsiteY11" fmla="*/ 138112 h 150019"/>
                <a:gd name="connsiteX12" fmla="*/ 134140 w 496090"/>
                <a:gd name="connsiteY12" fmla="*/ 147637 h 150019"/>
                <a:gd name="connsiteX13" fmla="*/ 157952 w 496090"/>
                <a:gd name="connsiteY13" fmla="*/ 150019 h 150019"/>
                <a:gd name="connsiteX14" fmla="*/ 346071 w 496090"/>
                <a:gd name="connsiteY14" fmla="*/ 145256 h 150019"/>
                <a:gd name="connsiteX15" fmla="*/ 388934 w 496090"/>
                <a:gd name="connsiteY15" fmla="*/ 133350 h 150019"/>
                <a:gd name="connsiteX16" fmla="*/ 419890 w 496090"/>
                <a:gd name="connsiteY16" fmla="*/ 116681 h 150019"/>
                <a:gd name="connsiteX17" fmla="*/ 443702 w 496090"/>
                <a:gd name="connsiteY17" fmla="*/ 107156 h 150019"/>
                <a:gd name="connsiteX18" fmla="*/ 467515 w 496090"/>
                <a:gd name="connsiteY18" fmla="*/ 97631 h 150019"/>
                <a:gd name="connsiteX0" fmla="*/ 515648 w 515648"/>
                <a:gd name="connsiteY0" fmla="*/ 0 h 150019"/>
                <a:gd name="connsiteX1" fmla="*/ 463260 w 515648"/>
                <a:gd name="connsiteY1" fmla="*/ 14287 h 150019"/>
                <a:gd name="connsiteX2" fmla="*/ 429923 w 515648"/>
                <a:gd name="connsiteY2" fmla="*/ 23812 h 150019"/>
                <a:gd name="connsiteX3" fmla="*/ 382298 w 515648"/>
                <a:gd name="connsiteY3" fmla="*/ 35719 h 150019"/>
                <a:gd name="connsiteX4" fmla="*/ 303717 w 515648"/>
                <a:gd name="connsiteY4" fmla="*/ 47625 h 150019"/>
                <a:gd name="connsiteX5" fmla="*/ 198942 w 515648"/>
                <a:gd name="connsiteY5" fmla="*/ 45244 h 150019"/>
                <a:gd name="connsiteX6" fmla="*/ 103692 w 515648"/>
                <a:gd name="connsiteY6" fmla="*/ 33337 h 150019"/>
                <a:gd name="connsiteX7" fmla="*/ 41779 w 515648"/>
                <a:gd name="connsiteY7" fmla="*/ 38100 h 150019"/>
                <a:gd name="connsiteX8" fmla="*/ 20348 w 515648"/>
                <a:gd name="connsiteY8" fmla="*/ 80962 h 150019"/>
                <a:gd name="connsiteX9" fmla="*/ 1298 w 515648"/>
                <a:gd name="connsiteY9" fmla="*/ 107156 h 150019"/>
                <a:gd name="connsiteX10" fmla="*/ 58448 w 515648"/>
                <a:gd name="connsiteY10" fmla="*/ 121444 h 150019"/>
                <a:gd name="connsiteX11" fmla="*/ 98929 w 515648"/>
                <a:gd name="connsiteY11" fmla="*/ 138112 h 150019"/>
                <a:gd name="connsiteX12" fmla="*/ 153698 w 515648"/>
                <a:gd name="connsiteY12" fmla="*/ 147637 h 150019"/>
                <a:gd name="connsiteX13" fmla="*/ 177510 w 515648"/>
                <a:gd name="connsiteY13" fmla="*/ 150019 h 150019"/>
                <a:gd name="connsiteX14" fmla="*/ 365629 w 515648"/>
                <a:gd name="connsiteY14" fmla="*/ 145256 h 150019"/>
                <a:gd name="connsiteX15" fmla="*/ 408492 w 515648"/>
                <a:gd name="connsiteY15" fmla="*/ 133350 h 150019"/>
                <a:gd name="connsiteX16" fmla="*/ 439448 w 515648"/>
                <a:gd name="connsiteY16" fmla="*/ 116681 h 150019"/>
                <a:gd name="connsiteX17" fmla="*/ 463260 w 515648"/>
                <a:gd name="connsiteY17" fmla="*/ 107156 h 150019"/>
                <a:gd name="connsiteX18" fmla="*/ 487073 w 515648"/>
                <a:gd name="connsiteY18" fmla="*/ 97631 h 150019"/>
                <a:gd name="connsiteX0" fmla="*/ 495755 w 495755"/>
                <a:gd name="connsiteY0" fmla="*/ 0 h 150019"/>
                <a:gd name="connsiteX1" fmla="*/ 443367 w 495755"/>
                <a:gd name="connsiteY1" fmla="*/ 14287 h 150019"/>
                <a:gd name="connsiteX2" fmla="*/ 410030 w 495755"/>
                <a:gd name="connsiteY2" fmla="*/ 23812 h 150019"/>
                <a:gd name="connsiteX3" fmla="*/ 362405 w 495755"/>
                <a:gd name="connsiteY3" fmla="*/ 35719 h 150019"/>
                <a:gd name="connsiteX4" fmla="*/ 283824 w 495755"/>
                <a:gd name="connsiteY4" fmla="*/ 47625 h 150019"/>
                <a:gd name="connsiteX5" fmla="*/ 179049 w 495755"/>
                <a:gd name="connsiteY5" fmla="*/ 45244 h 150019"/>
                <a:gd name="connsiteX6" fmla="*/ 83799 w 495755"/>
                <a:gd name="connsiteY6" fmla="*/ 33337 h 150019"/>
                <a:gd name="connsiteX7" fmla="*/ 21886 w 495755"/>
                <a:gd name="connsiteY7" fmla="*/ 38100 h 150019"/>
                <a:gd name="connsiteX8" fmla="*/ 455 w 495755"/>
                <a:gd name="connsiteY8" fmla="*/ 80962 h 150019"/>
                <a:gd name="connsiteX9" fmla="*/ 38555 w 495755"/>
                <a:gd name="connsiteY9" fmla="*/ 121444 h 150019"/>
                <a:gd name="connsiteX10" fmla="*/ 79036 w 495755"/>
                <a:gd name="connsiteY10" fmla="*/ 138112 h 150019"/>
                <a:gd name="connsiteX11" fmla="*/ 133805 w 495755"/>
                <a:gd name="connsiteY11" fmla="*/ 147637 h 150019"/>
                <a:gd name="connsiteX12" fmla="*/ 157617 w 495755"/>
                <a:gd name="connsiteY12" fmla="*/ 150019 h 150019"/>
                <a:gd name="connsiteX13" fmla="*/ 345736 w 495755"/>
                <a:gd name="connsiteY13" fmla="*/ 145256 h 150019"/>
                <a:gd name="connsiteX14" fmla="*/ 388599 w 495755"/>
                <a:gd name="connsiteY14" fmla="*/ 133350 h 150019"/>
                <a:gd name="connsiteX15" fmla="*/ 419555 w 495755"/>
                <a:gd name="connsiteY15" fmla="*/ 116681 h 150019"/>
                <a:gd name="connsiteX16" fmla="*/ 443367 w 495755"/>
                <a:gd name="connsiteY16" fmla="*/ 107156 h 150019"/>
                <a:gd name="connsiteX17" fmla="*/ 467180 w 495755"/>
                <a:gd name="connsiteY17" fmla="*/ 97631 h 150019"/>
                <a:gd name="connsiteX0" fmla="*/ 495755 w 495755"/>
                <a:gd name="connsiteY0" fmla="*/ 0 h 148104"/>
                <a:gd name="connsiteX1" fmla="*/ 443367 w 495755"/>
                <a:gd name="connsiteY1" fmla="*/ 14287 h 148104"/>
                <a:gd name="connsiteX2" fmla="*/ 410030 w 495755"/>
                <a:gd name="connsiteY2" fmla="*/ 23812 h 148104"/>
                <a:gd name="connsiteX3" fmla="*/ 362405 w 495755"/>
                <a:gd name="connsiteY3" fmla="*/ 35719 h 148104"/>
                <a:gd name="connsiteX4" fmla="*/ 283824 w 495755"/>
                <a:gd name="connsiteY4" fmla="*/ 47625 h 148104"/>
                <a:gd name="connsiteX5" fmla="*/ 179049 w 495755"/>
                <a:gd name="connsiteY5" fmla="*/ 45244 h 148104"/>
                <a:gd name="connsiteX6" fmla="*/ 83799 w 495755"/>
                <a:gd name="connsiteY6" fmla="*/ 33337 h 148104"/>
                <a:gd name="connsiteX7" fmla="*/ 21886 w 495755"/>
                <a:gd name="connsiteY7" fmla="*/ 38100 h 148104"/>
                <a:gd name="connsiteX8" fmla="*/ 455 w 495755"/>
                <a:gd name="connsiteY8" fmla="*/ 80962 h 148104"/>
                <a:gd name="connsiteX9" fmla="*/ 38555 w 495755"/>
                <a:gd name="connsiteY9" fmla="*/ 121444 h 148104"/>
                <a:gd name="connsiteX10" fmla="*/ 79036 w 495755"/>
                <a:gd name="connsiteY10" fmla="*/ 138112 h 148104"/>
                <a:gd name="connsiteX11" fmla="*/ 133805 w 495755"/>
                <a:gd name="connsiteY11" fmla="*/ 147637 h 148104"/>
                <a:gd name="connsiteX12" fmla="*/ 345736 w 495755"/>
                <a:gd name="connsiteY12" fmla="*/ 145256 h 148104"/>
                <a:gd name="connsiteX13" fmla="*/ 388599 w 495755"/>
                <a:gd name="connsiteY13" fmla="*/ 133350 h 148104"/>
                <a:gd name="connsiteX14" fmla="*/ 419555 w 495755"/>
                <a:gd name="connsiteY14" fmla="*/ 116681 h 148104"/>
                <a:gd name="connsiteX15" fmla="*/ 443367 w 495755"/>
                <a:gd name="connsiteY15" fmla="*/ 107156 h 148104"/>
                <a:gd name="connsiteX16" fmla="*/ 467180 w 495755"/>
                <a:gd name="connsiteY16" fmla="*/ 97631 h 148104"/>
                <a:gd name="connsiteX0" fmla="*/ 495755 w 495755"/>
                <a:gd name="connsiteY0" fmla="*/ 0 h 145311"/>
                <a:gd name="connsiteX1" fmla="*/ 443367 w 495755"/>
                <a:gd name="connsiteY1" fmla="*/ 14287 h 145311"/>
                <a:gd name="connsiteX2" fmla="*/ 410030 w 495755"/>
                <a:gd name="connsiteY2" fmla="*/ 23812 h 145311"/>
                <a:gd name="connsiteX3" fmla="*/ 362405 w 495755"/>
                <a:gd name="connsiteY3" fmla="*/ 35719 h 145311"/>
                <a:gd name="connsiteX4" fmla="*/ 283824 w 495755"/>
                <a:gd name="connsiteY4" fmla="*/ 47625 h 145311"/>
                <a:gd name="connsiteX5" fmla="*/ 179049 w 495755"/>
                <a:gd name="connsiteY5" fmla="*/ 45244 h 145311"/>
                <a:gd name="connsiteX6" fmla="*/ 83799 w 495755"/>
                <a:gd name="connsiteY6" fmla="*/ 33337 h 145311"/>
                <a:gd name="connsiteX7" fmla="*/ 21886 w 495755"/>
                <a:gd name="connsiteY7" fmla="*/ 38100 h 145311"/>
                <a:gd name="connsiteX8" fmla="*/ 455 w 495755"/>
                <a:gd name="connsiteY8" fmla="*/ 80962 h 145311"/>
                <a:gd name="connsiteX9" fmla="*/ 38555 w 495755"/>
                <a:gd name="connsiteY9" fmla="*/ 121444 h 145311"/>
                <a:gd name="connsiteX10" fmla="*/ 79036 w 495755"/>
                <a:gd name="connsiteY10" fmla="*/ 138112 h 145311"/>
                <a:gd name="connsiteX11" fmla="*/ 188573 w 495755"/>
                <a:gd name="connsiteY11" fmla="*/ 128587 h 145311"/>
                <a:gd name="connsiteX12" fmla="*/ 345736 w 495755"/>
                <a:gd name="connsiteY12" fmla="*/ 145256 h 145311"/>
                <a:gd name="connsiteX13" fmla="*/ 388599 w 495755"/>
                <a:gd name="connsiteY13" fmla="*/ 133350 h 145311"/>
                <a:gd name="connsiteX14" fmla="*/ 419555 w 495755"/>
                <a:gd name="connsiteY14" fmla="*/ 116681 h 145311"/>
                <a:gd name="connsiteX15" fmla="*/ 443367 w 495755"/>
                <a:gd name="connsiteY15" fmla="*/ 107156 h 145311"/>
                <a:gd name="connsiteX16" fmla="*/ 467180 w 495755"/>
                <a:gd name="connsiteY16" fmla="*/ 97631 h 145311"/>
                <a:gd name="connsiteX0" fmla="*/ 496419 w 496419"/>
                <a:gd name="connsiteY0" fmla="*/ 0 h 145311"/>
                <a:gd name="connsiteX1" fmla="*/ 444031 w 496419"/>
                <a:gd name="connsiteY1" fmla="*/ 14287 h 145311"/>
                <a:gd name="connsiteX2" fmla="*/ 410694 w 496419"/>
                <a:gd name="connsiteY2" fmla="*/ 23812 h 145311"/>
                <a:gd name="connsiteX3" fmla="*/ 363069 w 496419"/>
                <a:gd name="connsiteY3" fmla="*/ 35719 h 145311"/>
                <a:gd name="connsiteX4" fmla="*/ 284488 w 496419"/>
                <a:gd name="connsiteY4" fmla="*/ 47625 h 145311"/>
                <a:gd name="connsiteX5" fmla="*/ 179713 w 496419"/>
                <a:gd name="connsiteY5" fmla="*/ 45244 h 145311"/>
                <a:gd name="connsiteX6" fmla="*/ 84463 w 496419"/>
                <a:gd name="connsiteY6" fmla="*/ 33337 h 145311"/>
                <a:gd name="connsiteX7" fmla="*/ 1119 w 496419"/>
                <a:gd name="connsiteY7" fmla="*/ 80962 h 145311"/>
                <a:gd name="connsiteX8" fmla="*/ 39219 w 496419"/>
                <a:gd name="connsiteY8" fmla="*/ 121444 h 145311"/>
                <a:gd name="connsiteX9" fmla="*/ 79700 w 496419"/>
                <a:gd name="connsiteY9" fmla="*/ 138112 h 145311"/>
                <a:gd name="connsiteX10" fmla="*/ 189237 w 496419"/>
                <a:gd name="connsiteY10" fmla="*/ 128587 h 145311"/>
                <a:gd name="connsiteX11" fmla="*/ 346400 w 496419"/>
                <a:gd name="connsiteY11" fmla="*/ 145256 h 145311"/>
                <a:gd name="connsiteX12" fmla="*/ 389263 w 496419"/>
                <a:gd name="connsiteY12" fmla="*/ 133350 h 145311"/>
                <a:gd name="connsiteX13" fmla="*/ 420219 w 496419"/>
                <a:gd name="connsiteY13" fmla="*/ 116681 h 145311"/>
                <a:gd name="connsiteX14" fmla="*/ 444031 w 496419"/>
                <a:gd name="connsiteY14" fmla="*/ 107156 h 145311"/>
                <a:gd name="connsiteX15" fmla="*/ 467844 w 496419"/>
                <a:gd name="connsiteY15" fmla="*/ 97631 h 145311"/>
                <a:gd name="connsiteX0" fmla="*/ 462866 w 462866"/>
                <a:gd name="connsiteY0" fmla="*/ 0 h 145311"/>
                <a:gd name="connsiteX1" fmla="*/ 410478 w 462866"/>
                <a:gd name="connsiteY1" fmla="*/ 14287 h 145311"/>
                <a:gd name="connsiteX2" fmla="*/ 377141 w 462866"/>
                <a:gd name="connsiteY2" fmla="*/ 23812 h 145311"/>
                <a:gd name="connsiteX3" fmla="*/ 329516 w 462866"/>
                <a:gd name="connsiteY3" fmla="*/ 35719 h 145311"/>
                <a:gd name="connsiteX4" fmla="*/ 250935 w 462866"/>
                <a:gd name="connsiteY4" fmla="*/ 47625 h 145311"/>
                <a:gd name="connsiteX5" fmla="*/ 146160 w 462866"/>
                <a:gd name="connsiteY5" fmla="*/ 45244 h 145311"/>
                <a:gd name="connsiteX6" fmla="*/ 50910 w 462866"/>
                <a:gd name="connsiteY6" fmla="*/ 33337 h 145311"/>
                <a:gd name="connsiteX7" fmla="*/ 12810 w 462866"/>
                <a:gd name="connsiteY7" fmla="*/ 59530 h 145311"/>
                <a:gd name="connsiteX8" fmla="*/ 5666 w 462866"/>
                <a:gd name="connsiteY8" fmla="*/ 121444 h 145311"/>
                <a:gd name="connsiteX9" fmla="*/ 46147 w 462866"/>
                <a:gd name="connsiteY9" fmla="*/ 138112 h 145311"/>
                <a:gd name="connsiteX10" fmla="*/ 155684 w 462866"/>
                <a:gd name="connsiteY10" fmla="*/ 128587 h 145311"/>
                <a:gd name="connsiteX11" fmla="*/ 312847 w 462866"/>
                <a:gd name="connsiteY11" fmla="*/ 145256 h 145311"/>
                <a:gd name="connsiteX12" fmla="*/ 355710 w 462866"/>
                <a:gd name="connsiteY12" fmla="*/ 133350 h 145311"/>
                <a:gd name="connsiteX13" fmla="*/ 386666 w 462866"/>
                <a:gd name="connsiteY13" fmla="*/ 116681 h 145311"/>
                <a:gd name="connsiteX14" fmla="*/ 410478 w 462866"/>
                <a:gd name="connsiteY14" fmla="*/ 107156 h 145311"/>
                <a:gd name="connsiteX15" fmla="*/ 434291 w 462866"/>
                <a:gd name="connsiteY15" fmla="*/ 97631 h 145311"/>
                <a:gd name="connsiteX0" fmla="*/ 462866 w 462866"/>
                <a:gd name="connsiteY0" fmla="*/ 0 h 145311"/>
                <a:gd name="connsiteX1" fmla="*/ 410478 w 462866"/>
                <a:gd name="connsiteY1" fmla="*/ 14287 h 145311"/>
                <a:gd name="connsiteX2" fmla="*/ 377141 w 462866"/>
                <a:gd name="connsiteY2" fmla="*/ 23812 h 145311"/>
                <a:gd name="connsiteX3" fmla="*/ 329516 w 462866"/>
                <a:gd name="connsiteY3" fmla="*/ 35719 h 145311"/>
                <a:gd name="connsiteX4" fmla="*/ 250935 w 462866"/>
                <a:gd name="connsiteY4" fmla="*/ 47625 h 145311"/>
                <a:gd name="connsiteX5" fmla="*/ 155685 w 462866"/>
                <a:gd name="connsiteY5" fmla="*/ 64294 h 145311"/>
                <a:gd name="connsiteX6" fmla="*/ 50910 w 462866"/>
                <a:gd name="connsiteY6" fmla="*/ 33337 h 145311"/>
                <a:gd name="connsiteX7" fmla="*/ 12810 w 462866"/>
                <a:gd name="connsiteY7" fmla="*/ 59530 h 145311"/>
                <a:gd name="connsiteX8" fmla="*/ 5666 w 462866"/>
                <a:gd name="connsiteY8" fmla="*/ 121444 h 145311"/>
                <a:gd name="connsiteX9" fmla="*/ 46147 w 462866"/>
                <a:gd name="connsiteY9" fmla="*/ 138112 h 145311"/>
                <a:gd name="connsiteX10" fmla="*/ 155684 w 462866"/>
                <a:gd name="connsiteY10" fmla="*/ 128587 h 145311"/>
                <a:gd name="connsiteX11" fmla="*/ 312847 w 462866"/>
                <a:gd name="connsiteY11" fmla="*/ 145256 h 145311"/>
                <a:gd name="connsiteX12" fmla="*/ 355710 w 462866"/>
                <a:gd name="connsiteY12" fmla="*/ 133350 h 145311"/>
                <a:gd name="connsiteX13" fmla="*/ 386666 w 462866"/>
                <a:gd name="connsiteY13" fmla="*/ 116681 h 145311"/>
                <a:gd name="connsiteX14" fmla="*/ 410478 w 462866"/>
                <a:gd name="connsiteY14" fmla="*/ 107156 h 145311"/>
                <a:gd name="connsiteX15" fmla="*/ 434291 w 462866"/>
                <a:gd name="connsiteY15" fmla="*/ 97631 h 145311"/>
                <a:gd name="connsiteX0" fmla="*/ 462866 w 462866"/>
                <a:gd name="connsiteY0" fmla="*/ 0 h 145311"/>
                <a:gd name="connsiteX1" fmla="*/ 410478 w 462866"/>
                <a:gd name="connsiteY1" fmla="*/ 14287 h 145311"/>
                <a:gd name="connsiteX2" fmla="*/ 377141 w 462866"/>
                <a:gd name="connsiteY2" fmla="*/ 23812 h 145311"/>
                <a:gd name="connsiteX3" fmla="*/ 329516 w 462866"/>
                <a:gd name="connsiteY3" fmla="*/ 35719 h 145311"/>
                <a:gd name="connsiteX4" fmla="*/ 250935 w 462866"/>
                <a:gd name="connsiteY4" fmla="*/ 47625 h 145311"/>
                <a:gd name="connsiteX5" fmla="*/ 155685 w 462866"/>
                <a:gd name="connsiteY5" fmla="*/ 64294 h 145311"/>
                <a:gd name="connsiteX6" fmla="*/ 50910 w 462866"/>
                <a:gd name="connsiteY6" fmla="*/ 33337 h 145311"/>
                <a:gd name="connsiteX7" fmla="*/ 12810 w 462866"/>
                <a:gd name="connsiteY7" fmla="*/ 59530 h 145311"/>
                <a:gd name="connsiteX8" fmla="*/ 5666 w 462866"/>
                <a:gd name="connsiteY8" fmla="*/ 121444 h 145311"/>
                <a:gd name="connsiteX9" fmla="*/ 74722 w 462866"/>
                <a:gd name="connsiteY9" fmla="*/ 123825 h 145311"/>
                <a:gd name="connsiteX10" fmla="*/ 155684 w 462866"/>
                <a:gd name="connsiteY10" fmla="*/ 128587 h 145311"/>
                <a:gd name="connsiteX11" fmla="*/ 312847 w 462866"/>
                <a:gd name="connsiteY11" fmla="*/ 145256 h 145311"/>
                <a:gd name="connsiteX12" fmla="*/ 355710 w 462866"/>
                <a:gd name="connsiteY12" fmla="*/ 133350 h 145311"/>
                <a:gd name="connsiteX13" fmla="*/ 386666 w 462866"/>
                <a:gd name="connsiteY13" fmla="*/ 116681 h 145311"/>
                <a:gd name="connsiteX14" fmla="*/ 410478 w 462866"/>
                <a:gd name="connsiteY14" fmla="*/ 107156 h 145311"/>
                <a:gd name="connsiteX15" fmla="*/ 434291 w 462866"/>
                <a:gd name="connsiteY15" fmla="*/ 97631 h 145311"/>
                <a:gd name="connsiteX0" fmla="*/ 450601 w 450601"/>
                <a:gd name="connsiteY0" fmla="*/ 0 h 145311"/>
                <a:gd name="connsiteX1" fmla="*/ 398213 w 450601"/>
                <a:gd name="connsiteY1" fmla="*/ 14287 h 145311"/>
                <a:gd name="connsiteX2" fmla="*/ 364876 w 450601"/>
                <a:gd name="connsiteY2" fmla="*/ 23812 h 145311"/>
                <a:gd name="connsiteX3" fmla="*/ 317251 w 450601"/>
                <a:gd name="connsiteY3" fmla="*/ 35719 h 145311"/>
                <a:gd name="connsiteX4" fmla="*/ 238670 w 450601"/>
                <a:gd name="connsiteY4" fmla="*/ 47625 h 145311"/>
                <a:gd name="connsiteX5" fmla="*/ 143420 w 450601"/>
                <a:gd name="connsiteY5" fmla="*/ 64294 h 145311"/>
                <a:gd name="connsiteX6" fmla="*/ 38645 w 450601"/>
                <a:gd name="connsiteY6" fmla="*/ 33337 h 145311"/>
                <a:gd name="connsiteX7" fmla="*/ 545 w 450601"/>
                <a:gd name="connsiteY7" fmla="*/ 59530 h 145311"/>
                <a:gd name="connsiteX8" fmla="*/ 62457 w 450601"/>
                <a:gd name="connsiteY8" fmla="*/ 123825 h 145311"/>
                <a:gd name="connsiteX9" fmla="*/ 143419 w 450601"/>
                <a:gd name="connsiteY9" fmla="*/ 128587 h 145311"/>
                <a:gd name="connsiteX10" fmla="*/ 300582 w 450601"/>
                <a:gd name="connsiteY10" fmla="*/ 145256 h 145311"/>
                <a:gd name="connsiteX11" fmla="*/ 343445 w 450601"/>
                <a:gd name="connsiteY11" fmla="*/ 133350 h 145311"/>
                <a:gd name="connsiteX12" fmla="*/ 374401 w 450601"/>
                <a:gd name="connsiteY12" fmla="*/ 116681 h 145311"/>
                <a:gd name="connsiteX13" fmla="*/ 398213 w 450601"/>
                <a:gd name="connsiteY13" fmla="*/ 107156 h 145311"/>
                <a:gd name="connsiteX14" fmla="*/ 422026 w 450601"/>
                <a:gd name="connsiteY14" fmla="*/ 97631 h 145311"/>
                <a:gd name="connsiteX0" fmla="*/ 448272 w 448272"/>
                <a:gd name="connsiteY0" fmla="*/ 0 h 145311"/>
                <a:gd name="connsiteX1" fmla="*/ 395884 w 448272"/>
                <a:gd name="connsiteY1" fmla="*/ 14287 h 145311"/>
                <a:gd name="connsiteX2" fmla="*/ 362547 w 448272"/>
                <a:gd name="connsiteY2" fmla="*/ 23812 h 145311"/>
                <a:gd name="connsiteX3" fmla="*/ 314922 w 448272"/>
                <a:gd name="connsiteY3" fmla="*/ 35719 h 145311"/>
                <a:gd name="connsiteX4" fmla="*/ 236341 w 448272"/>
                <a:gd name="connsiteY4" fmla="*/ 47625 h 145311"/>
                <a:gd name="connsiteX5" fmla="*/ 141091 w 448272"/>
                <a:gd name="connsiteY5" fmla="*/ 64294 h 145311"/>
                <a:gd name="connsiteX6" fmla="*/ 36316 w 448272"/>
                <a:gd name="connsiteY6" fmla="*/ 33337 h 145311"/>
                <a:gd name="connsiteX7" fmla="*/ 597 w 448272"/>
                <a:gd name="connsiteY7" fmla="*/ 100012 h 145311"/>
                <a:gd name="connsiteX8" fmla="*/ 60128 w 448272"/>
                <a:gd name="connsiteY8" fmla="*/ 123825 h 145311"/>
                <a:gd name="connsiteX9" fmla="*/ 141090 w 448272"/>
                <a:gd name="connsiteY9" fmla="*/ 128587 h 145311"/>
                <a:gd name="connsiteX10" fmla="*/ 298253 w 448272"/>
                <a:gd name="connsiteY10" fmla="*/ 145256 h 145311"/>
                <a:gd name="connsiteX11" fmla="*/ 341116 w 448272"/>
                <a:gd name="connsiteY11" fmla="*/ 133350 h 145311"/>
                <a:gd name="connsiteX12" fmla="*/ 372072 w 448272"/>
                <a:gd name="connsiteY12" fmla="*/ 116681 h 145311"/>
                <a:gd name="connsiteX13" fmla="*/ 395884 w 448272"/>
                <a:gd name="connsiteY13" fmla="*/ 107156 h 145311"/>
                <a:gd name="connsiteX14" fmla="*/ 419697 w 448272"/>
                <a:gd name="connsiteY14" fmla="*/ 97631 h 145311"/>
                <a:gd name="connsiteX0" fmla="*/ 448272 w 448272"/>
                <a:gd name="connsiteY0" fmla="*/ 0 h 145311"/>
                <a:gd name="connsiteX1" fmla="*/ 395884 w 448272"/>
                <a:gd name="connsiteY1" fmla="*/ 14287 h 145311"/>
                <a:gd name="connsiteX2" fmla="*/ 362547 w 448272"/>
                <a:gd name="connsiteY2" fmla="*/ 23812 h 145311"/>
                <a:gd name="connsiteX3" fmla="*/ 314922 w 448272"/>
                <a:gd name="connsiteY3" fmla="*/ 35719 h 145311"/>
                <a:gd name="connsiteX4" fmla="*/ 236341 w 448272"/>
                <a:gd name="connsiteY4" fmla="*/ 47625 h 145311"/>
                <a:gd name="connsiteX5" fmla="*/ 141091 w 448272"/>
                <a:gd name="connsiteY5" fmla="*/ 64294 h 145311"/>
                <a:gd name="connsiteX6" fmla="*/ 36316 w 448272"/>
                <a:gd name="connsiteY6" fmla="*/ 33337 h 145311"/>
                <a:gd name="connsiteX7" fmla="*/ 597 w 448272"/>
                <a:gd name="connsiteY7" fmla="*/ 100012 h 145311"/>
                <a:gd name="connsiteX8" fmla="*/ 60128 w 448272"/>
                <a:gd name="connsiteY8" fmla="*/ 123825 h 145311"/>
                <a:gd name="connsiteX9" fmla="*/ 141090 w 448272"/>
                <a:gd name="connsiteY9" fmla="*/ 128587 h 145311"/>
                <a:gd name="connsiteX10" fmla="*/ 298253 w 448272"/>
                <a:gd name="connsiteY10" fmla="*/ 145256 h 145311"/>
                <a:gd name="connsiteX11" fmla="*/ 341116 w 448272"/>
                <a:gd name="connsiteY11" fmla="*/ 133350 h 145311"/>
                <a:gd name="connsiteX12" fmla="*/ 372072 w 448272"/>
                <a:gd name="connsiteY12" fmla="*/ 116681 h 145311"/>
                <a:gd name="connsiteX13" fmla="*/ 395884 w 448272"/>
                <a:gd name="connsiteY13" fmla="*/ 107156 h 145311"/>
                <a:gd name="connsiteX14" fmla="*/ 419697 w 448272"/>
                <a:gd name="connsiteY14" fmla="*/ 97631 h 145311"/>
                <a:gd name="connsiteX0" fmla="*/ 448272 w 448272"/>
                <a:gd name="connsiteY0" fmla="*/ 0 h 145311"/>
                <a:gd name="connsiteX1" fmla="*/ 395884 w 448272"/>
                <a:gd name="connsiteY1" fmla="*/ 14287 h 145311"/>
                <a:gd name="connsiteX2" fmla="*/ 362547 w 448272"/>
                <a:gd name="connsiteY2" fmla="*/ 23812 h 145311"/>
                <a:gd name="connsiteX3" fmla="*/ 314922 w 448272"/>
                <a:gd name="connsiteY3" fmla="*/ 35719 h 145311"/>
                <a:gd name="connsiteX4" fmla="*/ 236341 w 448272"/>
                <a:gd name="connsiteY4" fmla="*/ 47625 h 145311"/>
                <a:gd name="connsiteX5" fmla="*/ 141091 w 448272"/>
                <a:gd name="connsiteY5" fmla="*/ 64294 h 145311"/>
                <a:gd name="connsiteX6" fmla="*/ 36316 w 448272"/>
                <a:gd name="connsiteY6" fmla="*/ 33337 h 145311"/>
                <a:gd name="connsiteX7" fmla="*/ 597 w 448272"/>
                <a:gd name="connsiteY7" fmla="*/ 100012 h 145311"/>
                <a:gd name="connsiteX8" fmla="*/ 60128 w 448272"/>
                <a:gd name="connsiteY8" fmla="*/ 123825 h 145311"/>
                <a:gd name="connsiteX9" fmla="*/ 141090 w 448272"/>
                <a:gd name="connsiteY9" fmla="*/ 128587 h 145311"/>
                <a:gd name="connsiteX10" fmla="*/ 298253 w 448272"/>
                <a:gd name="connsiteY10" fmla="*/ 145256 h 145311"/>
                <a:gd name="connsiteX11" fmla="*/ 341116 w 448272"/>
                <a:gd name="connsiteY11" fmla="*/ 133350 h 145311"/>
                <a:gd name="connsiteX12" fmla="*/ 395884 w 448272"/>
                <a:gd name="connsiteY12" fmla="*/ 107156 h 145311"/>
                <a:gd name="connsiteX13" fmla="*/ 419697 w 448272"/>
                <a:gd name="connsiteY13" fmla="*/ 97631 h 145311"/>
                <a:gd name="connsiteX0" fmla="*/ 448272 w 448272"/>
                <a:gd name="connsiteY0" fmla="*/ 0 h 134763"/>
                <a:gd name="connsiteX1" fmla="*/ 395884 w 448272"/>
                <a:gd name="connsiteY1" fmla="*/ 14287 h 134763"/>
                <a:gd name="connsiteX2" fmla="*/ 362547 w 448272"/>
                <a:gd name="connsiteY2" fmla="*/ 23812 h 134763"/>
                <a:gd name="connsiteX3" fmla="*/ 314922 w 448272"/>
                <a:gd name="connsiteY3" fmla="*/ 35719 h 134763"/>
                <a:gd name="connsiteX4" fmla="*/ 236341 w 448272"/>
                <a:gd name="connsiteY4" fmla="*/ 47625 h 134763"/>
                <a:gd name="connsiteX5" fmla="*/ 141091 w 448272"/>
                <a:gd name="connsiteY5" fmla="*/ 64294 h 134763"/>
                <a:gd name="connsiteX6" fmla="*/ 36316 w 448272"/>
                <a:gd name="connsiteY6" fmla="*/ 33337 h 134763"/>
                <a:gd name="connsiteX7" fmla="*/ 597 w 448272"/>
                <a:gd name="connsiteY7" fmla="*/ 100012 h 134763"/>
                <a:gd name="connsiteX8" fmla="*/ 60128 w 448272"/>
                <a:gd name="connsiteY8" fmla="*/ 123825 h 134763"/>
                <a:gd name="connsiteX9" fmla="*/ 141090 w 448272"/>
                <a:gd name="connsiteY9" fmla="*/ 128587 h 134763"/>
                <a:gd name="connsiteX10" fmla="*/ 298253 w 448272"/>
                <a:gd name="connsiteY10" fmla="*/ 128588 h 134763"/>
                <a:gd name="connsiteX11" fmla="*/ 341116 w 448272"/>
                <a:gd name="connsiteY11" fmla="*/ 133350 h 134763"/>
                <a:gd name="connsiteX12" fmla="*/ 395884 w 448272"/>
                <a:gd name="connsiteY12" fmla="*/ 107156 h 134763"/>
                <a:gd name="connsiteX13" fmla="*/ 419697 w 448272"/>
                <a:gd name="connsiteY13" fmla="*/ 97631 h 134763"/>
                <a:gd name="connsiteX0" fmla="*/ 448272 w 448272"/>
                <a:gd name="connsiteY0" fmla="*/ 0 h 134383"/>
                <a:gd name="connsiteX1" fmla="*/ 395884 w 448272"/>
                <a:gd name="connsiteY1" fmla="*/ 14287 h 134383"/>
                <a:gd name="connsiteX2" fmla="*/ 362547 w 448272"/>
                <a:gd name="connsiteY2" fmla="*/ 23812 h 134383"/>
                <a:gd name="connsiteX3" fmla="*/ 314922 w 448272"/>
                <a:gd name="connsiteY3" fmla="*/ 35719 h 134383"/>
                <a:gd name="connsiteX4" fmla="*/ 236341 w 448272"/>
                <a:gd name="connsiteY4" fmla="*/ 47625 h 134383"/>
                <a:gd name="connsiteX5" fmla="*/ 141091 w 448272"/>
                <a:gd name="connsiteY5" fmla="*/ 64294 h 134383"/>
                <a:gd name="connsiteX6" fmla="*/ 36316 w 448272"/>
                <a:gd name="connsiteY6" fmla="*/ 33337 h 134383"/>
                <a:gd name="connsiteX7" fmla="*/ 597 w 448272"/>
                <a:gd name="connsiteY7" fmla="*/ 100012 h 134383"/>
                <a:gd name="connsiteX8" fmla="*/ 60128 w 448272"/>
                <a:gd name="connsiteY8" fmla="*/ 123825 h 134383"/>
                <a:gd name="connsiteX9" fmla="*/ 141090 w 448272"/>
                <a:gd name="connsiteY9" fmla="*/ 128587 h 134383"/>
                <a:gd name="connsiteX10" fmla="*/ 298253 w 448272"/>
                <a:gd name="connsiteY10" fmla="*/ 128588 h 134383"/>
                <a:gd name="connsiteX11" fmla="*/ 341116 w 448272"/>
                <a:gd name="connsiteY11" fmla="*/ 133350 h 134383"/>
                <a:gd name="connsiteX12" fmla="*/ 395884 w 448272"/>
                <a:gd name="connsiteY12" fmla="*/ 107156 h 134383"/>
                <a:gd name="connsiteX13" fmla="*/ 419697 w 448272"/>
                <a:gd name="connsiteY13" fmla="*/ 97631 h 134383"/>
                <a:gd name="connsiteX0" fmla="*/ 448272 w 448272"/>
                <a:gd name="connsiteY0" fmla="*/ 0 h 152857"/>
                <a:gd name="connsiteX1" fmla="*/ 395884 w 448272"/>
                <a:gd name="connsiteY1" fmla="*/ 14287 h 152857"/>
                <a:gd name="connsiteX2" fmla="*/ 362547 w 448272"/>
                <a:gd name="connsiteY2" fmla="*/ 23812 h 152857"/>
                <a:gd name="connsiteX3" fmla="*/ 314922 w 448272"/>
                <a:gd name="connsiteY3" fmla="*/ 35719 h 152857"/>
                <a:gd name="connsiteX4" fmla="*/ 236341 w 448272"/>
                <a:gd name="connsiteY4" fmla="*/ 47625 h 152857"/>
                <a:gd name="connsiteX5" fmla="*/ 141091 w 448272"/>
                <a:gd name="connsiteY5" fmla="*/ 64294 h 152857"/>
                <a:gd name="connsiteX6" fmla="*/ 36316 w 448272"/>
                <a:gd name="connsiteY6" fmla="*/ 33337 h 152857"/>
                <a:gd name="connsiteX7" fmla="*/ 597 w 448272"/>
                <a:gd name="connsiteY7" fmla="*/ 100012 h 152857"/>
                <a:gd name="connsiteX8" fmla="*/ 60128 w 448272"/>
                <a:gd name="connsiteY8" fmla="*/ 123825 h 152857"/>
                <a:gd name="connsiteX9" fmla="*/ 141090 w 448272"/>
                <a:gd name="connsiteY9" fmla="*/ 128587 h 152857"/>
                <a:gd name="connsiteX10" fmla="*/ 293491 w 448272"/>
                <a:gd name="connsiteY10" fmla="*/ 152400 h 152857"/>
                <a:gd name="connsiteX11" fmla="*/ 341116 w 448272"/>
                <a:gd name="connsiteY11" fmla="*/ 133350 h 152857"/>
                <a:gd name="connsiteX12" fmla="*/ 395884 w 448272"/>
                <a:gd name="connsiteY12" fmla="*/ 107156 h 152857"/>
                <a:gd name="connsiteX13" fmla="*/ 419697 w 448272"/>
                <a:gd name="connsiteY13" fmla="*/ 97631 h 152857"/>
                <a:gd name="connsiteX0" fmla="*/ 448272 w 448272"/>
                <a:gd name="connsiteY0" fmla="*/ 0 h 152857"/>
                <a:gd name="connsiteX1" fmla="*/ 395884 w 448272"/>
                <a:gd name="connsiteY1" fmla="*/ 14287 h 152857"/>
                <a:gd name="connsiteX2" fmla="*/ 362547 w 448272"/>
                <a:gd name="connsiteY2" fmla="*/ 23812 h 152857"/>
                <a:gd name="connsiteX3" fmla="*/ 314922 w 448272"/>
                <a:gd name="connsiteY3" fmla="*/ 35719 h 152857"/>
                <a:gd name="connsiteX4" fmla="*/ 255391 w 448272"/>
                <a:gd name="connsiteY4" fmla="*/ 83343 h 152857"/>
                <a:gd name="connsiteX5" fmla="*/ 141091 w 448272"/>
                <a:gd name="connsiteY5" fmla="*/ 64294 h 152857"/>
                <a:gd name="connsiteX6" fmla="*/ 36316 w 448272"/>
                <a:gd name="connsiteY6" fmla="*/ 33337 h 152857"/>
                <a:gd name="connsiteX7" fmla="*/ 597 w 448272"/>
                <a:gd name="connsiteY7" fmla="*/ 100012 h 152857"/>
                <a:gd name="connsiteX8" fmla="*/ 60128 w 448272"/>
                <a:gd name="connsiteY8" fmla="*/ 123825 h 152857"/>
                <a:gd name="connsiteX9" fmla="*/ 141090 w 448272"/>
                <a:gd name="connsiteY9" fmla="*/ 128587 h 152857"/>
                <a:gd name="connsiteX10" fmla="*/ 293491 w 448272"/>
                <a:gd name="connsiteY10" fmla="*/ 152400 h 152857"/>
                <a:gd name="connsiteX11" fmla="*/ 341116 w 448272"/>
                <a:gd name="connsiteY11" fmla="*/ 133350 h 152857"/>
                <a:gd name="connsiteX12" fmla="*/ 395884 w 448272"/>
                <a:gd name="connsiteY12" fmla="*/ 107156 h 152857"/>
                <a:gd name="connsiteX13" fmla="*/ 419697 w 448272"/>
                <a:gd name="connsiteY13" fmla="*/ 97631 h 152857"/>
                <a:gd name="connsiteX0" fmla="*/ 448272 w 448272"/>
                <a:gd name="connsiteY0" fmla="*/ 0 h 152857"/>
                <a:gd name="connsiteX1" fmla="*/ 395884 w 448272"/>
                <a:gd name="connsiteY1" fmla="*/ 14287 h 152857"/>
                <a:gd name="connsiteX2" fmla="*/ 362547 w 448272"/>
                <a:gd name="connsiteY2" fmla="*/ 23812 h 152857"/>
                <a:gd name="connsiteX3" fmla="*/ 324447 w 448272"/>
                <a:gd name="connsiteY3" fmla="*/ 83344 h 152857"/>
                <a:gd name="connsiteX4" fmla="*/ 255391 w 448272"/>
                <a:gd name="connsiteY4" fmla="*/ 83343 h 152857"/>
                <a:gd name="connsiteX5" fmla="*/ 141091 w 448272"/>
                <a:gd name="connsiteY5" fmla="*/ 64294 h 152857"/>
                <a:gd name="connsiteX6" fmla="*/ 36316 w 448272"/>
                <a:gd name="connsiteY6" fmla="*/ 33337 h 152857"/>
                <a:gd name="connsiteX7" fmla="*/ 597 w 448272"/>
                <a:gd name="connsiteY7" fmla="*/ 100012 h 152857"/>
                <a:gd name="connsiteX8" fmla="*/ 60128 w 448272"/>
                <a:gd name="connsiteY8" fmla="*/ 123825 h 152857"/>
                <a:gd name="connsiteX9" fmla="*/ 141090 w 448272"/>
                <a:gd name="connsiteY9" fmla="*/ 128587 h 152857"/>
                <a:gd name="connsiteX10" fmla="*/ 293491 w 448272"/>
                <a:gd name="connsiteY10" fmla="*/ 152400 h 152857"/>
                <a:gd name="connsiteX11" fmla="*/ 341116 w 448272"/>
                <a:gd name="connsiteY11" fmla="*/ 133350 h 152857"/>
                <a:gd name="connsiteX12" fmla="*/ 395884 w 448272"/>
                <a:gd name="connsiteY12" fmla="*/ 107156 h 152857"/>
                <a:gd name="connsiteX13" fmla="*/ 419697 w 448272"/>
                <a:gd name="connsiteY13" fmla="*/ 97631 h 152857"/>
                <a:gd name="connsiteX0" fmla="*/ 448272 w 448272"/>
                <a:gd name="connsiteY0" fmla="*/ 0 h 152857"/>
                <a:gd name="connsiteX1" fmla="*/ 395884 w 448272"/>
                <a:gd name="connsiteY1" fmla="*/ 14287 h 152857"/>
                <a:gd name="connsiteX2" fmla="*/ 324447 w 448272"/>
                <a:gd name="connsiteY2" fmla="*/ 83344 h 152857"/>
                <a:gd name="connsiteX3" fmla="*/ 255391 w 448272"/>
                <a:gd name="connsiteY3" fmla="*/ 83343 h 152857"/>
                <a:gd name="connsiteX4" fmla="*/ 141091 w 448272"/>
                <a:gd name="connsiteY4" fmla="*/ 64294 h 152857"/>
                <a:gd name="connsiteX5" fmla="*/ 36316 w 448272"/>
                <a:gd name="connsiteY5" fmla="*/ 33337 h 152857"/>
                <a:gd name="connsiteX6" fmla="*/ 597 w 448272"/>
                <a:gd name="connsiteY6" fmla="*/ 100012 h 152857"/>
                <a:gd name="connsiteX7" fmla="*/ 60128 w 448272"/>
                <a:gd name="connsiteY7" fmla="*/ 123825 h 152857"/>
                <a:gd name="connsiteX8" fmla="*/ 141090 w 448272"/>
                <a:gd name="connsiteY8" fmla="*/ 128587 h 152857"/>
                <a:gd name="connsiteX9" fmla="*/ 293491 w 448272"/>
                <a:gd name="connsiteY9" fmla="*/ 152400 h 152857"/>
                <a:gd name="connsiteX10" fmla="*/ 341116 w 448272"/>
                <a:gd name="connsiteY10" fmla="*/ 133350 h 152857"/>
                <a:gd name="connsiteX11" fmla="*/ 395884 w 448272"/>
                <a:gd name="connsiteY11" fmla="*/ 107156 h 152857"/>
                <a:gd name="connsiteX12" fmla="*/ 419697 w 448272"/>
                <a:gd name="connsiteY12" fmla="*/ 97631 h 152857"/>
                <a:gd name="connsiteX0" fmla="*/ 448272 w 448272"/>
                <a:gd name="connsiteY0" fmla="*/ 0 h 152857"/>
                <a:gd name="connsiteX1" fmla="*/ 395884 w 448272"/>
                <a:gd name="connsiteY1" fmla="*/ 14287 h 152857"/>
                <a:gd name="connsiteX2" fmla="*/ 322065 w 448272"/>
                <a:gd name="connsiteY2" fmla="*/ 69056 h 152857"/>
                <a:gd name="connsiteX3" fmla="*/ 255391 w 448272"/>
                <a:gd name="connsiteY3" fmla="*/ 83343 h 152857"/>
                <a:gd name="connsiteX4" fmla="*/ 141091 w 448272"/>
                <a:gd name="connsiteY4" fmla="*/ 64294 h 152857"/>
                <a:gd name="connsiteX5" fmla="*/ 36316 w 448272"/>
                <a:gd name="connsiteY5" fmla="*/ 33337 h 152857"/>
                <a:gd name="connsiteX6" fmla="*/ 597 w 448272"/>
                <a:gd name="connsiteY6" fmla="*/ 100012 h 152857"/>
                <a:gd name="connsiteX7" fmla="*/ 60128 w 448272"/>
                <a:gd name="connsiteY7" fmla="*/ 123825 h 152857"/>
                <a:gd name="connsiteX8" fmla="*/ 141090 w 448272"/>
                <a:gd name="connsiteY8" fmla="*/ 128587 h 152857"/>
                <a:gd name="connsiteX9" fmla="*/ 293491 w 448272"/>
                <a:gd name="connsiteY9" fmla="*/ 152400 h 152857"/>
                <a:gd name="connsiteX10" fmla="*/ 341116 w 448272"/>
                <a:gd name="connsiteY10" fmla="*/ 133350 h 152857"/>
                <a:gd name="connsiteX11" fmla="*/ 395884 w 448272"/>
                <a:gd name="connsiteY11" fmla="*/ 107156 h 152857"/>
                <a:gd name="connsiteX12" fmla="*/ 419697 w 448272"/>
                <a:gd name="connsiteY12" fmla="*/ 97631 h 152857"/>
                <a:gd name="connsiteX0" fmla="*/ 448272 w 448272"/>
                <a:gd name="connsiteY0" fmla="*/ 0 h 152857"/>
                <a:gd name="connsiteX1" fmla="*/ 322065 w 448272"/>
                <a:gd name="connsiteY1" fmla="*/ 69056 h 152857"/>
                <a:gd name="connsiteX2" fmla="*/ 255391 w 448272"/>
                <a:gd name="connsiteY2" fmla="*/ 83343 h 152857"/>
                <a:gd name="connsiteX3" fmla="*/ 141091 w 448272"/>
                <a:gd name="connsiteY3" fmla="*/ 64294 h 152857"/>
                <a:gd name="connsiteX4" fmla="*/ 36316 w 448272"/>
                <a:gd name="connsiteY4" fmla="*/ 33337 h 152857"/>
                <a:gd name="connsiteX5" fmla="*/ 597 w 448272"/>
                <a:gd name="connsiteY5" fmla="*/ 100012 h 152857"/>
                <a:gd name="connsiteX6" fmla="*/ 60128 w 448272"/>
                <a:gd name="connsiteY6" fmla="*/ 123825 h 152857"/>
                <a:gd name="connsiteX7" fmla="*/ 141090 w 448272"/>
                <a:gd name="connsiteY7" fmla="*/ 128587 h 152857"/>
                <a:gd name="connsiteX8" fmla="*/ 293491 w 448272"/>
                <a:gd name="connsiteY8" fmla="*/ 152400 h 152857"/>
                <a:gd name="connsiteX9" fmla="*/ 341116 w 448272"/>
                <a:gd name="connsiteY9" fmla="*/ 133350 h 152857"/>
                <a:gd name="connsiteX10" fmla="*/ 395884 w 448272"/>
                <a:gd name="connsiteY10" fmla="*/ 107156 h 152857"/>
                <a:gd name="connsiteX11" fmla="*/ 419697 w 448272"/>
                <a:gd name="connsiteY11" fmla="*/ 97631 h 152857"/>
                <a:gd name="connsiteX0" fmla="*/ 448272 w 448272"/>
                <a:gd name="connsiteY0" fmla="*/ 0 h 152857"/>
                <a:gd name="connsiteX1" fmla="*/ 322065 w 448272"/>
                <a:gd name="connsiteY1" fmla="*/ 69056 h 152857"/>
                <a:gd name="connsiteX2" fmla="*/ 255391 w 448272"/>
                <a:gd name="connsiteY2" fmla="*/ 83343 h 152857"/>
                <a:gd name="connsiteX3" fmla="*/ 141091 w 448272"/>
                <a:gd name="connsiteY3" fmla="*/ 64294 h 152857"/>
                <a:gd name="connsiteX4" fmla="*/ 36316 w 448272"/>
                <a:gd name="connsiteY4" fmla="*/ 33337 h 152857"/>
                <a:gd name="connsiteX5" fmla="*/ 597 w 448272"/>
                <a:gd name="connsiteY5" fmla="*/ 100012 h 152857"/>
                <a:gd name="connsiteX6" fmla="*/ 60128 w 448272"/>
                <a:gd name="connsiteY6" fmla="*/ 123825 h 152857"/>
                <a:gd name="connsiteX7" fmla="*/ 141090 w 448272"/>
                <a:gd name="connsiteY7" fmla="*/ 128587 h 152857"/>
                <a:gd name="connsiteX8" fmla="*/ 293491 w 448272"/>
                <a:gd name="connsiteY8" fmla="*/ 152400 h 152857"/>
                <a:gd name="connsiteX9" fmla="*/ 341116 w 448272"/>
                <a:gd name="connsiteY9" fmla="*/ 133350 h 152857"/>
                <a:gd name="connsiteX10" fmla="*/ 395884 w 448272"/>
                <a:gd name="connsiteY10" fmla="*/ 107156 h 152857"/>
                <a:gd name="connsiteX11" fmla="*/ 419697 w 448272"/>
                <a:gd name="connsiteY11" fmla="*/ 97631 h 152857"/>
                <a:gd name="connsiteX0" fmla="*/ 448272 w 448272"/>
                <a:gd name="connsiteY0" fmla="*/ 0 h 152857"/>
                <a:gd name="connsiteX1" fmla="*/ 322065 w 448272"/>
                <a:gd name="connsiteY1" fmla="*/ 69056 h 152857"/>
                <a:gd name="connsiteX2" fmla="*/ 255391 w 448272"/>
                <a:gd name="connsiteY2" fmla="*/ 83343 h 152857"/>
                <a:gd name="connsiteX3" fmla="*/ 141091 w 448272"/>
                <a:gd name="connsiteY3" fmla="*/ 64294 h 152857"/>
                <a:gd name="connsiteX4" fmla="*/ 36316 w 448272"/>
                <a:gd name="connsiteY4" fmla="*/ 33337 h 152857"/>
                <a:gd name="connsiteX5" fmla="*/ 597 w 448272"/>
                <a:gd name="connsiteY5" fmla="*/ 100012 h 152857"/>
                <a:gd name="connsiteX6" fmla="*/ 60128 w 448272"/>
                <a:gd name="connsiteY6" fmla="*/ 123825 h 152857"/>
                <a:gd name="connsiteX7" fmla="*/ 141090 w 448272"/>
                <a:gd name="connsiteY7" fmla="*/ 128587 h 152857"/>
                <a:gd name="connsiteX8" fmla="*/ 293491 w 448272"/>
                <a:gd name="connsiteY8" fmla="*/ 152400 h 152857"/>
                <a:gd name="connsiteX9" fmla="*/ 341116 w 448272"/>
                <a:gd name="connsiteY9" fmla="*/ 133350 h 152857"/>
                <a:gd name="connsiteX10" fmla="*/ 395884 w 448272"/>
                <a:gd name="connsiteY10" fmla="*/ 107156 h 152857"/>
                <a:gd name="connsiteX11" fmla="*/ 419697 w 448272"/>
                <a:gd name="connsiteY11" fmla="*/ 97631 h 152857"/>
                <a:gd name="connsiteX0" fmla="*/ 448272 w 448272"/>
                <a:gd name="connsiteY0" fmla="*/ 0 h 152857"/>
                <a:gd name="connsiteX1" fmla="*/ 255391 w 448272"/>
                <a:gd name="connsiteY1" fmla="*/ 83343 h 152857"/>
                <a:gd name="connsiteX2" fmla="*/ 141091 w 448272"/>
                <a:gd name="connsiteY2" fmla="*/ 64294 h 152857"/>
                <a:gd name="connsiteX3" fmla="*/ 36316 w 448272"/>
                <a:gd name="connsiteY3" fmla="*/ 33337 h 152857"/>
                <a:gd name="connsiteX4" fmla="*/ 597 w 448272"/>
                <a:gd name="connsiteY4" fmla="*/ 100012 h 152857"/>
                <a:gd name="connsiteX5" fmla="*/ 60128 w 448272"/>
                <a:gd name="connsiteY5" fmla="*/ 123825 h 152857"/>
                <a:gd name="connsiteX6" fmla="*/ 141090 w 448272"/>
                <a:gd name="connsiteY6" fmla="*/ 128587 h 152857"/>
                <a:gd name="connsiteX7" fmla="*/ 293491 w 448272"/>
                <a:gd name="connsiteY7" fmla="*/ 152400 h 152857"/>
                <a:gd name="connsiteX8" fmla="*/ 341116 w 448272"/>
                <a:gd name="connsiteY8" fmla="*/ 133350 h 152857"/>
                <a:gd name="connsiteX9" fmla="*/ 395884 w 448272"/>
                <a:gd name="connsiteY9" fmla="*/ 107156 h 152857"/>
                <a:gd name="connsiteX10" fmla="*/ 419697 w 448272"/>
                <a:gd name="connsiteY10" fmla="*/ 97631 h 152857"/>
                <a:gd name="connsiteX0" fmla="*/ 448272 w 448272"/>
                <a:gd name="connsiteY0" fmla="*/ 0 h 152857"/>
                <a:gd name="connsiteX1" fmla="*/ 293491 w 448272"/>
                <a:gd name="connsiteY1" fmla="*/ 85725 h 152857"/>
                <a:gd name="connsiteX2" fmla="*/ 141091 w 448272"/>
                <a:gd name="connsiteY2" fmla="*/ 64294 h 152857"/>
                <a:gd name="connsiteX3" fmla="*/ 36316 w 448272"/>
                <a:gd name="connsiteY3" fmla="*/ 33337 h 152857"/>
                <a:gd name="connsiteX4" fmla="*/ 597 w 448272"/>
                <a:gd name="connsiteY4" fmla="*/ 100012 h 152857"/>
                <a:gd name="connsiteX5" fmla="*/ 60128 w 448272"/>
                <a:gd name="connsiteY5" fmla="*/ 123825 h 152857"/>
                <a:gd name="connsiteX6" fmla="*/ 141090 w 448272"/>
                <a:gd name="connsiteY6" fmla="*/ 128587 h 152857"/>
                <a:gd name="connsiteX7" fmla="*/ 293491 w 448272"/>
                <a:gd name="connsiteY7" fmla="*/ 152400 h 152857"/>
                <a:gd name="connsiteX8" fmla="*/ 341116 w 448272"/>
                <a:gd name="connsiteY8" fmla="*/ 133350 h 152857"/>
                <a:gd name="connsiteX9" fmla="*/ 395884 w 448272"/>
                <a:gd name="connsiteY9" fmla="*/ 107156 h 152857"/>
                <a:gd name="connsiteX10" fmla="*/ 419697 w 448272"/>
                <a:gd name="connsiteY10" fmla="*/ 97631 h 152857"/>
                <a:gd name="connsiteX0" fmla="*/ 447688 w 447688"/>
                <a:gd name="connsiteY0" fmla="*/ 0 h 152857"/>
                <a:gd name="connsiteX1" fmla="*/ 292907 w 447688"/>
                <a:gd name="connsiteY1" fmla="*/ 85725 h 152857"/>
                <a:gd name="connsiteX2" fmla="*/ 140507 w 447688"/>
                <a:gd name="connsiteY2" fmla="*/ 64294 h 152857"/>
                <a:gd name="connsiteX3" fmla="*/ 64307 w 447688"/>
                <a:gd name="connsiteY3" fmla="*/ 33337 h 152857"/>
                <a:gd name="connsiteX4" fmla="*/ 13 w 447688"/>
                <a:gd name="connsiteY4" fmla="*/ 100012 h 152857"/>
                <a:gd name="connsiteX5" fmla="*/ 59544 w 447688"/>
                <a:gd name="connsiteY5" fmla="*/ 123825 h 152857"/>
                <a:gd name="connsiteX6" fmla="*/ 140506 w 447688"/>
                <a:gd name="connsiteY6" fmla="*/ 128587 h 152857"/>
                <a:gd name="connsiteX7" fmla="*/ 292907 w 447688"/>
                <a:gd name="connsiteY7" fmla="*/ 152400 h 152857"/>
                <a:gd name="connsiteX8" fmla="*/ 340532 w 447688"/>
                <a:gd name="connsiteY8" fmla="*/ 133350 h 152857"/>
                <a:gd name="connsiteX9" fmla="*/ 395300 w 447688"/>
                <a:gd name="connsiteY9" fmla="*/ 107156 h 152857"/>
                <a:gd name="connsiteX10" fmla="*/ 419113 w 447688"/>
                <a:gd name="connsiteY10" fmla="*/ 97631 h 152857"/>
                <a:gd name="connsiteX0" fmla="*/ 407305 w 407305"/>
                <a:gd name="connsiteY0" fmla="*/ 0 h 152857"/>
                <a:gd name="connsiteX1" fmla="*/ 252524 w 407305"/>
                <a:gd name="connsiteY1" fmla="*/ 85725 h 152857"/>
                <a:gd name="connsiteX2" fmla="*/ 100124 w 407305"/>
                <a:gd name="connsiteY2" fmla="*/ 64294 h 152857"/>
                <a:gd name="connsiteX3" fmla="*/ 23924 w 407305"/>
                <a:gd name="connsiteY3" fmla="*/ 33337 h 152857"/>
                <a:gd name="connsiteX4" fmla="*/ 111 w 407305"/>
                <a:gd name="connsiteY4" fmla="*/ 64294 h 152857"/>
                <a:gd name="connsiteX5" fmla="*/ 19161 w 407305"/>
                <a:gd name="connsiteY5" fmla="*/ 123825 h 152857"/>
                <a:gd name="connsiteX6" fmla="*/ 100123 w 407305"/>
                <a:gd name="connsiteY6" fmla="*/ 128587 h 152857"/>
                <a:gd name="connsiteX7" fmla="*/ 252524 w 407305"/>
                <a:gd name="connsiteY7" fmla="*/ 152400 h 152857"/>
                <a:gd name="connsiteX8" fmla="*/ 300149 w 407305"/>
                <a:gd name="connsiteY8" fmla="*/ 133350 h 152857"/>
                <a:gd name="connsiteX9" fmla="*/ 354917 w 407305"/>
                <a:gd name="connsiteY9" fmla="*/ 107156 h 152857"/>
                <a:gd name="connsiteX10" fmla="*/ 378730 w 407305"/>
                <a:gd name="connsiteY10" fmla="*/ 97631 h 152857"/>
                <a:gd name="connsiteX0" fmla="*/ 407462 w 407462"/>
                <a:gd name="connsiteY0" fmla="*/ 0 h 152808"/>
                <a:gd name="connsiteX1" fmla="*/ 252681 w 407462"/>
                <a:gd name="connsiteY1" fmla="*/ 85725 h 152808"/>
                <a:gd name="connsiteX2" fmla="*/ 100281 w 407462"/>
                <a:gd name="connsiteY2" fmla="*/ 64294 h 152808"/>
                <a:gd name="connsiteX3" fmla="*/ 24081 w 407462"/>
                <a:gd name="connsiteY3" fmla="*/ 33337 h 152808"/>
                <a:gd name="connsiteX4" fmla="*/ 268 w 407462"/>
                <a:gd name="connsiteY4" fmla="*/ 64294 h 152808"/>
                <a:gd name="connsiteX5" fmla="*/ 35986 w 407462"/>
                <a:gd name="connsiteY5" fmla="*/ 142875 h 152808"/>
                <a:gd name="connsiteX6" fmla="*/ 100280 w 407462"/>
                <a:gd name="connsiteY6" fmla="*/ 128587 h 152808"/>
                <a:gd name="connsiteX7" fmla="*/ 252681 w 407462"/>
                <a:gd name="connsiteY7" fmla="*/ 152400 h 152808"/>
                <a:gd name="connsiteX8" fmla="*/ 300306 w 407462"/>
                <a:gd name="connsiteY8" fmla="*/ 133350 h 152808"/>
                <a:gd name="connsiteX9" fmla="*/ 355074 w 407462"/>
                <a:gd name="connsiteY9" fmla="*/ 107156 h 152808"/>
                <a:gd name="connsiteX10" fmla="*/ 378887 w 407462"/>
                <a:gd name="connsiteY10" fmla="*/ 97631 h 152808"/>
                <a:gd name="connsiteX0" fmla="*/ 407462 w 407462"/>
                <a:gd name="connsiteY0" fmla="*/ 0 h 152808"/>
                <a:gd name="connsiteX1" fmla="*/ 252681 w 407462"/>
                <a:gd name="connsiteY1" fmla="*/ 85725 h 152808"/>
                <a:gd name="connsiteX2" fmla="*/ 100281 w 407462"/>
                <a:gd name="connsiteY2" fmla="*/ 64294 h 152808"/>
                <a:gd name="connsiteX3" fmla="*/ 24081 w 407462"/>
                <a:gd name="connsiteY3" fmla="*/ 33337 h 152808"/>
                <a:gd name="connsiteX4" fmla="*/ 268 w 407462"/>
                <a:gd name="connsiteY4" fmla="*/ 64294 h 152808"/>
                <a:gd name="connsiteX5" fmla="*/ 35986 w 407462"/>
                <a:gd name="connsiteY5" fmla="*/ 142875 h 152808"/>
                <a:gd name="connsiteX6" fmla="*/ 100280 w 407462"/>
                <a:gd name="connsiteY6" fmla="*/ 128587 h 152808"/>
                <a:gd name="connsiteX7" fmla="*/ 252681 w 407462"/>
                <a:gd name="connsiteY7" fmla="*/ 152400 h 152808"/>
                <a:gd name="connsiteX8" fmla="*/ 300306 w 407462"/>
                <a:gd name="connsiteY8" fmla="*/ 133350 h 152808"/>
                <a:gd name="connsiteX9" fmla="*/ 355074 w 407462"/>
                <a:gd name="connsiteY9" fmla="*/ 107156 h 152808"/>
                <a:gd name="connsiteX0" fmla="*/ 407462 w 407462"/>
                <a:gd name="connsiteY0" fmla="*/ 0 h 152808"/>
                <a:gd name="connsiteX1" fmla="*/ 252681 w 407462"/>
                <a:gd name="connsiteY1" fmla="*/ 85725 h 152808"/>
                <a:gd name="connsiteX2" fmla="*/ 100281 w 407462"/>
                <a:gd name="connsiteY2" fmla="*/ 64294 h 152808"/>
                <a:gd name="connsiteX3" fmla="*/ 24081 w 407462"/>
                <a:gd name="connsiteY3" fmla="*/ 33337 h 152808"/>
                <a:gd name="connsiteX4" fmla="*/ 268 w 407462"/>
                <a:gd name="connsiteY4" fmla="*/ 64294 h 152808"/>
                <a:gd name="connsiteX5" fmla="*/ 35986 w 407462"/>
                <a:gd name="connsiteY5" fmla="*/ 142875 h 152808"/>
                <a:gd name="connsiteX6" fmla="*/ 100280 w 407462"/>
                <a:gd name="connsiteY6" fmla="*/ 128587 h 152808"/>
                <a:gd name="connsiteX7" fmla="*/ 252681 w 407462"/>
                <a:gd name="connsiteY7" fmla="*/ 152400 h 152808"/>
                <a:gd name="connsiteX8" fmla="*/ 300306 w 407462"/>
                <a:gd name="connsiteY8" fmla="*/ 133350 h 152808"/>
                <a:gd name="connsiteX9" fmla="*/ 374124 w 407462"/>
                <a:gd name="connsiteY9" fmla="*/ 102394 h 152808"/>
                <a:gd name="connsiteX0" fmla="*/ 407462 w 407462"/>
                <a:gd name="connsiteY0" fmla="*/ 0 h 152883"/>
                <a:gd name="connsiteX1" fmla="*/ 252681 w 407462"/>
                <a:gd name="connsiteY1" fmla="*/ 85725 h 152883"/>
                <a:gd name="connsiteX2" fmla="*/ 100281 w 407462"/>
                <a:gd name="connsiteY2" fmla="*/ 64294 h 152883"/>
                <a:gd name="connsiteX3" fmla="*/ 24081 w 407462"/>
                <a:gd name="connsiteY3" fmla="*/ 33337 h 152883"/>
                <a:gd name="connsiteX4" fmla="*/ 268 w 407462"/>
                <a:gd name="connsiteY4" fmla="*/ 64294 h 152883"/>
                <a:gd name="connsiteX5" fmla="*/ 35986 w 407462"/>
                <a:gd name="connsiteY5" fmla="*/ 142875 h 152883"/>
                <a:gd name="connsiteX6" fmla="*/ 100280 w 407462"/>
                <a:gd name="connsiteY6" fmla="*/ 128587 h 152883"/>
                <a:gd name="connsiteX7" fmla="*/ 252681 w 407462"/>
                <a:gd name="connsiteY7" fmla="*/ 152400 h 152883"/>
                <a:gd name="connsiteX8" fmla="*/ 374124 w 407462"/>
                <a:gd name="connsiteY8" fmla="*/ 102394 h 152883"/>
                <a:gd name="connsiteX0" fmla="*/ 407462 w 407462"/>
                <a:gd name="connsiteY0" fmla="*/ 0 h 159945"/>
                <a:gd name="connsiteX1" fmla="*/ 252681 w 407462"/>
                <a:gd name="connsiteY1" fmla="*/ 85725 h 159945"/>
                <a:gd name="connsiteX2" fmla="*/ 100281 w 407462"/>
                <a:gd name="connsiteY2" fmla="*/ 64294 h 159945"/>
                <a:gd name="connsiteX3" fmla="*/ 24081 w 407462"/>
                <a:gd name="connsiteY3" fmla="*/ 33337 h 159945"/>
                <a:gd name="connsiteX4" fmla="*/ 268 w 407462"/>
                <a:gd name="connsiteY4" fmla="*/ 64294 h 159945"/>
                <a:gd name="connsiteX5" fmla="*/ 35986 w 407462"/>
                <a:gd name="connsiteY5" fmla="*/ 142875 h 159945"/>
                <a:gd name="connsiteX6" fmla="*/ 100280 w 407462"/>
                <a:gd name="connsiteY6" fmla="*/ 128587 h 159945"/>
                <a:gd name="connsiteX7" fmla="*/ 269350 w 407462"/>
                <a:gd name="connsiteY7" fmla="*/ 159543 h 159945"/>
                <a:gd name="connsiteX8" fmla="*/ 374124 w 407462"/>
                <a:gd name="connsiteY8" fmla="*/ 102394 h 159945"/>
                <a:gd name="connsiteX0" fmla="*/ 407325 w 407325"/>
                <a:gd name="connsiteY0" fmla="*/ 0 h 159945"/>
                <a:gd name="connsiteX1" fmla="*/ 252544 w 407325"/>
                <a:gd name="connsiteY1" fmla="*/ 85725 h 159945"/>
                <a:gd name="connsiteX2" fmla="*/ 100144 w 407325"/>
                <a:gd name="connsiteY2" fmla="*/ 64294 h 159945"/>
                <a:gd name="connsiteX3" fmla="*/ 47757 w 407325"/>
                <a:gd name="connsiteY3" fmla="*/ 57150 h 159945"/>
                <a:gd name="connsiteX4" fmla="*/ 131 w 407325"/>
                <a:gd name="connsiteY4" fmla="*/ 64294 h 159945"/>
                <a:gd name="connsiteX5" fmla="*/ 35849 w 407325"/>
                <a:gd name="connsiteY5" fmla="*/ 142875 h 159945"/>
                <a:gd name="connsiteX6" fmla="*/ 100143 w 407325"/>
                <a:gd name="connsiteY6" fmla="*/ 128587 h 159945"/>
                <a:gd name="connsiteX7" fmla="*/ 269213 w 407325"/>
                <a:gd name="connsiteY7" fmla="*/ 159543 h 159945"/>
                <a:gd name="connsiteX8" fmla="*/ 373987 w 407325"/>
                <a:gd name="connsiteY8" fmla="*/ 102394 h 159945"/>
                <a:gd name="connsiteX0" fmla="*/ 407325 w 407325"/>
                <a:gd name="connsiteY0" fmla="*/ 0 h 159945"/>
                <a:gd name="connsiteX1" fmla="*/ 252544 w 407325"/>
                <a:gd name="connsiteY1" fmla="*/ 85725 h 159945"/>
                <a:gd name="connsiteX2" fmla="*/ 100144 w 407325"/>
                <a:gd name="connsiteY2" fmla="*/ 64294 h 159945"/>
                <a:gd name="connsiteX3" fmla="*/ 47757 w 407325"/>
                <a:gd name="connsiteY3" fmla="*/ 57150 h 159945"/>
                <a:gd name="connsiteX4" fmla="*/ 131 w 407325"/>
                <a:gd name="connsiteY4" fmla="*/ 64294 h 159945"/>
                <a:gd name="connsiteX5" fmla="*/ 35849 w 407325"/>
                <a:gd name="connsiteY5" fmla="*/ 142875 h 159945"/>
                <a:gd name="connsiteX6" fmla="*/ 100143 w 407325"/>
                <a:gd name="connsiteY6" fmla="*/ 128587 h 159945"/>
                <a:gd name="connsiteX7" fmla="*/ 269213 w 407325"/>
                <a:gd name="connsiteY7" fmla="*/ 159543 h 159945"/>
                <a:gd name="connsiteX8" fmla="*/ 373987 w 407325"/>
                <a:gd name="connsiteY8" fmla="*/ 102394 h 159945"/>
                <a:gd name="connsiteX0" fmla="*/ 408971 w 408971"/>
                <a:gd name="connsiteY0" fmla="*/ 0 h 159945"/>
                <a:gd name="connsiteX1" fmla="*/ 254190 w 408971"/>
                <a:gd name="connsiteY1" fmla="*/ 85725 h 159945"/>
                <a:gd name="connsiteX2" fmla="*/ 101790 w 408971"/>
                <a:gd name="connsiteY2" fmla="*/ 64294 h 159945"/>
                <a:gd name="connsiteX3" fmla="*/ 49403 w 408971"/>
                <a:gd name="connsiteY3" fmla="*/ 57150 h 159945"/>
                <a:gd name="connsiteX4" fmla="*/ 1777 w 408971"/>
                <a:gd name="connsiteY4" fmla="*/ 64294 h 159945"/>
                <a:gd name="connsiteX5" fmla="*/ 37495 w 408971"/>
                <a:gd name="connsiteY5" fmla="*/ 142875 h 159945"/>
                <a:gd name="connsiteX6" fmla="*/ 101789 w 408971"/>
                <a:gd name="connsiteY6" fmla="*/ 128587 h 159945"/>
                <a:gd name="connsiteX7" fmla="*/ 270859 w 408971"/>
                <a:gd name="connsiteY7" fmla="*/ 159543 h 159945"/>
                <a:gd name="connsiteX8" fmla="*/ 375633 w 408971"/>
                <a:gd name="connsiteY8" fmla="*/ 102394 h 159945"/>
                <a:gd name="connsiteX0" fmla="*/ 410971 w 410971"/>
                <a:gd name="connsiteY0" fmla="*/ 0 h 159945"/>
                <a:gd name="connsiteX1" fmla="*/ 256190 w 410971"/>
                <a:gd name="connsiteY1" fmla="*/ 85725 h 159945"/>
                <a:gd name="connsiteX2" fmla="*/ 103790 w 410971"/>
                <a:gd name="connsiteY2" fmla="*/ 64294 h 159945"/>
                <a:gd name="connsiteX3" fmla="*/ 51403 w 410971"/>
                <a:gd name="connsiteY3" fmla="*/ 57150 h 159945"/>
                <a:gd name="connsiteX4" fmla="*/ 3777 w 410971"/>
                <a:gd name="connsiteY4" fmla="*/ 64294 h 159945"/>
                <a:gd name="connsiteX5" fmla="*/ 39495 w 410971"/>
                <a:gd name="connsiteY5" fmla="*/ 142875 h 159945"/>
                <a:gd name="connsiteX6" fmla="*/ 103789 w 410971"/>
                <a:gd name="connsiteY6" fmla="*/ 128587 h 159945"/>
                <a:gd name="connsiteX7" fmla="*/ 272859 w 410971"/>
                <a:gd name="connsiteY7" fmla="*/ 159543 h 159945"/>
                <a:gd name="connsiteX8" fmla="*/ 377633 w 410971"/>
                <a:gd name="connsiteY8" fmla="*/ 102394 h 159945"/>
                <a:gd name="connsiteX0" fmla="*/ 419943 w 419943"/>
                <a:gd name="connsiteY0" fmla="*/ 0 h 159945"/>
                <a:gd name="connsiteX1" fmla="*/ 265162 w 419943"/>
                <a:gd name="connsiteY1" fmla="*/ 85725 h 159945"/>
                <a:gd name="connsiteX2" fmla="*/ 112762 w 419943"/>
                <a:gd name="connsiteY2" fmla="*/ 64294 h 159945"/>
                <a:gd name="connsiteX3" fmla="*/ 60375 w 419943"/>
                <a:gd name="connsiteY3" fmla="*/ 57150 h 159945"/>
                <a:gd name="connsiteX4" fmla="*/ 3224 w 419943"/>
                <a:gd name="connsiteY4" fmla="*/ 90488 h 159945"/>
                <a:gd name="connsiteX5" fmla="*/ 48467 w 419943"/>
                <a:gd name="connsiteY5" fmla="*/ 142875 h 159945"/>
                <a:gd name="connsiteX6" fmla="*/ 112761 w 419943"/>
                <a:gd name="connsiteY6" fmla="*/ 128587 h 159945"/>
                <a:gd name="connsiteX7" fmla="*/ 281831 w 419943"/>
                <a:gd name="connsiteY7" fmla="*/ 159543 h 159945"/>
                <a:gd name="connsiteX8" fmla="*/ 386605 w 419943"/>
                <a:gd name="connsiteY8" fmla="*/ 102394 h 159945"/>
                <a:gd name="connsiteX0" fmla="*/ 416756 w 416756"/>
                <a:gd name="connsiteY0" fmla="*/ 0 h 159945"/>
                <a:gd name="connsiteX1" fmla="*/ 261975 w 416756"/>
                <a:gd name="connsiteY1" fmla="*/ 85725 h 159945"/>
                <a:gd name="connsiteX2" fmla="*/ 109575 w 416756"/>
                <a:gd name="connsiteY2" fmla="*/ 64294 h 159945"/>
                <a:gd name="connsiteX3" fmla="*/ 57188 w 416756"/>
                <a:gd name="connsiteY3" fmla="*/ 57150 h 159945"/>
                <a:gd name="connsiteX4" fmla="*/ 37 w 416756"/>
                <a:gd name="connsiteY4" fmla="*/ 90488 h 159945"/>
                <a:gd name="connsiteX5" fmla="*/ 45280 w 416756"/>
                <a:gd name="connsiteY5" fmla="*/ 142875 h 159945"/>
                <a:gd name="connsiteX6" fmla="*/ 109574 w 416756"/>
                <a:gd name="connsiteY6" fmla="*/ 128587 h 159945"/>
                <a:gd name="connsiteX7" fmla="*/ 278644 w 416756"/>
                <a:gd name="connsiteY7" fmla="*/ 159543 h 159945"/>
                <a:gd name="connsiteX8" fmla="*/ 383418 w 416756"/>
                <a:gd name="connsiteY8" fmla="*/ 102394 h 159945"/>
                <a:gd name="connsiteX0" fmla="*/ 416815 w 416815"/>
                <a:gd name="connsiteY0" fmla="*/ 0 h 159945"/>
                <a:gd name="connsiteX1" fmla="*/ 262034 w 416815"/>
                <a:gd name="connsiteY1" fmla="*/ 85725 h 159945"/>
                <a:gd name="connsiteX2" fmla="*/ 109634 w 416815"/>
                <a:gd name="connsiteY2" fmla="*/ 64294 h 159945"/>
                <a:gd name="connsiteX3" fmla="*/ 57247 w 416815"/>
                <a:gd name="connsiteY3" fmla="*/ 57150 h 159945"/>
                <a:gd name="connsiteX4" fmla="*/ 96 w 416815"/>
                <a:gd name="connsiteY4" fmla="*/ 90488 h 159945"/>
                <a:gd name="connsiteX5" fmla="*/ 45339 w 416815"/>
                <a:gd name="connsiteY5" fmla="*/ 142875 h 159945"/>
                <a:gd name="connsiteX6" fmla="*/ 109633 w 416815"/>
                <a:gd name="connsiteY6" fmla="*/ 128587 h 159945"/>
                <a:gd name="connsiteX7" fmla="*/ 278703 w 416815"/>
                <a:gd name="connsiteY7" fmla="*/ 159543 h 159945"/>
                <a:gd name="connsiteX8" fmla="*/ 383477 w 416815"/>
                <a:gd name="connsiteY8" fmla="*/ 102394 h 159945"/>
                <a:gd name="connsiteX0" fmla="*/ 416815 w 416815"/>
                <a:gd name="connsiteY0" fmla="*/ 0 h 159945"/>
                <a:gd name="connsiteX1" fmla="*/ 262034 w 416815"/>
                <a:gd name="connsiteY1" fmla="*/ 85725 h 159945"/>
                <a:gd name="connsiteX2" fmla="*/ 109634 w 416815"/>
                <a:gd name="connsiteY2" fmla="*/ 64294 h 159945"/>
                <a:gd name="connsiteX3" fmla="*/ 57247 w 416815"/>
                <a:gd name="connsiteY3" fmla="*/ 57150 h 159945"/>
                <a:gd name="connsiteX4" fmla="*/ 96 w 416815"/>
                <a:gd name="connsiteY4" fmla="*/ 90488 h 159945"/>
                <a:gd name="connsiteX5" fmla="*/ 45339 w 416815"/>
                <a:gd name="connsiteY5" fmla="*/ 142875 h 159945"/>
                <a:gd name="connsiteX6" fmla="*/ 109633 w 416815"/>
                <a:gd name="connsiteY6" fmla="*/ 128587 h 159945"/>
                <a:gd name="connsiteX7" fmla="*/ 278703 w 416815"/>
                <a:gd name="connsiteY7" fmla="*/ 159543 h 159945"/>
                <a:gd name="connsiteX8" fmla="*/ 383477 w 416815"/>
                <a:gd name="connsiteY8" fmla="*/ 102394 h 159945"/>
                <a:gd name="connsiteX0" fmla="*/ 416756 w 416756"/>
                <a:gd name="connsiteY0" fmla="*/ 0 h 159945"/>
                <a:gd name="connsiteX1" fmla="*/ 261975 w 416756"/>
                <a:gd name="connsiteY1" fmla="*/ 85725 h 159945"/>
                <a:gd name="connsiteX2" fmla="*/ 109575 w 416756"/>
                <a:gd name="connsiteY2" fmla="*/ 64294 h 159945"/>
                <a:gd name="connsiteX3" fmla="*/ 52425 w 416756"/>
                <a:gd name="connsiteY3" fmla="*/ 40481 h 159945"/>
                <a:gd name="connsiteX4" fmla="*/ 37 w 416756"/>
                <a:gd name="connsiteY4" fmla="*/ 90488 h 159945"/>
                <a:gd name="connsiteX5" fmla="*/ 45280 w 416756"/>
                <a:gd name="connsiteY5" fmla="*/ 142875 h 159945"/>
                <a:gd name="connsiteX6" fmla="*/ 109574 w 416756"/>
                <a:gd name="connsiteY6" fmla="*/ 128587 h 159945"/>
                <a:gd name="connsiteX7" fmla="*/ 278644 w 416756"/>
                <a:gd name="connsiteY7" fmla="*/ 159543 h 159945"/>
                <a:gd name="connsiteX8" fmla="*/ 383418 w 416756"/>
                <a:gd name="connsiteY8" fmla="*/ 102394 h 159945"/>
                <a:gd name="connsiteX0" fmla="*/ 416756 w 416756"/>
                <a:gd name="connsiteY0" fmla="*/ 0 h 159945"/>
                <a:gd name="connsiteX1" fmla="*/ 261975 w 416756"/>
                <a:gd name="connsiteY1" fmla="*/ 85725 h 159945"/>
                <a:gd name="connsiteX2" fmla="*/ 109575 w 416756"/>
                <a:gd name="connsiteY2" fmla="*/ 64294 h 159945"/>
                <a:gd name="connsiteX3" fmla="*/ 52425 w 416756"/>
                <a:gd name="connsiteY3" fmla="*/ 40481 h 159945"/>
                <a:gd name="connsiteX4" fmla="*/ 37 w 416756"/>
                <a:gd name="connsiteY4" fmla="*/ 90488 h 159945"/>
                <a:gd name="connsiteX5" fmla="*/ 45280 w 416756"/>
                <a:gd name="connsiteY5" fmla="*/ 142875 h 159945"/>
                <a:gd name="connsiteX6" fmla="*/ 109574 w 416756"/>
                <a:gd name="connsiteY6" fmla="*/ 128587 h 159945"/>
                <a:gd name="connsiteX7" fmla="*/ 278644 w 416756"/>
                <a:gd name="connsiteY7" fmla="*/ 159543 h 159945"/>
                <a:gd name="connsiteX8" fmla="*/ 383418 w 416756"/>
                <a:gd name="connsiteY8" fmla="*/ 102394 h 159945"/>
                <a:gd name="connsiteX0" fmla="*/ 416756 w 416756"/>
                <a:gd name="connsiteY0" fmla="*/ 0 h 159945"/>
                <a:gd name="connsiteX1" fmla="*/ 261975 w 416756"/>
                <a:gd name="connsiteY1" fmla="*/ 85725 h 159945"/>
                <a:gd name="connsiteX2" fmla="*/ 109575 w 416756"/>
                <a:gd name="connsiteY2" fmla="*/ 64294 h 159945"/>
                <a:gd name="connsiteX3" fmla="*/ 52425 w 416756"/>
                <a:gd name="connsiteY3" fmla="*/ 40481 h 159945"/>
                <a:gd name="connsiteX4" fmla="*/ 37 w 416756"/>
                <a:gd name="connsiteY4" fmla="*/ 90488 h 159945"/>
                <a:gd name="connsiteX5" fmla="*/ 45280 w 416756"/>
                <a:gd name="connsiteY5" fmla="*/ 142875 h 159945"/>
                <a:gd name="connsiteX6" fmla="*/ 109574 w 416756"/>
                <a:gd name="connsiteY6" fmla="*/ 128587 h 159945"/>
                <a:gd name="connsiteX7" fmla="*/ 278644 w 416756"/>
                <a:gd name="connsiteY7" fmla="*/ 159543 h 159945"/>
                <a:gd name="connsiteX8" fmla="*/ 383418 w 416756"/>
                <a:gd name="connsiteY8" fmla="*/ 102394 h 159945"/>
                <a:gd name="connsiteX0" fmla="*/ 416944 w 416944"/>
                <a:gd name="connsiteY0" fmla="*/ 0 h 159945"/>
                <a:gd name="connsiteX1" fmla="*/ 262163 w 416944"/>
                <a:gd name="connsiteY1" fmla="*/ 85725 h 159945"/>
                <a:gd name="connsiteX2" fmla="*/ 109763 w 416944"/>
                <a:gd name="connsiteY2" fmla="*/ 64294 h 159945"/>
                <a:gd name="connsiteX3" fmla="*/ 52613 w 416944"/>
                <a:gd name="connsiteY3" fmla="*/ 40481 h 159945"/>
                <a:gd name="connsiteX4" fmla="*/ 225 w 416944"/>
                <a:gd name="connsiteY4" fmla="*/ 90488 h 159945"/>
                <a:gd name="connsiteX5" fmla="*/ 45468 w 416944"/>
                <a:gd name="connsiteY5" fmla="*/ 142875 h 159945"/>
                <a:gd name="connsiteX6" fmla="*/ 109762 w 416944"/>
                <a:gd name="connsiteY6" fmla="*/ 128587 h 159945"/>
                <a:gd name="connsiteX7" fmla="*/ 278832 w 416944"/>
                <a:gd name="connsiteY7" fmla="*/ 159543 h 159945"/>
                <a:gd name="connsiteX8" fmla="*/ 383606 w 416944"/>
                <a:gd name="connsiteY8" fmla="*/ 102394 h 159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944" h="159945">
                  <a:moveTo>
                    <a:pt x="416944" y="0"/>
                  </a:moveTo>
                  <a:lnTo>
                    <a:pt x="262163" y="85725"/>
                  </a:lnTo>
                  <a:cubicBezTo>
                    <a:pt x="227238" y="84931"/>
                    <a:pt x="144688" y="71835"/>
                    <a:pt x="109763" y="64294"/>
                  </a:cubicBezTo>
                  <a:cubicBezTo>
                    <a:pt x="74838" y="56753"/>
                    <a:pt x="97136" y="39397"/>
                    <a:pt x="52613" y="40481"/>
                  </a:cubicBezTo>
                  <a:cubicBezTo>
                    <a:pt x="2923" y="41691"/>
                    <a:pt x="1416" y="73422"/>
                    <a:pt x="225" y="90488"/>
                  </a:cubicBezTo>
                  <a:cubicBezTo>
                    <a:pt x="-966" y="107554"/>
                    <a:pt x="1019" y="136525"/>
                    <a:pt x="45468" y="142875"/>
                  </a:cubicBezTo>
                  <a:cubicBezTo>
                    <a:pt x="64603" y="145609"/>
                    <a:pt x="70868" y="125809"/>
                    <a:pt x="109762" y="128587"/>
                  </a:cubicBezTo>
                  <a:cubicBezTo>
                    <a:pt x="148656" y="131365"/>
                    <a:pt x="233191" y="163909"/>
                    <a:pt x="278832" y="159543"/>
                  </a:cubicBezTo>
                  <a:cubicBezTo>
                    <a:pt x="324473" y="155177"/>
                    <a:pt x="358306" y="112812"/>
                    <a:pt x="383606" y="102394"/>
                  </a:cubicBezTo>
                </a:path>
              </a:pathLst>
            </a:custGeom>
            <a:grp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entury" panose="02040604050505020304" pitchFamily="18" charset="0"/>
                <a:ea typeface="メイリオ" panose="020B0604030504040204" pitchFamily="50" charset="-128"/>
                <a:cs typeface="+mn-cs"/>
              </a:endParaRPr>
            </a:p>
          </p:txBody>
        </p:sp>
      </p:grpSp>
      <p:pic>
        <p:nvPicPr>
          <p:cNvPr id="55" name="図 54"/>
          <p:cNvPicPr>
            <a:picLocks noChangeAspect="1"/>
          </p:cNvPicPr>
          <p:nvPr/>
        </p:nvPicPr>
        <p:blipFill>
          <a:blip r:embed="rId3"/>
          <a:stretch>
            <a:fillRect/>
          </a:stretch>
        </p:blipFill>
        <p:spPr>
          <a:xfrm>
            <a:off x="708322" y="4150408"/>
            <a:ext cx="2798040" cy="1852327"/>
          </a:xfrm>
          <a:prstGeom prst="rect">
            <a:avLst/>
          </a:prstGeom>
        </p:spPr>
      </p:pic>
      <p:sp>
        <p:nvSpPr>
          <p:cNvPr id="58" name="コンテンツ プレースホルダー 35"/>
          <p:cNvSpPr txBox="1">
            <a:spLocks/>
          </p:cNvSpPr>
          <p:nvPr/>
        </p:nvSpPr>
        <p:spPr>
          <a:xfrm>
            <a:off x="351344" y="6124855"/>
            <a:ext cx="8173183" cy="625145"/>
          </a:xfrm>
          <a:prstGeom prst="rect">
            <a:avLst/>
          </a:prstGeom>
        </p:spPr>
        <p:txBody>
          <a:bodyPr>
            <a:normAutofit fontScale="85000" lnSpcReduction="10000"/>
          </a:bodyPr>
          <a:lstStyle>
            <a:lvl1pPr marL="342900" indent="-342900" algn="l" rtl="0" eaLnBrk="0" fontAlgn="base" hangingPunct="0">
              <a:spcBef>
                <a:spcPct val="20000"/>
              </a:spcBef>
              <a:spcAft>
                <a:spcPct val="0"/>
              </a:spcAft>
              <a:buClr>
                <a:schemeClr val="hlink"/>
              </a:buClr>
              <a:buFont typeface="Wingding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90000"/>
              <a:buFont typeface="Wingdings" pitchFamily="2" charset="2"/>
              <a:buChar char="l"/>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80000"/>
              <a:buFont typeface="Wingdings" pitchFamily="2" charset="2"/>
              <a:buChar char="p"/>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hlink"/>
              </a:buClr>
              <a:buFont typeface="ＭＳ Ｐゴシック" pitchFamily="50" charset="-128"/>
              <a:buChar char="-"/>
              <a:defRPr kumimoji="1">
                <a:solidFill>
                  <a:schemeClr val="tx1"/>
                </a:solidFill>
                <a:latin typeface="+mn-lt"/>
                <a:ea typeface="+mn-ea"/>
              </a:defRPr>
            </a:lvl4pPr>
            <a:lvl5pPr marL="1828800" indent="0" algn="l" rtl="0" eaLnBrk="0" fontAlgn="base" hangingPunct="0">
              <a:spcBef>
                <a:spcPct val="20000"/>
              </a:spcBef>
              <a:spcAft>
                <a:spcPct val="0"/>
              </a:spcAft>
              <a:buClr>
                <a:schemeClr val="hlink"/>
              </a:buClr>
              <a:buFont typeface="Arial" charset="0"/>
              <a:buNone/>
              <a:defRPr kumimoji="1" lang="en-US" altLang="ja-JP" sz="8400" b="0" i="0" u="none" strike="noStrike" baseline="0" smtClean="0">
                <a:solidFill>
                  <a:schemeClr val="tx1"/>
                </a:solidFill>
                <a:latin typeface="+mn-lt"/>
                <a:ea typeface="+mn-ea"/>
              </a:defRPr>
            </a:lvl5pPr>
            <a:lvl6pPr marL="25146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6pPr>
            <a:lvl7pPr marL="29718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7pPr>
            <a:lvl8pPr marL="34290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8pPr>
            <a:lvl9pPr marL="38862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9pPr>
          </a:lstStyle>
          <a:p>
            <a:pPr marL="0" marR="0" lvl="0" indent="0" algn="ctr" defTabSz="457200" rtl="0" eaLnBrk="0" fontAlgn="base" latinLnBrk="0" hangingPunct="0">
              <a:lnSpc>
                <a:spcPct val="100000"/>
              </a:lnSpc>
              <a:spcBef>
                <a:spcPct val="20000"/>
              </a:spcBef>
              <a:spcAft>
                <a:spcPct val="0"/>
              </a:spcAft>
              <a:buClr>
                <a:srgbClr val="0563C1"/>
              </a:buClr>
              <a:buSzTx/>
              <a:buFont typeface="Wingdings" pitchFamily="2" charset="2"/>
              <a:buNone/>
              <a:tabLst/>
              <a:defRPr/>
            </a:pPr>
            <a:r>
              <a:rPr kumimoji="1" lang="en-US" altLang="ja-JP" sz="1600" b="0" i="0" u="none" strike="noStrike" kern="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mn-cs"/>
              </a:rPr>
              <a:t>STAMP</a:t>
            </a:r>
            <a:r>
              <a:rPr kumimoji="1" lang="ja-JP" altLang="en-US" sz="1600" b="0" i="0" u="none" strike="noStrike" kern="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mn-cs"/>
              </a:rPr>
              <a:t>の</a:t>
            </a:r>
            <a:r>
              <a:rPr kumimoji="1" lang="en-US" altLang="ja-JP" sz="1600" b="0" i="0" u="none" strike="noStrike" kern="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mn-cs"/>
              </a:rPr>
              <a:t>ST</a:t>
            </a:r>
            <a:r>
              <a:rPr kumimoji="1" lang="ja-JP" altLang="en-US" sz="1600" b="0" i="0" u="none" strike="noStrike" kern="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mn-cs"/>
              </a:rPr>
              <a:t>は</a:t>
            </a:r>
            <a:r>
              <a:rPr kumimoji="1" lang="en-US" altLang="ja-JP" sz="1600" b="0" i="0" u="none" strike="noStrike" kern="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mn-cs"/>
              </a:rPr>
              <a:t>Systems-Theoretic</a:t>
            </a:r>
            <a:r>
              <a:rPr kumimoji="1" lang="ja-JP" altLang="en-US" sz="1600" b="0" i="0" u="none" strike="noStrike" kern="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mn-cs"/>
              </a:rPr>
              <a:t>（システム理論に基づく）の略で、分析対象システムの安全に関係するすべてを含めて考えるべきと提唱しており、今後の複雑なシステムの安全分析に適している</a:t>
            </a:r>
            <a:endParaRPr kumimoji="1" lang="en-US" altLang="ja-JP" sz="1600" b="0" i="0" u="none" strike="noStrike" kern="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mn-cs"/>
            </a:endParaRPr>
          </a:p>
        </p:txBody>
      </p:sp>
      <p:pic>
        <p:nvPicPr>
          <p:cNvPr id="59" name="図 58"/>
          <p:cNvPicPr>
            <a:picLocks noChangeAspect="1"/>
          </p:cNvPicPr>
          <p:nvPr/>
        </p:nvPicPr>
        <p:blipFill>
          <a:blip r:embed="rId4"/>
          <a:stretch>
            <a:fillRect/>
          </a:stretch>
        </p:blipFill>
        <p:spPr>
          <a:xfrm>
            <a:off x="8234204" y="2461566"/>
            <a:ext cx="520728" cy="377614"/>
          </a:xfrm>
          <a:prstGeom prst="rect">
            <a:avLst/>
          </a:prstGeom>
        </p:spPr>
      </p:pic>
      <p:pic>
        <p:nvPicPr>
          <p:cNvPr id="60" name="図 5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22275" y="5100325"/>
            <a:ext cx="282863" cy="323009"/>
          </a:xfrm>
          <a:prstGeom prst="rect">
            <a:avLst/>
          </a:prstGeom>
        </p:spPr>
      </p:pic>
      <p:pic>
        <p:nvPicPr>
          <p:cNvPr id="61" name="図 6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86133" y="4629482"/>
            <a:ext cx="979848" cy="373985"/>
          </a:xfrm>
          <a:prstGeom prst="rect">
            <a:avLst/>
          </a:prstGeom>
        </p:spPr>
      </p:pic>
      <p:pic>
        <p:nvPicPr>
          <p:cNvPr id="62" name="図 61"/>
          <p:cNvPicPr>
            <a:picLocks noChangeAspect="1"/>
          </p:cNvPicPr>
          <p:nvPr/>
        </p:nvPicPr>
        <p:blipFill>
          <a:blip r:embed="rId7"/>
          <a:stretch>
            <a:fillRect/>
          </a:stretch>
        </p:blipFill>
        <p:spPr>
          <a:xfrm>
            <a:off x="8110463" y="2928529"/>
            <a:ext cx="816422" cy="418708"/>
          </a:xfrm>
          <a:prstGeom prst="rect">
            <a:avLst/>
          </a:prstGeom>
        </p:spPr>
      </p:pic>
      <p:pic>
        <p:nvPicPr>
          <p:cNvPr id="63" name="図 6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29139" y="5097263"/>
            <a:ext cx="322677" cy="338264"/>
          </a:xfrm>
          <a:prstGeom prst="rect">
            <a:avLst/>
          </a:prstGeom>
          <a:scene3d>
            <a:camera prst="orthographicFront">
              <a:rot lat="0" lon="10800000" rev="0"/>
            </a:camera>
            <a:lightRig rig="threePt" dir="t"/>
          </a:scene3d>
        </p:spPr>
      </p:pic>
      <p:pic>
        <p:nvPicPr>
          <p:cNvPr id="64" name="図 6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8243260" y="4139347"/>
            <a:ext cx="491389" cy="418235"/>
          </a:xfrm>
          <a:prstGeom prst="rect">
            <a:avLst/>
          </a:prstGeom>
        </p:spPr>
      </p:pic>
      <p:sp>
        <p:nvSpPr>
          <p:cNvPr id="66" name="コンテンツ プレースホルダー 64"/>
          <p:cNvSpPr txBox="1">
            <a:spLocks/>
          </p:cNvSpPr>
          <p:nvPr/>
        </p:nvSpPr>
        <p:spPr bwMode="auto">
          <a:xfrm>
            <a:off x="179513" y="908720"/>
            <a:ext cx="8905292" cy="376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rgbClr val="0000FF"/>
              </a:buClr>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Font typeface="Arial" charset="0"/>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rgbClr val="0000FF"/>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rgbClr val="FF6600"/>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2"/>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accent2"/>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accent2"/>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accent2"/>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marR="0" lvl="0" indent="0" algn="l" defTabSz="457200" rtl="0" eaLnBrk="0" fontAlgn="auto" latinLnBrk="0" hangingPunct="0">
              <a:lnSpc>
                <a:spcPct val="120000"/>
              </a:lnSpc>
              <a:spcBef>
                <a:spcPts val="0"/>
              </a:spcBef>
              <a:spcAft>
                <a:spcPts val="0"/>
              </a:spcAft>
              <a:buClr>
                <a:srgbClr val="0000FF"/>
              </a:buClr>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entury" panose="02040604050505020304" pitchFamily="18" charset="0"/>
                <a:ea typeface="メイリオ" panose="020B0604030504040204" pitchFamily="50" charset="-128"/>
                <a:cs typeface="+mn-cs"/>
              </a:rPr>
              <a:t>自動車システムを大規模な機能ブロック図等で表現し、システム中心視点の安全分析を行う</a:t>
            </a:r>
          </a:p>
        </p:txBody>
      </p:sp>
    </p:spTree>
    <p:extLst>
      <p:ext uri="{BB962C8B-B14F-4D97-AF65-F5344CB8AC3E}">
        <p14:creationId xmlns:p14="http://schemas.microsoft.com/office/powerpoint/2010/main" val="5083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5">
                                            <p:txEl>
                                              <p:pRg st="0" end="0"/>
                                            </p:txEl>
                                          </p:spTgt>
                                        </p:tgtEl>
                                        <p:attrNameLst>
                                          <p:attrName>style.visibility</p:attrName>
                                        </p:attrNameLst>
                                      </p:cBhvr>
                                      <p:to>
                                        <p:strVal val="visible"/>
                                      </p:to>
                                    </p:set>
                                    <p:anim calcmode="lin" valueType="num">
                                      <p:cBhvr additive="base">
                                        <p:cTn id="7" dur="500" fill="hold"/>
                                        <p:tgtEl>
                                          <p:spTgt spid="6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5">
                                            <p:txEl>
                                              <p:pRg st="1" end="1"/>
                                            </p:txEl>
                                          </p:spTgt>
                                        </p:tgtEl>
                                        <p:attrNameLst>
                                          <p:attrName>style.visibility</p:attrName>
                                        </p:attrNameLst>
                                      </p:cBhvr>
                                      <p:to>
                                        <p:strVal val="visible"/>
                                      </p:to>
                                    </p:set>
                                    <p:anim calcmode="lin" valueType="num">
                                      <p:cBhvr additive="base">
                                        <p:cTn id="11" dur="500" fill="hold"/>
                                        <p:tgtEl>
                                          <p:spTgt spid="6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500" fill="hold"/>
                                        <p:tgtEl>
                                          <p:spTgt spid="36"/>
                                        </p:tgtEl>
                                        <p:attrNameLst>
                                          <p:attrName>ppt_x</p:attrName>
                                        </p:attrNameLst>
                                      </p:cBhvr>
                                      <p:tavLst>
                                        <p:tav tm="0">
                                          <p:val>
                                            <p:strVal val="#ppt_x"/>
                                          </p:val>
                                        </p:tav>
                                        <p:tav tm="100000">
                                          <p:val>
                                            <p:strVal val="#ppt_x"/>
                                          </p:val>
                                        </p:tav>
                                      </p:tavLst>
                                    </p:anim>
                                    <p:anim calcmode="lin" valueType="num">
                                      <p:cBhvr additive="base">
                                        <p:cTn id="24" dur="500" fill="hold"/>
                                        <p:tgtEl>
                                          <p:spTgt spid="3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fill="hold"/>
                                        <p:tgtEl>
                                          <p:spTgt spid="37"/>
                                        </p:tgtEl>
                                        <p:attrNameLst>
                                          <p:attrName>ppt_x</p:attrName>
                                        </p:attrNameLst>
                                      </p:cBhvr>
                                      <p:tavLst>
                                        <p:tav tm="0">
                                          <p:val>
                                            <p:strVal val="#ppt_x"/>
                                          </p:val>
                                        </p:tav>
                                        <p:tav tm="100000">
                                          <p:val>
                                            <p:strVal val="#ppt_x"/>
                                          </p:val>
                                        </p:tav>
                                      </p:tavLst>
                                    </p:anim>
                                    <p:anim calcmode="lin" valueType="num">
                                      <p:cBhvr additive="base">
                                        <p:cTn id="28" dur="500" fill="hold"/>
                                        <p:tgtEl>
                                          <p:spTgt spid="3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ppt_x"/>
                                          </p:val>
                                        </p:tav>
                                        <p:tav tm="100000">
                                          <p:val>
                                            <p:strVal val="#ppt_x"/>
                                          </p:val>
                                        </p:tav>
                                      </p:tavLst>
                                    </p:anim>
                                    <p:anim calcmode="lin" valueType="num">
                                      <p:cBhvr additive="base">
                                        <p:cTn id="32" dur="500" fill="hold"/>
                                        <p:tgtEl>
                                          <p:spTgt spid="3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additive="base">
                                        <p:cTn id="35" dur="500" fill="hold"/>
                                        <p:tgtEl>
                                          <p:spTgt spid="39"/>
                                        </p:tgtEl>
                                        <p:attrNameLst>
                                          <p:attrName>ppt_x</p:attrName>
                                        </p:attrNameLst>
                                      </p:cBhvr>
                                      <p:tavLst>
                                        <p:tav tm="0">
                                          <p:val>
                                            <p:strVal val="#ppt_x"/>
                                          </p:val>
                                        </p:tav>
                                        <p:tav tm="100000">
                                          <p:val>
                                            <p:strVal val="#ppt_x"/>
                                          </p:val>
                                        </p:tav>
                                      </p:tavLst>
                                    </p:anim>
                                    <p:anim calcmode="lin" valueType="num">
                                      <p:cBhvr additive="base">
                                        <p:cTn id="36" dur="500" fill="hold"/>
                                        <p:tgtEl>
                                          <p:spTgt spid="39"/>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additive="base">
                                        <p:cTn id="39" dur="500" fill="hold"/>
                                        <p:tgtEl>
                                          <p:spTgt spid="40"/>
                                        </p:tgtEl>
                                        <p:attrNameLst>
                                          <p:attrName>ppt_x</p:attrName>
                                        </p:attrNameLst>
                                      </p:cBhvr>
                                      <p:tavLst>
                                        <p:tav tm="0">
                                          <p:val>
                                            <p:strVal val="#ppt_x"/>
                                          </p:val>
                                        </p:tav>
                                        <p:tav tm="100000">
                                          <p:val>
                                            <p:strVal val="#ppt_x"/>
                                          </p:val>
                                        </p:tav>
                                      </p:tavLst>
                                    </p:anim>
                                    <p:anim calcmode="lin" valueType="num">
                                      <p:cBhvr additive="base">
                                        <p:cTn id="40" dur="500" fill="hold"/>
                                        <p:tgtEl>
                                          <p:spTgt spid="40"/>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additive="base">
                                        <p:cTn id="43" dur="500" fill="hold"/>
                                        <p:tgtEl>
                                          <p:spTgt spid="41"/>
                                        </p:tgtEl>
                                        <p:attrNameLst>
                                          <p:attrName>ppt_x</p:attrName>
                                        </p:attrNameLst>
                                      </p:cBhvr>
                                      <p:tavLst>
                                        <p:tav tm="0">
                                          <p:val>
                                            <p:strVal val="#ppt_x"/>
                                          </p:val>
                                        </p:tav>
                                        <p:tav tm="100000">
                                          <p:val>
                                            <p:strVal val="#ppt_x"/>
                                          </p:val>
                                        </p:tav>
                                      </p:tavLst>
                                    </p:anim>
                                    <p:anim calcmode="lin" valueType="num">
                                      <p:cBhvr additive="base">
                                        <p:cTn id="44" dur="500" fill="hold"/>
                                        <p:tgtEl>
                                          <p:spTgt spid="41"/>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additive="base">
                                        <p:cTn id="47" dur="500" fill="hold"/>
                                        <p:tgtEl>
                                          <p:spTgt spid="42"/>
                                        </p:tgtEl>
                                        <p:attrNameLst>
                                          <p:attrName>ppt_x</p:attrName>
                                        </p:attrNameLst>
                                      </p:cBhvr>
                                      <p:tavLst>
                                        <p:tav tm="0">
                                          <p:val>
                                            <p:strVal val="#ppt_x"/>
                                          </p:val>
                                        </p:tav>
                                        <p:tav tm="100000">
                                          <p:val>
                                            <p:strVal val="#ppt_x"/>
                                          </p:val>
                                        </p:tav>
                                      </p:tavLst>
                                    </p:anim>
                                    <p:anim calcmode="lin" valueType="num">
                                      <p:cBhvr additive="base">
                                        <p:cTn id="48" dur="500" fill="hold"/>
                                        <p:tgtEl>
                                          <p:spTgt spid="42"/>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additive="base">
                                        <p:cTn id="55" dur="500" fill="hold"/>
                                        <p:tgtEl>
                                          <p:spTgt spid="44"/>
                                        </p:tgtEl>
                                        <p:attrNameLst>
                                          <p:attrName>ppt_x</p:attrName>
                                        </p:attrNameLst>
                                      </p:cBhvr>
                                      <p:tavLst>
                                        <p:tav tm="0">
                                          <p:val>
                                            <p:strVal val="#ppt_x"/>
                                          </p:val>
                                        </p:tav>
                                        <p:tav tm="100000">
                                          <p:val>
                                            <p:strVal val="#ppt_x"/>
                                          </p:val>
                                        </p:tav>
                                      </p:tavLst>
                                    </p:anim>
                                    <p:anim calcmode="lin" valueType="num">
                                      <p:cBhvr additive="base">
                                        <p:cTn id="56" dur="500" fill="hold"/>
                                        <p:tgtEl>
                                          <p:spTgt spid="44"/>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fill="hold"/>
                                        <p:tgtEl>
                                          <p:spTgt spid="45"/>
                                        </p:tgtEl>
                                        <p:attrNameLst>
                                          <p:attrName>ppt_x</p:attrName>
                                        </p:attrNameLst>
                                      </p:cBhvr>
                                      <p:tavLst>
                                        <p:tav tm="0">
                                          <p:val>
                                            <p:strVal val="#ppt_x"/>
                                          </p:val>
                                        </p:tav>
                                        <p:tav tm="100000">
                                          <p:val>
                                            <p:strVal val="#ppt_x"/>
                                          </p:val>
                                        </p:tav>
                                      </p:tavLst>
                                    </p:anim>
                                    <p:anim calcmode="lin" valueType="num">
                                      <p:cBhvr additive="base">
                                        <p:cTn id="60" dur="500" fill="hold"/>
                                        <p:tgtEl>
                                          <p:spTgt spid="45"/>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46"/>
                                        </p:tgtEl>
                                        <p:attrNameLst>
                                          <p:attrName>style.visibility</p:attrName>
                                        </p:attrNameLst>
                                      </p:cBhvr>
                                      <p:to>
                                        <p:strVal val="visible"/>
                                      </p:to>
                                    </p:set>
                                    <p:anim calcmode="lin" valueType="num">
                                      <p:cBhvr additive="base">
                                        <p:cTn id="63" dur="500" fill="hold"/>
                                        <p:tgtEl>
                                          <p:spTgt spid="46"/>
                                        </p:tgtEl>
                                        <p:attrNameLst>
                                          <p:attrName>ppt_x</p:attrName>
                                        </p:attrNameLst>
                                      </p:cBhvr>
                                      <p:tavLst>
                                        <p:tav tm="0">
                                          <p:val>
                                            <p:strVal val="#ppt_x"/>
                                          </p:val>
                                        </p:tav>
                                        <p:tav tm="100000">
                                          <p:val>
                                            <p:strVal val="#ppt_x"/>
                                          </p:val>
                                        </p:tav>
                                      </p:tavLst>
                                    </p:anim>
                                    <p:anim calcmode="lin" valueType="num">
                                      <p:cBhvr additive="base">
                                        <p:cTn id="64" dur="500" fill="hold"/>
                                        <p:tgtEl>
                                          <p:spTgt spid="46"/>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additive="base">
                                        <p:cTn id="67" dur="500" fill="hold"/>
                                        <p:tgtEl>
                                          <p:spTgt spid="47"/>
                                        </p:tgtEl>
                                        <p:attrNameLst>
                                          <p:attrName>ppt_x</p:attrName>
                                        </p:attrNameLst>
                                      </p:cBhvr>
                                      <p:tavLst>
                                        <p:tav tm="0">
                                          <p:val>
                                            <p:strVal val="#ppt_x"/>
                                          </p:val>
                                        </p:tav>
                                        <p:tav tm="100000">
                                          <p:val>
                                            <p:strVal val="#ppt_x"/>
                                          </p:val>
                                        </p:tav>
                                      </p:tavLst>
                                    </p:anim>
                                    <p:anim calcmode="lin" valueType="num">
                                      <p:cBhvr additive="base">
                                        <p:cTn id="68" dur="500" fill="hold"/>
                                        <p:tgtEl>
                                          <p:spTgt spid="47"/>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59"/>
                                        </p:tgtEl>
                                        <p:attrNameLst>
                                          <p:attrName>style.visibility</p:attrName>
                                        </p:attrNameLst>
                                      </p:cBhvr>
                                      <p:to>
                                        <p:strVal val="visible"/>
                                      </p:to>
                                    </p:set>
                                    <p:anim calcmode="lin" valueType="num">
                                      <p:cBhvr additive="base">
                                        <p:cTn id="71" dur="500" fill="hold"/>
                                        <p:tgtEl>
                                          <p:spTgt spid="59"/>
                                        </p:tgtEl>
                                        <p:attrNameLst>
                                          <p:attrName>ppt_x</p:attrName>
                                        </p:attrNameLst>
                                      </p:cBhvr>
                                      <p:tavLst>
                                        <p:tav tm="0">
                                          <p:val>
                                            <p:strVal val="#ppt_x"/>
                                          </p:val>
                                        </p:tav>
                                        <p:tav tm="100000">
                                          <p:val>
                                            <p:strVal val="#ppt_x"/>
                                          </p:val>
                                        </p:tav>
                                      </p:tavLst>
                                    </p:anim>
                                    <p:anim calcmode="lin" valueType="num">
                                      <p:cBhvr additive="base">
                                        <p:cTn id="72" dur="500" fill="hold"/>
                                        <p:tgtEl>
                                          <p:spTgt spid="59"/>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60"/>
                                        </p:tgtEl>
                                        <p:attrNameLst>
                                          <p:attrName>style.visibility</p:attrName>
                                        </p:attrNameLst>
                                      </p:cBhvr>
                                      <p:to>
                                        <p:strVal val="visible"/>
                                      </p:to>
                                    </p:set>
                                    <p:anim calcmode="lin" valueType="num">
                                      <p:cBhvr additive="base">
                                        <p:cTn id="75" dur="500" fill="hold"/>
                                        <p:tgtEl>
                                          <p:spTgt spid="60"/>
                                        </p:tgtEl>
                                        <p:attrNameLst>
                                          <p:attrName>ppt_x</p:attrName>
                                        </p:attrNameLst>
                                      </p:cBhvr>
                                      <p:tavLst>
                                        <p:tav tm="0">
                                          <p:val>
                                            <p:strVal val="#ppt_x"/>
                                          </p:val>
                                        </p:tav>
                                        <p:tav tm="100000">
                                          <p:val>
                                            <p:strVal val="#ppt_x"/>
                                          </p:val>
                                        </p:tav>
                                      </p:tavLst>
                                    </p:anim>
                                    <p:anim calcmode="lin" valueType="num">
                                      <p:cBhvr additive="base">
                                        <p:cTn id="76" dur="500" fill="hold"/>
                                        <p:tgtEl>
                                          <p:spTgt spid="60"/>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61"/>
                                        </p:tgtEl>
                                        <p:attrNameLst>
                                          <p:attrName>style.visibility</p:attrName>
                                        </p:attrNameLst>
                                      </p:cBhvr>
                                      <p:to>
                                        <p:strVal val="visible"/>
                                      </p:to>
                                    </p:set>
                                    <p:anim calcmode="lin" valueType="num">
                                      <p:cBhvr additive="base">
                                        <p:cTn id="79" dur="500" fill="hold"/>
                                        <p:tgtEl>
                                          <p:spTgt spid="61"/>
                                        </p:tgtEl>
                                        <p:attrNameLst>
                                          <p:attrName>ppt_x</p:attrName>
                                        </p:attrNameLst>
                                      </p:cBhvr>
                                      <p:tavLst>
                                        <p:tav tm="0">
                                          <p:val>
                                            <p:strVal val="#ppt_x"/>
                                          </p:val>
                                        </p:tav>
                                        <p:tav tm="100000">
                                          <p:val>
                                            <p:strVal val="#ppt_x"/>
                                          </p:val>
                                        </p:tav>
                                      </p:tavLst>
                                    </p:anim>
                                    <p:anim calcmode="lin" valueType="num">
                                      <p:cBhvr additive="base">
                                        <p:cTn id="80" dur="500" fill="hold"/>
                                        <p:tgtEl>
                                          <p:spTgt spid="61"/>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additive="base">
                                        <p:cTn id="87" dur="500" fill="hold"/>
                                        <p:tgtEl>
                                          <p:spTgt spid="63"/>
                                        </p:tgtEl>
                                        <p:attrNameLst>
                                          <p:attrName>ppt_x</p:attrName>
                                        </p:attrNameLst>
                                      </p:cBhvr>
                                      <p:tavLst>
                                        <p:tav tm="0">
                                          <p:val>
                                            <p:strVal val="#ppt_x"/>
                                          </p:val>
                                        </p:tav>
                                        <p:tav tm="100000">
                                          <p:val>
                                            <p:strVal val="#ppt_x"/>
                                          </p:val>
                                        </p:tav>
                                      </p:tavLst>
                                    </p:anim>
                                    <p:anim calcmode="lin" valueType="num">
                                      <p:cBhvr additive="base">
                                        <p:cTn id="88" dur="500" fill="hold"/>
                                        <p:tgtEl>
                                          <p:spTgt spid="63"/>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500" fill="hold"/>
                                        <p:tgtEl>
                                          <p:spTgt spid="64"/>
                                        </p:tgtEl>
                                        <p:attrNameLst>
                                          <p:attrName>ppt_x</p:attrName>
                                        </p:attrNameLst>
                                      </p:cBhvr>
                                      <p:tavLst>
                                        <p:tav tm="0">
                                          <p:val>
                                            <p:strVal val="#ppt_x"/>
                                          </p:val>
                                        </p:tav>
                                        <p:tav tm="100000">
                                          <p:val>
                                            <p:strVal val="#ppt_x"/>
                                          </p:val>
                                        </p:tav>
                                      </p:tavLst>
                                    </p:anim>
                                    <p:anim calcmode="lin" valueType="num">
                                      <p:cBhvr additive="base">
                                        <p:cTn id="92" dur="500" fill="hold"/>
                                        <p:tgtEl>
                                          <p:spTgt spid="6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additive="base">
                                        <p:cTn id="95" dur="500" fill="hold"/>
                                        <p:tgtEl>
                                          <p:spTgt spid="58"/>
                                        </p:tgtEl>
                                        <p:attrNameLst>
                                          <p:attrName>ppt_x</p:attrName>
                                        </p:attrNameLst>
                                      </p:cBhvr>
                                      <p:tavLst>
                                        <p:tav tm="0">
                                          <p:val>
                                            <p:strVal val="#ppt_x"/>
                                          </p:val>
                                        </p:tav>
                                        <p:tav tm="100000">
                                          <p:val>
                                            <p:strVal val="#ppt_x"/>
                                          </p:val>
                                        </p:tav>
                                      </p:tavLst>
                                    </p:anim>
                                    <p:anim calcmode="lin" valueType="num">
                                      <p:cBhvr additive="base">
                                        <p:cTn id="96"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uiExpand="1" build="p"/>
      <p:bldP spid="35" grpId="0" animBg="1"/>
      <p:bldP spid="36" grpId="0" animBg="1"/>
      <p:bldP spid="37" grpId="0" animBg="1"/>
      <p:bldP spid="38" grpId="0" animBg="1"/>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3B979B7-C743-4524-BE65-CD0E955E170C}"/>
              </a:ext>
            </a:extLst>
          </p:cNvPr>
          <p:cNvSpPr>
            <a:spLocks noGrp="1"/>
          </p:cNvSpPr>
          <p:nvPr>
            <p:ph type="sldNum" sz="quarter" idx="12"/>
          </p:nvPr>
        </p:nvSpPr>
        <p:spPr>
          <a:prstGeom prst="rect">
            <a:avLst/>
          </a:prstGeom>
        </p:spPr>
        <p:txBody>
          <a:bodyPr/>
          <a:lstStyle/>
          <a:p>
            <a:fld id="{025347EF-31A2-4ED0-B4EF-902753504F15}" type="slidenum">
              <a:rPr lang="ja-JP" altLang="en-US" smtClean="0"/>
              <a:pPr/>
              <a:t>7</a:t>
            </a:fld>
            <a:endParaRPr lang="ja-JP" altLang="en-US"/>
          </a:p>
        </p:txBody>
      </p:sp>
      <p:pic>
        <p:nvPicPr>
          <p:cNvPr id="3" name="図 2">
            <a:extLst>
              <a:ext uri="{FF2B5EF4-FFF2-40B4-BE49-F238E27FC236}">
                <a16:creationId xmlns:a16="http://schemas.microsoft.com/office/drawing/2014/main" id="{B10B3CD5-2781-4222-980A-44211D9AE333}"/>
              </a:ext>
            </a:extLst>
          </p:cNvPr>
          <p:cNvPicPr>
            <a:picLocks noChangeAspect="1"/>
          </p:cNvPicPr>
          <p:nvPr/>
        </p:nvPicPr>
        <p:blipFill>
          <a:blip r:embed="rId2"/>
          <a:stretch>
            <a:fillRect/>
          </a:stretch>
        </p:blipFill>
        <p:spPr>
          <a:xfrm>
            <a:off x="3604506" y="929826"/>
            <a:ext cx="5796136" cy="5128009"/>
          </a:xfrm>
          <a:prstGeom prst="rect">
            <a:avLst/>
          </a:prstGeom>
        </p:spPr>
      </p:pic>
      <p:sp>
        <p:nvSpPr>
          <p:cNvPr id="4" name="テキスト ボックス 3">
            <a:extLst>
              <a:ext uri="{FF2B5EF4-FFF2-40B4-BE49-F238E27FC236}">
                <a16:creationId xmlns:a16="http://schemas.microsoft.com/office/drawing/2014/main" id="{94F3B024-EA6C-4471-896A-F59AD6397BF0}"/>
              </a:ext>
            </a:extLst>
          </p:cNvPr>
          <p:cNvSpPr txBox="1"/>
          <p:nvPr/>
        </p:nvSpPr>
        <p:spPr>
          <a:xfrm>
            <a:off x="5436096" y="5971440"/>
            <a:ext cx="2246128" cy="369332"/>
          </a:xfrm>
          <a:prstGeom prst="rect">
            <a:avLst/>
          </a:prstGeom>
          <a:noFill/>
        </p:spPr>
        <p:txBody>
          <a:bodyPr wrap="none" rtlCol="0">
            <a:spAutoFit/>
          </a:bodyPr>
          <a:lstStyle/>
          <a:p>
            <a:r>
              <a:rPr kumimoji="1" lang="en-US" altLang="ja-JP" dirty="0">
                <a:latin typeface="+mn-ea"/>
              </a:rPr>
              <a:t>STPA</a:t>
            </a:r>
            <a:r>
              <a:rPr kumimoji="1" lang="ja-JP" altLang="en-US" dirty="0">
                <a:latin typeface="+mn-ea"/>
              </a:rPr>
              <a:t>ガイドブックより</a:t>
            </a:r>
          </a:p>
        </p:txBody>
      </p:sp>
      <p:sp>
        <p:nvSpPr>
          <p:cNvPr id="5" name="テキスト ボックス 4">
            <a:extLst>
              <a:ext uri="{FF2B5EF4-FFF2-40B4-BE49-F238E27FC236}">
                <a16:creationId xmlns:a16="http://schemas.microsoft.com/office/drawing/2014/main" id="{527E3094-C159-484E-9A79-EEA3D6836EA8}"/>
              </a:ext>
            </a:extLst>
          </p:cNvPr>
          <p:cNvSpPr txBox="1"/>
          <p:nvPr/>
        </p:nvSpPr>
        <p:spPr>
          <a:xfrm>
            <a:off x="683568" y="375047"/>
            <a:ext cx="3602396" cy="461665"/>
          </a:xfrm>
          <a:prstGeom prst="rect">
            <a:avLst/>
          </a:prstGeom>
          <a:noFill/>
        </p:spPr>
        <p:txBody>
          <a:bodyPr wrap="none" rtlCol="0">
            <a:spAutoFit/>
          </a:bodyPr>
          <a:lstStyle/>
          <a:p>
            <a:r>
              <a:rPr lang="en-US" altLang="ja-JP" sz="2400" dirty="0"/>
              <a:t>STAMP/STPA</a:t>
            </a:r>
            <a:r>
              <a:rPr lang="ja-JP" altLang="en-US" sz="2400" dirty="0"/>
              <a:t>適用の可能性</a:t>
            </a:r>
          </a:p>
        </p:txBody>
      </p:sp>
      <p:sp>
        <p:nvSpPr>
          <p:cNvPr id="6" name="テキスト ボックス 5">
            <a:extLst>
              <a:ext uri="{FF2B5EF4-FFF2-40B4-BE49-F238E27FC236}">
                <a16:creationId xmlns:a16="http://schemas.microsoft.com/office/drawing/2014/main" id="{653D2E16-5A4C-474A-9015-AB5003173955}"/>
              </a:ext>
            </a:extLst>
          </p:cNvPr>
          <p:cNvSpPr txBox="1"/>
          <p:nvPr/>
        </p:nvSpPr>
        <p:spPr>
          <a:xfrm>
            <a:off x="323528" y="1340768"/>
            <a:ext cx="3753644" cy="1569660"/>
          </a:xfrm>
          <a:prstGeom prst="rect">
            <a:avLst/>
          </a:prstGeom>
          <a:solidFill>
            <a:schemeClr val="accent5">
              <a:lumMod val="20000"/>
              <a:lumOff val="80000"/>
            </a:schemeClr>
          </a:solidFill>
          <a:ln w="38100">
            <a:solidFill>
              <a:srgbClr val="0000FF"/>
            </a:solidFill>
          </a:ln>
        </p:spPr>
        <p:txBody>
          <a:bodyPr wrap="square" rtlCol="0">
            <a:spAutoFit/>
          </a:bodyPr>
          <a:lstStyle/>
          <a:p>
            <a:r>
              <a:rPr lang="ja-JP" altLang="ja-JP" sz="2400" dirty="0"/>
              <a:t>・エンタープライズシステムの運用の分析</a:t>
            </a:r>
            <a:endParaRPr lang="en-US" altLang="ja-JP" sz="2400" dirty="0"/>
          </a:p>
          <a:p>
            <a:r>
              <a:rPr lang="ja-JP" altLang="ja-JP" sz="2400" dirty="0"/>
              <a:t>・開発プロジェクト（体制）のリスク分析にも適用可能</a:t>
            </a:r>
          </a:p>
        </p:txBody>
      </p:sp>
      <p:sp>
        <p:nvSpPr>
          <p:cNvPr id="7" name="テキスト ボックス 6">
            <a:extLst>
              <a:ext uri="{FF2B5EF4-FFF2-40B4-BE49-F238E27FC236}">
                <a16:creationId xmlns:a16="http://schemas.microsoft.com/office/drawing/2014/main" id="{FBB173F9-CBF5-48EB-83E9-308137A7682C}"/>
              </a:ext>
            </a:extLst>
          </p:cNvPr>
          <p:cNvSpPr txBox="1"/>
          <p:nvPr/>
        </p:nvSpPr>
        <p:spPr>
          <a:xfrm>
            <a:off x="323528" y="4149080"/>
            <a:ext cx="3753644" cy="1200329"/>
          </a:xfrm>
          <a:prstGeom prst="rect">
            <a:avLst/>
          </a:prstGeom>
          <a:noFill/>
          <a:ln w="38100">
            <a:solidFill>
              <a:srgbClr val="003399"/>
            </a:solidFill>
          </a:ln>
        </p:spPr>
        <p:txBody>
          <a:bodyPr wrap="square" rtlCol="0">
            <a:spAutoFit/>
          </a:bodyPr>
          <a:lstStyle/>
          <a:p>
            <a:r>
              <a:rPr kumimoji="1" lang="en-US" altLang="ja-JP" sz="2400" dirty="0"/>
              <a:t>MIT</a:t>
            </a:r>
            <a:r>
              <a:rPr kumimoji="1" lang="ja-JP" altLang="en-US" sz="2400" dirty="0"/>
              <a:t>がボーイング社の運用フローの</a:t>
            </a:r>
            <a:r>
              <a:rPr lang="ja-JP" altLang="en-US" sz="2400" dirty="0"/>
              <a:t>分析に</a:t>
            </a:r>
            <a:r>
              <a:rPr kumimoji="1" lang="ja-JP" altLang="en-US" sz="2400" dirty="0"/>
              <a:t>適用して</a:t>
            </a:r>
            <a:r>
              <a:rPr lang="ja-JP" altLang="en-US" sz="2400" dirty="0"/>
              <a:t>効果をあげた事例がある</a:t>
            </a:r>
            <a:endParaRPr kumimoji="1" lang="ja-JP" altLang="en-US" sz="2400" dirty="0"/>
          </a:p>
        </p:txBody>
      </p:sp>
      <p:sp>
        <p:nvSpPr>
          <p:cNvPr id="8" name="矢印: 下 7">
            <a:extLst>
              <a:ext uri="{FF2B5EF4-FFF2-40B4-BE49-F238E27FC236}">
                <a16:creationId xmlns:a16="http://schemas.microsoft.com/office/drawing/2014/main" id="{D6D59D1D-ECF4-4ED8-9043-8FBDBEB67876}"/>
              </a:ext>
            </a:extLst>
          </p:cNvPr>
          <p:cNvSpPr/>
          <p:nvPr/>
        </p:nvSpPr>
        <p:spPr>
          <a:xfrm>
            <a:off x="1835696" y="3212976"/>
            <a:ext cx="108012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85205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noGrp="1"/>
          </p:cNvSpPr>
          <p:nvPr>
            <p:ph type="title" idx="4294967295"/>
          </p:nvPr>
        </p:nvSpPr>
        <p:spPr bwMode="auto">
          <a:xfrm>
            <a:off x="0" y="107950"/>
            <a:ext cx="697865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4406" tIns="42203" rIns="84406" bIns="42203" numCol="1" anchor="ctr" anchorCtr="0" compatLnSpc="1">
            <a:prstTxWarp prst="textNoShape">
              <a:avLst/>
            </a:prstTxWarp>
            <a:normAutofit fontScale="90000"/>
          </a:bodyPr>
          <a:lstStyle>
            <a:lvl1pPr algn="l" rtl="0" eaLnBrk="0" fontAlgn="base" hangingPunct="0">
              <a:spcBef>
                <a:spcPct val="0"/>
              </a:spcBef>
              <a:spcAft>
                <a:spcPct val="0"/>
              </a:spcAft>
              <a:defRPr kumimoji="1" sz="2800">
                <a:solidFill>
                  <a:schemeClr val="tx2"/>
                </a:solidFill>
                <a:latin typeface="HGP創英角ｺﾞｼｯｸUB" pitchFamily="50" charset="-128"/>
                <a:ea typeface="HGP創英角ｺﾞｼｯｸUB" pitchFamily="50" charset="-128"/>
                <a:cs typeface="+mj-cs"/>
              </a:defRPr>
            </a:lvl1pPr>
            <a:lvl2pPr algn="l" rtl="0" eaLnBrk="0" fontAlgn="base" hangingPunct="0">
              <a:spcBef>
                <a:spcPct val="0"/>
              </a:spcBef>
              <a:spcAft>
                <a:spcPct val="0"/>
              </a:spcAft>
              <a:defRPr kumimoji="1" sz="2800">
                <a:solidFill>
                  <a:schemeClr val="tx2"/>
                </a:solidFill>
                <a:latin typeface="HGPｺﾞｼｯｸE" pitchFamily="50" charset="-128"/>
                <a:ea typeface="HGPｺﾞｼｯｸE" pitchFamily="50" charset="-128"/>
              </a:defRPr>
            </a:lvl2pPr>
            <a:lvl3pPr algn="l" rtl="0" eaLnBrk="0" fontAlgn="base" hangingPunct="0">
              <a:spcBef>
                <a:spcPct val="0"/>
              </a:spcBef>
              <a:spcAft>
                <a:spcPct val="0"/>
              </a:spcAft>
              <a:defRPr kumimoji="1" sz="2800">
                <a:solidFill>
                  <a:schemeClr val="tx2"/>
                </a:solidFill>
                <a:latin typeface="HGPｺﾞｼｯｸE" pitchFamily="50" charset="-128"/>
                <a:ea typeface="HGPｺﾞｼｯｸE" pitchFamily="50" charset="-128"/>
              </a:defRPr>
            </a:lvl3pPr>
            <a:lvl4pPr algn="l" rtl="0" eaLnBrk="0" fontAlgn="base" hangingPunct="0">
              <a:spcBef>
                <a:spcPct val="0"/>
              </a:spcBef>
              <a:spcAft>
                <a:spcPct val="0"/>
              </a:spcAft>
              <a:defRPr kumimoji="1" sz="2800">
                <a:solidFill>
                  <a:schemeClr val="tx2"/>
                </a:solidFill>
                <a:latin typeface="HGPｺﾞｼｯｸE" pitchFamily="50" charset="-128"/>
                <a:ea typeface="HGPｺﾞｼｯｸE" pitchFamily="50" charset="-128"/>
              </a:defRPr>
            </a:lvl4pPr>
            <a:lvl5pPr algn="l" rtl="0" eaLnBrk="0" fontAlgn="base" hangingPunct="0">
              <a:spcBef>
                <a:spcPct val="0"/>
              </a:spcBef>
              <a:spcAft>
                <a:spcPct val="0"/>
              </a:spcAft>
              <a:defRPr kumimoji="1" sz="2800">
                <a:solidFill>
                  <a:schemeClr val="tx2"/>
                </a:solidFill>
                <a:latin typeface="HGPｺﾞｼｯｸE" pitchFamily="50" charset="-128"/>
                <a:ea typeface="HGPｺﾞｼｯｸE" pitchFamily="50" charset="-128"/>
              </a:defRPr>
            </a:lvl5pPr>
            <a:lvl6pPr marL="457200" algn="l" rtl="0" fontAlgn="base">
              <a:spcBef>
                <a:spcPct val="0"/>
              </a:spcBef>
              <a:spcAft>
                <a:spcPct val="0"/>
              </a:spcAft>
              <a:defRPr kumimoji="1" sz="2800">
                <a:solidFill>
                  <a:schemeClr val="tx2"/>
                </a:solidFill>
                <a:latin typeface="HGPｺﾞｼｯｸE" pitchFamily="50" charset="-128"/>
                <a:ea typeface="HGPｺﾞｼｯｸE" pitchFamily="50" charset="-128"/>
              </a:defRPr>
            </a:lvl6pPr>
            <a:lvl7pPr marL="914400" algn="l" rtl="0" fontAlgn="base">
              <a:spcBef>
                <a:spcPct val="0"/>
              </a:spcBef>
              <a:spcAft>
                <a:spcPct val="0"/>
              </a:spcAft>
              <a:defRPr kumimoji="1" sz="2800">
                <a:solidFill>
                  <a:schemeClr val="tx2"/>
                </a:solidFill>
                <a:latin typeface="HGPｺﾞｼｯｸE" pitchFamily="50" charset="-128"/>
                <a:ea typeface="HGPｺﾞｼｯｸE" pitchFamily="50" charset="-128"/>
              </a:defRPr>
            </a:lvl7pPr>
            <a:lvl8pPr marL="1371600" algn="l" rtl="0" fontAlgn="base">
              <a:spcBef>
                <a:spcPct val="0"/>
              </a:spcBef>
              <a:spcAft>
                <a:spcPct val="0"/>
              </a:spcAft>
              <a:defRPr kumimoji="1" sz="2800">
                <a:solidFill>
                  <a:schemeClr val="tx2"/>
                </a:solidFill>
                <a:latin typeface="HGPｺﾞｼｯｸE" pitchFamily="50" charset="-128"/>
                <a:ea typeface="HGPｺﾞｼｯｸE" pitchFamily="50" charset="-128"/>
              </a:defRPr>
            </a:lvl8pPr>
            <a:lvl9pPr marL="1828800" algn="l" rtl="0" fontAlgn="base">
              <a:spcBef>
                <a:spcPct val="0"/>
              </a:spcBef>
              <a:spcAft>
                <a:spcPct val="0"/>
              </a:spcAft>
              <a:defRPr kumimoji="1" sz="2800">
                <a:solidFill>
                  <a:schemeClr val="tx2"/>
                </a:solidFill>
                <a:latin typeface="HGPｺﾞｼｯｸE" pitchFamily="50" charset="-128"/>
                <a:ea typeface="HGPｺﾞｼｯｸE" pitchFamily="50" charset="-128"/>
              </a:defRPr>
            </a:lvl9pPr>
          </a:lstStyle>
          <a:p>
            <a:r>
              <a:rPr lang="en-US" altLang="ja-JP" dirty="0">
                <a:solidFill>
                  <a:schemeClr val="tx1"/>
                </a:solidFill>
                <a:latin typeface="+mn-ea"/>
                <a:ea typeface="+mn-ea"/>
                <a:cs typeface="Meiryo" charset="-128"/>
              </a:rPr>
              <a:t>STAMP/STPA</a:t>
            </a:r>
            <a:r>
              <a:rPr lang="ja-JP" altLang="en-US" dirty="0">
                <a:solidFill>
                  <a:schemeClr val="tx1"/>
                </a:solidFill>
                <a:latin typeface="+mn-ea"/>
                <a:ea typeface="+mn-ea"/>
                <a:cs typeface="Meiryo" charset="-128"/>
              </a:rPr>
              <a:t>の紹介 　～海外の普及状況～</a:t>
            </a:r>
            <a:endParaRPr lang="ja-JP" altLang="en-US" dirty="0">
              <a:solidFill>
                <a:schemeClr val="tx1"/>
              </a:solidFill>
              <a:latin typeface="+mn-ea"/>
              <a:ea typeface="+mn-ea"/>
            </a:endParaRPr>
          </a:p>
        </p:txBody>
      </p:sp>
      <p:sp>
        <p:nvSpPr>
          <p:cNvPr id="3" name="コンテンツ プレースホルダー 2"/>
          <p:cNvSpPr>
            <a:spLocks noGrp="1"/>
          </p:cNvSpPr>
          <p:nvPr>
            <p:ph idx="4294967295"/>
          </p:nvPr>
        </p:nvSpPr>
        <p:spPr>
          <a:xfrm>
            <a:off x="431800" y="1285875"/>
            <a:ext cx="8712200" cy="5672138"/>
          </a:xfrm>
        </p:spPr>
        <p:txBody>
          <a:bodyPr>
            <a:normAutofit fontScale="62500" lnSpcReduction="20000"/>
          </a:bodyPr>
          <a:lstStyle/>
          <a:p>
            <a:pPr marL="0" indent="0">
              <a:buNone/>
            </a:pPr>
            <a:r>
              <a:rPr lang="ja-JP" altLang="ja-JP" sz="3800" dirty="0">
                <a:latin typeface="+mn-ea"/>
                <a:ea typeface="+mn-ea"/>
                <a:cs typeface="Meiryo" charset="-128"/>
              </a:rPr>
              <a:t>欧米では宇宙、航空、鉄道など大規模インフラの安全設計や事故分析への</a:t>
            </a:r>
            <a:r>
              <a:rPr lang="en-US" altLang="ja-JP" sz="3800" dirty="0">
                <a:latin typeface="+mn-ea"/>
                <a:ea typeface="+mn-ea"/>
                <a:cs typeface="Meiryo" charset="-128"/>
              </a:rPr>
              <a:t>STAMP</a:t>
            </a:r>
            <a:r>
              <a:rPr lang="ja-JP" altLang="ja-JP" sz="3800" dirty="0">
                <a:latin typeface="+mn-ea"/>
                <a:ea typeface="+mn-ea"/>
                <a:cs typeface="Meiryo" charset="-128"/>
              </a:rPr>
              <a:t>活用が普及しつつあるが、日本では未だ認知度は低く、取り組みが遅れてい</a:t>
            </a:r>
            <a:r>
              <a:rPr lang="ja-JP" altLang="en-US" sz="3800" dirty="0">
                <a:latin typeface="+mn-ea"/>
                <a:ea typeface="+mn-ea"/>
                <a:cs typeface="Meiryo" charset="-128"/>
              </a:rPr>
              <a:t>る</a:t>
            </a:r>
            <a:endParaRPr lang="en-US" altLang="ja-JP" sz="3800" dirty="0">
              <a:latin typeface="+mn-ea"/>
              <a:ea typeface="+mn-ea"/>
              <a:cs typeface="Meiryo" charset="-128"/>
            </a:endParaRPr>
          </a:p>
          <a:p>
            <a:pPr marL="0" indent="0">
              <a:buNone/>
            </a:pPr>
            <a:endParaRPr lang="en-US" altLang="ja-JP" sz="3800" dirty="0">
              <a:latin typeface="+mn-ea"/>
              <a:ea typeface="+mn-ea"/>
              <a:cs typeface="Meiryo" charset="-128"/>
            </a:endParaRPr>
          </a:p>
          <a:p>
            <a:pPr>
              <a:buFont typeface="Wingdings" panose="05000000000000000000" pitchFamily="2" charset="2"/>
              <a:buChar char="u"/>
            </a:pPr>
            <a:r>
              <a:rPr lang="en-US" altLang="ja-JP" sz="3800" dirty="0">
                <a:latin typeface="+mn-ea"/>
                <a:ea typeface="+mn-ea"/>
                <a:cs typeface="Meiryo" charset="-128"/>
              </a:rPr>
              <a:t>STAMP</a:t>
            </a:r>
            <a:r>
              <a:rPr lang="ja-JP" altLang="ja-JP" sz="3800" dirty="0">
                <a:latin typeface="+mn-ea"/>
                <a:ea typeface="+mn-ea"/>
                <a:cs typeface="Meiryo" charset="-128"/>
              </a:rPr>
              <a:t>がハザード分析に使われた米国重要インフラの例</a:t>
            </a:r>
          </a:p>
          <a:p>
            <a:pPr lvl="1">
              <a:buClr>
                <a:srgbClr val="0000FF"/>
              </a:buClr>
              <a:buFont typeface="Arial" panose="020B0604020202020204" pitchFamily="34" charset="0"/>
              <a:buChar char="•"/>
            </a:pPr>
            <a:r>
              <a:rPr lang="ja-JP" altLang="ja-JP" sz="3200" dirty="0">
                <a:latin typeface="+mn-ea"/>
                <a:ea typeface="+mn-ea"/>
                <a:cs typeface="Meiryo" charset="-128"/>
              </a:rPr>
              <a:t>宇宙開発（例：</a:t>
            </a:r>
            <a:r>
              <a:rPr lang="en-US" altLang="ja-JP" sz="3200" dirty="0">
                <a:latin typeface="+mn-ea"/>
                <a:ea typeface="+mn-ea"/>
                <a:cs typeface="Meiryo" charset="-128"/>
              </a:rPr>
              <a:t>HTV</a:t>
            </a:r>
            <a:r>
              <a:rPr lang="ja-JP" altLang="en-US" sz="3200" dirty="0">
                <a:latin typeface="+mn-ea"/>
                <a:ea typeface="+mn-ea"/>
                <a:cs typeface="Meiryo" charset="-128"/>
              </a:rPr>
              <a:t>　</a:t>
            </a:r>
            <a:r>
              <a:rPr lang="ja-JP" altLang="ja-JP" sz="3200" dirty="0">
                <a:solidFill>
                  <a:srgbClr val="0000FF"/>
                </a:solidFill>
                <a:latin typeface="+mn-ea"/>
                <a:ea typeface="+mn-ea"/>
                <a:cs typeface="Meiryo" charset="-128"/>
              </a:rPr>
              <a:t>こうのとり</a:t>
            </a:r>
            <a:r>
              <a:rPr lang="ja-JP" altLang="ja-JP" sz="3200" dirty="0">
                <a:latin typeface="+mn-ea"/>
                <a:ea typeface="+mn-ea"/>
                <a:cs typeface="Meiryo" charset="-128"/>
              </a:rPr>
              <a:t>）</a:t>
            </a:r>
            <a:endParaRPr lang="en-US" altLang="ja-JP" sz="3200" dirty="0">
              <a:latin typeface="+mn-ea"/>
              <a:ea typeface="+mn-ea"/>
              <a:cs typeface="Meiryo" charset="-128"/>
            </a:endParaRPr>
          </a:p>
          <a:p>
            <a:pPr lvl="1">
              <a:buClr>
                <a:srgbClr val="0000FF"/>
              </a:buClr>
              <a:buFont typeface="Arial" panose="020B0604020202020204" pitchFamily="34" charset="0"/>
              <a:buChar char="•"/>
            </a:pPr>
            <a:r>
              <a:rPr lang="ja-JP" altLang="ja-JP" sz="3200" dirty="0">
                <a:latin typeface="+mn-ea"/>
                <a:ea typeface="+mn-ea"/>
                <a:cs typeface="Meiryo" charset="-128"/>
              </a:rPr>
              <a:t>軍事分野（例：無人航空機）</a:t>
            </a:r>
            <a:endParaRPr lang="en-US" altLang="ja-JP" sz="3200" dirty="0">
              <a:latin typeface="+mn-ea"/>
              <a:ea typeface="+mn-ea"/>
              <a:cs typeface="Meiryo" charset="-128"/>
            </a:endParaRPr>
          </a:p>
          <a:p>
            <a:pPr lvl="1">
              <a:buClr>
                <a:srgbClr val="0000FF"/>
              </a:buClr>
              <a:buFont typeface="Arial" panose="020B0604020202020204" pitchFamily="34" charset="0"/>
              <a:buChar char="•"/>
            </a:pPr>
            <a:r>
              <a:rPr lang="ja-JP" altLang="ja-JP" sz="3200" dirty="0">
                <a:latin typeface="+mn-ea"/>
                <a:ea typeface="+mn-ea"/>
                <a:cs typeface="Meiryo" charset="-128"/>
              </a:rPr>
              <a:t>原子力発電所</a:t>
            </a:r>
          </a:p>
          <a:p>
            <a:pPr>
              <a:buFont typeface="Wingdings" panose="05000000000000000000" pitchFamily="2" charset="2"/>
              <a:buChar char="u"/>
            </a:pPr>
            <a:r>
              <a:rPr lang="ja-JP" altLang="ja-JP" sz="3800" dirty="0">
                <a:latin typeface="+mn-ea"/>
                <a:ea typeface="+mn-ea"/>
                <a:cs typeface="Meiryo" charset="-128"/>
              </a:rPr>
              <a:t>試験的導入が進む世界の公的機関、民間企業の例</a:t>
            </a:r>
          </a:p>
          <a:p>
            <a:pPr lvl="1">
              <a:buClr>
                <a:srgbClr val="0000FF"/>
              </a:buClr>
              <a:buFont typeface="Arial" panose="020B0604020202020204" pitchFamily="34" charset="0"/>
              <a:buChar char="•"/>
            </a:pPr>
            <a:r>
              <a:rPr lang="ja-JP" altLang="ja-JP" sz="3200" dirty="0">
                <a:latin typeface="+mn-ea"/>
                <a:ea typeface="+mn-ea"/>
                <a:cs typeface="Meiryo" charset="-128"/>
              </a:rPr>
              <a:t>米国</a:t>
            </a:r>
            <a:r>
              <a:rPr lang="en-US" altLang="ja-JP" sz="3200" dirty="0">
                <a:latin typeface="+mn-ea"/>
                <a:ea typeface="+mn-ea"/>
                <a:cs typeface="Meiryo" charset="-128"/>
              </a:rPr>
              <a:t>FDA</a:t>
            </a:r>
            <a:r>
              <a:rPr lang="ja-JP" altLang="ja-JP" sz="3200" dirty="0">
                <a:latin typeface="+mn-ea"/>
                <a:ea typeface="+mn-ea"/>
                <a:cs typeface="Meiryo" charset="-128"/>
              </a:rPr>
              <a:t>（例：医薬品リコール）</a:t>
            </a:r>
            <a:endParaRPr lang="en-US" altLang="ja-JP" sz="3200" dirty="0">
              <a:latin typeface="+mn-ea"/>
              <a:ea typeface="+mn-ea"/>
              <a:cs typeface="Meiryo" charset="-128"/>
            </a:endParaRPr>
          </a:p>
          <a:p>
            <a:pPr lvl="1">
              <a:buClr>
                <a:srgbClr val="0000FF"/>
              </a:buClr>
              <a:buFont typeface="Arial" panose="020B0604020202020204" pitchFamily="34" charset="0"/>
              <a:buChar char="•"/>
            </a:pPr>
            <a:r>
              <a:rPr lang="ja-JP" altLang="ja-JP" sz="3200" dirty="0">
                <a:latin typeface="+mn-ea"/>
                <a:ea typeface="+mn-ea"/>
                <a:cs typeface="Meiryo" charset="-128"/>
              </a:rPr>
              <a:t>米国</a:t>
            </a:r>
            <a:r>
              <a:rPr lang="en-US" altLang="ja-JP" sz="3200" dirty="0">
                <a:latin typeface="+mn-ea"/>
                <a:ea typeface="+mn-ea"/>
                <a:cs typeface="Meiryo" charset="-128"/>
              </a:rPr>
              <a:t>FAA</a:t>
            </a:r>
            <a:r>
              <a:rPr lang="ja-JP" altLang="ja-JP" sz="3200" dirty="0">
                <a:latin typeface="+mn-ea"/>
                <a:ea typeface="+mn-ea"/>
                <a:cs typeface="Meiryo" charset="-128"/>
              </a:rPr>
              <a:t>（例：次世代航空交通システム）</a:t>
            </a:r>
            <a:endParaRPr lang="en-US" altLang="ja-JP" sz="3200" dirty="0">
              <a:latin typeface="+mn-ea"/>
              <a:ea typeface="+mn-ea"/>
              <a:cs typeface="Meiryo" charset="-128"/>
            </a:endParaRPr>
          </a:p>
          <a:p>
            <a:pPr lvl="1">
              <a:buClr>
                <a:srgbClr val="0000FF"/>
              </a:buClr>
              <a:buFont typeface="Arial" panose="020B0604020202020204" pitchFamily="34" charset="0"/>
              <a:buChar char="•"/>
            </a:pPr>
            <a:r>
              <a:rPr lang="ja-JP" altLang="ja-JP" sz="3200" dirty="0">
                <a:latin typeface="+mn-ea"/>
                <a:ea typeface="+mn-ea"/>
                <a:cs typeface="Meiryo" charset="-128"/>
              </a:rPr>
              <a:t>米空軍（例：飛行機運用手順）</a:t>
            </a:r>
            <a:endParaRPr lang="en-US" altLang="ja-JP" sz="3200" dirty="0">
              <a:latin typeface="+mn-ea"/>
              <a:ea typeface="+mn-ea"/>
              <a:cs typeface="Meiryo" charset="-128"/>
            </a:endParaRPr>
          </a:p>
          <a:p>
            <a:pPr lvl="1">
              <a:buClr>
                <a:srgbClr val="0000FF"/>
              </a:buClr>
              <a:buFont typeface="Arial" panose="020B0604020202020204" pitchFamily="34" charset="0"/>
              <a:buChar char="•"/>
            </a:pPr>
            <a:r>
              <a:rPr lang="ja-JP" altLang="ja-JP" sz="3200" dirty="0">
                <a:latin typeface="+mn-ea"/>
                <a:ea typeface="+mn-ea"/>
                <a:cs typeface="Meiryo" charset="-128"/>
              </a:rPr>
              <a:t>航空産業（例：</a:t>
            </a:r>
            <a:r>
              <a:rPr lang="ja-JP" altLang="ja-JP" sz="3200" dirty="0">
                <a:solidFill>
                  <a:srgbClr val="0000FF"/>
                </a:solidFill>
                <a:latin typeface="+mn-ea"/>
                <a:ea typeface="+mn-ea"/>
                <a:cs typeface="Meiryo" charset="-128"/>
              </a:rPr>
              <a:t>ボーイング</a:t>
            </a:r>
            <a:r>
              <a:rPr lang="ja-JP" altLang="ja-JP" sz="3200" dirty="0">
                <a:latin typeface="+mn-ea"/>
                <a:ea typeface="+mn-ea"/>
                <a:cs typeface="Meiryo" charset="-128"/>
              </a:rPr>
              <a:t>、キャセイパシフィック、ブラジルの航空管制）</a:t>
            </a:r>
          </a:p>
          <a:p>
            <a:pPr lvl="1">
              <a:buClr>
                <a:srgbClr val="0000FF"/>
              </a:buClr>
              <a:buFont typeface="Arial" panose="020B0604020202020204" pitchFamily="34" charset="0"/>
              <a:buChar char="•"/>
            </a:pPr>
            <a:r>
              <a:rPr lang="ja-JP" altLang="ja-JP" sz="3200" dirty="0">
                <a:solidFill>
                  <a:srgbClr val="0000FF"/>
                </a:solidFill>
                <a:latin typeface="+mn-ea"/>
                <a:ea typeface="+mn-ea"/>
                <a:cs typeface="Meiryo" charset="-128"/>
              </a:rPr>
              <a:t>自動車産業</a:t>
            </a:r>
            <a:r>
              <a:rPr lang="ja-JP" altLang="ja-JP" sz="3200" dirty="0">
                <a:latin typeface="+mn-ea"/>
                <a:ea typeface="+mn-ea"/>
                <a:cs typeface="Meiryo" charset="-128"/>
              </a:rPr>
              <a:t>（例：欧米の</a:t>
            </a:r>
            <a:r>
              <a:rPr lang="ja-JP" altLang="ja-JP" sz="3200" dirty="0">
                <a:solidFill>
                  <a:srgbClr val="0000FF"/>
                </a:solidFill>
                <a:latin typeface="+mn-ea"/>
                <a:ea typeface="+mn-ea"/>
                <a:cs typeface="Meiryo" charset="-128"/>
              </a:rPr>
              <a:t>自動運転</a:t>
            </a:r>
            <a:r>
              <a:rPr lang="ja-JP" altLang="ja-JP" sz="3200" dirty="0">
                <a:latin typeface="+mn-ea"/>
                <a:ea typeface="+mn-ea"/>
                <a:cs typeface="Meiryo" charset="-128"/>
              </a:rPr>
              <a:t>、ステアリング制御、ブレーキ制御、ディーゼルエンジン）</a:t>
            </a:r>
          </a:p>
          <a:p>
            <a:pPr lvl="1">
              <a:buClr>
                <a:srgbClr val="0000FF"/>
              </a:buClr>
              <a:buFont typeface="Arial" panose="020B0604020202020204" pitchFamily="34" charset="0"/>
              <a:buChar char="•"/>
            </a:pPr>
            <a:r>
              <a:rPr lang="ja-JP" altLang="ja-JP" sz="3200" dirty="0">
                <a:latin typeface="+mn-ea"/>
                <a:ea typeface="+mn-ea"/>
                <a:cs typeface="Meiryo" charset="-128"/>
              </a:rPr>
              <a:t>ロシアの巨大パイプラインプロジェクト</a:t>
            </a:r>
            <a:endParaRPr lang="en-US" altLang="ja-JP" sz="3200" dirty="0">
              <a:latin typeface="+mn-ea"/>
              <a:ea typeface="+mn-ea"/>
              <a:cs typeface="Meiryo" charset="-128"/>
            </a:endParaRPr>
          </a:p>
          <a:p>
            <a:pPr lvl="1">
              <a:buClr>
                <a:srgbClr val="0000FF"/>
              </a:buClr>
              <a:buFont typeface="Arial" panose="020B0604020202020204" pitchFamily="34" charset="0"/>
              <a:buChar char="•"/>
            </a:pPr>
            <a:r>
              <a:rPr lang="ja-JP" altLang="ja-JP" sz="3200" dirty="0">
                <a:latin typeface="+mn-ea"/>
                <a:ea typeface="+mn-ea"/>
                <a:cs typeface="Meiryo" charset="-128"/>
              </a:rPr>
              <a:t>鉄道（例：</a:t>
            </a:r>
            <a:r>
              <a:rPr lang="ja-JP" altLang="ja-JP" sz="3200" dirty="0">
                <a:solidFill>
                  <a:srgbClr val="0000FF"/>
                </a:solidFill>
                <a:latin typeface="+mn-ea"/>
                <a:ea typeface="+mn-ea"/>
                <a:cs typeface="Meiryo" charset="-128"/>
              </a:rPr>
              <a:t>中国の</a:t>
            </a:r>
            <a:r>
              <a:rPr lang="ja-JP" altLang="en-US" sz="3200" dirty="0">
                <a:solidFill>
                  <a:srgbClr val="0000FF"/>
                </a:solidFill>
                <a:latin typeface="+mn-ea"/>
                <a:ea typeface="+mn-ea"/>
                <a:cs typeface="Meiryo" charset="-128"/>
              </a:rPr>
              <a:t>高速鉄道</a:t>
            </a:r>
            <a:r>
              <a:rPr lang="ja-JP" altLang="ja-JP" sz="3200" dirty="0">
                <a:solidFill>
                  <a:srgbClr val="0000FF"/>
                </a:solidFill>
                <a:latin typeface="+mn-ea"/>
                <a:ea typeface="+mn-ea"/>
                <a:cs typeface="Meiryo" charset="-128"/>
              </a:rPr>
              <a:t>事故分析</a:t>
            </a:r>
            <a:r>
              <a:rPr lang="ja-JP" altLang="ja-JP" dirty="0">
                <a:latin typeface="Meiryo" charset="-128"/>
                <a:ea typeface="Meiryo" charset="-128"/>
                <a:cs typeface="Meiryo" charset="-128"/>
              </a:rPr>
              <a:t>）</a:t>
            </a:r>
          </a:p>
        </p:txBody>
      </p:sp>
    </p:spTree>
    <p:extLst>
      <p:ext uri="{BB962C8B-B14F-4D97-AF65-F5344CB8AC3E}">
        <p14:creationId xmlns:p14="http://schemas.microsoft.com/office/powerpoint/2010/main" val="240984616"/>
      </p:ext>
    </p:extLst>
  </p:cSld>
  <p:clrMapOvr>
    <a:masterClrMapping/>
  </p:clrMapOvr>
</p:sld>
</file>

<file path=ppt/theme/theme1.xml><?xml version="1.0" encoding="utf-8"?>
<a:theme xmlns:a="http://schemas.openxmlformats.org/drawingml/2006/main" name="3_IPA01">
  <a:themeElements>
    <a:clrScheme name="3_IPA01 15">
      <a:dk1>
        <a:srgbClr val="000000"/>
      </a:dk1>
      <a:lt1>
        <a:srgbClr val="FFFFFF"/>
      </a:lt1>
      <a:dk2>
        <a:srgbClr val="000000"/>
      </a:dk2>
      <a:lt2>
        <a:srgbClr val="808080"/>
      </a:lt2>
      <a:accent1>
        <a:srgbClr val="CCECFF"/>
      </a:accent1>
      <a:accent2>
        <a:srgbClr val="9999FF"/>
      </a:accent2>
      <a:accent3>
        <a:srgbClr val="FFFFFF"/>
      </a:accent3>
      <a:accent4>
        <a:srgbClr val="000000"/>
      </a:accent4>
      <a:accent5>
        <a:srgbClr val="E2F4FF"/>
      </a:accent5>
      <a:accent6>
        <a:srgbClr val="8A8AE7"/>
      </a:accent6>
      <a:hlink>
        <a:srgbClr val="339966"/>
      </a:hlink>
      <a:folHlink>
        <a:srgbClr val="FF7C80"/>
      </a:folHlink>
    </a:clrScheme>
    <a:fontScheme name="3_IPA01">
      <a:majorFont>
        <a:latin typeface="HGPｺﾞｼｯｸE"/>
        <a:ea typeface="HGPｺﾞｼｯｸE"/>
        <a:cs typeface=""/>
      </a:majorFont>
      <a:minorFont>
        <a:latin typeface="HGPｺﾞｼｯｸE"/>
        <a:ea typeface="HGPｺﾞｼｯｸ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0">
          <a:solidFill>
            <a:schemeClr val="tx1"/>
          </a:solidFill>
        </a:ln>
      </a:spPr>
      <a:bodyPr wrap="none" rtlCol="0" anchor="ctr"/>
      <a:lstStyle>
        <a:defPPr algn="ctr">
          <a:defRPr kumimoji="1" sz="2000" dirty="0" smtClean="0">
            <a:solidFill>
              <a:prstClr val="black"/>
            </a:solidFill>
            <a:latin typeface="HGP創英角ｺﾞｼｯｸUB" pitchFamily="50" charset="-128"/>
            <a:ea typeface="HGP創英角ｺﾞｼｯｸUB"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solidFill>
          <a:srgbClr val="FFFFFF"/>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3_IPA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IPA0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IPA0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IPA0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IPA0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IPA0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IPA0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IPA0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IPA0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IPA0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IPA0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IPA0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IPA01 1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CCFF99"/>
        </a:hlink>
        <a:folHlink>
          <a:srgbClr val="AF67FF"/>
        </a:folHlink>
      </a:clrScheme>
      <a:clrMap bg1="lt1" tx1="dk1" bg2="lt2" tx2="dk2" accent1="accent1" accent2="accent2" accent3="accent3" accent4="accent4" accent5="accent5" accent6="accent6" hlink="hlink" folHlink="folHlink"/>
    </a:extraClrScheme>
    <a:extraClrScheme>
      <a:clrScheme name="3_IPA01 14">
        <a:dk1>
          <a:srgbClr val="000000"/>
        </a:dk1>
        <a:lt1>
          <a:srgbClr val="FFFFFF"/>
        </a:lt1>
        <a:dk2>
          <a:srgbClr val="000000"/>
        </a:dk2>
        <a:lt2>
          <a:srgbClr val="808080"/>
        </a:lt2>
        <a:accent1>
          <a:srgbClr val="CCECFF"/>
        </a:accent1>
        <a:accent2>
          <a:srgbClr val="CCCCFF"/>
        </a:accent2>
        <a:accent3>
          <a:srgbClr val="FFFFFF"/>
        </a:accent3>
        <a:accent4>
          <a:srgbClr val="000000"/>
        </a:accent4>
        <a:accent5>
          <a:srgbClr val="E2F4FF"/>
        </a:accent5>
        <a:accent6>
          <a:srgbClr val="B9B9E7"/>
        </a:accent6>
        <a:hlink>
          <a:srgbClr val="339966"/>
        </a:hlink>
        <a:folHlink>
          <a:srgbClr val="FF7C80"/>
        </a:folHlink>
      </a:clrScheme>
      <a:clrMap bg1="lt1" tx1="dk1" bg2="lt2" tx2="dk2" accent1="accent1" accent2="accent2" accent3="accent3" accent4="accent4" accent5="accent5" accent6="accent6" hlink="hlink" folHlink="folHlink"/>
    </a:extraClrScheme>
    <a:extraClrScheme>
      <a:clrScheme name="3_IPA01 15">
        <a:dk1>
          <a:srgbClr val="000000"/>
        </a:dk1>
        <a:lt1>
          <a:srgbClr val="FFFFFF"/>
        </a:lt1>
        <a:dk2>
          <a:srgbClr val="000000"/>
        </a:dk2>
        <a:lt2>
          <a:srgbClr val="808080"/>
        </a:lt2>
        <a:accent1>
          <a:srgbClr val="CCECFF"/>
        </a:accent1>
        <a:accent2>
          <a:srgbClr val="9999FF"/>
        </a:accent2>
        <a:accent3>
          <a:srgbClr val="FFFFFF"/>
        </a:accent3>
        <a:accent4>
          <a:srgbClr val="000000"/>
        </a:accent4>
        <a:accent5>
          <a:srgbClr val="E2F4FF"/>
        </a:accent5>
        <a:accent6>
          <a:srgbClr val="8A8AE7"/>
        </a:accent6>
        <a:hlink>
          <a:srgbClr val="339966"/>
        </a:hlink>
        <a:folHlink>
          <a:srgbClr val="FF7C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IPA01">
  <a:themeElements>
    <a:clrScheme name="3_IPA01 15">
      <a:dk1>
        <a:srgbClr val="000000"/>
      </a:dk1>
      <a:lt1>
        <a:srgbClr val="FFFFFF"/>
      </a:lt1>
      <a:dk2>
        <a:srgbClr val="000000"/>
      </a:dk2>
      <a:lt2>
        <a:srgbClr val="808080"/>
      </a:lt2>
      <a:accent1>
        <a:srgbClr val="CCECFF"/>
      </a:accent1>
      <a:accent2>
        <a:srgbClr val="9999FF"/>
      </a:accent2>
      <a:accent3>
        <a:srgbClr val="FFFFFF"/>
      </a:accent3>
      <a:accent4>
        <a:srgbClr val="000000"/>
      </a:accent4>
      <a:accent5>
        <a:srgbClr val="E2F4FF"/>
      </a:accent5>
      <a:accent6>
        <a:srgbClr val="8A8AE7"/>
      </a:accent6>
      <a:hlink>
        <a:srgbClr val="339966"/>
      </a:hlink>
      <a:folHlink>
        <a:srgbClr val="FF7C80"/>
      </a:folHlink>
    </a:clrScheme>
    <a:fontScheme name="3_IPA01">
      <a:majorFont>
        <a:latin typeface="HGPｺﾞｼｯｸE"/>
        <a:ea typeface="HGPｺﾞｼｯｸE"/>
        <a:cs typeface=""/>
      </a:majorFont>
      <a:minorFont>
        <a:latin typeface="HGPｺﾞｼｯｸE"/>
        <a:ea typeface="HGPｺﾞｼｯｸ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800" b="0" i="0" u="none" strike="noStrike" cap="none" normalizeH="0" baseline="0" dirty="0" smtClean="0">
            <a:ln>
              <a:noFill/>
            </a:ln>
            <a:solidFill>
              <a:schemeClr val="tx1"/>
            </a:solidFill>
            <a:effectLst/>
            <a:latin typeface="HGPｺﾞｼｯｸE" pitchFamily="50" charset="-128"/>
            <a:ea typeface="HGPｺﾞｼｯｸE" pitchFamily="50" charset="-128"/>
          </a:defRPr>
        </a:defPPr>
      </a:lstStyle>
    </a:spDef>
    <a:lnDef>
      <a:spPr bwMode="auto">
        <a:xfrm>
          <a:off x="0" y="0"/>
          <a:ext cx="1" cy="1"/>
        </a:xfrm>
        <a:custGeom>
          <a:avLst/>
          <a:gdLst/>
          <a:ahLst/>
          <a:cxnLst/>
          <a:rect l="0" t="0" r="0" b="0"/>
          <a:pathLst/>
        </a:custGeom>
        <a:solidFill>
          <a:srgbClr val="FFFFFF"/>
        </a:solid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sz="2400" b="0" i="0" u="none" strike="noStrike" cap="none" normalizeH="0" baseline="0" smtClean="0">
            <a:ln>
              <a:noFill/>
            </a:ln>
            <a:solidFill>
              <a:srgbClr val="003399"/>
            </a:solidFill>
            <a:effectLst/>
            <a:latin typeface="ＭＳ Ｐゴシック" pitchFamily="50" charset="-128"/>
            <a:ea typeface="ＭＳ Ｐゴシック" pitchFamily="50" charset="-128"/>
          </a:defRPr>
        </a:defPPr>
      </a:lstStyle>
    </a:lnDef>
  </a:objectDefaults>
  <a:extraClrSchemeLst>
    <a:extraClrScheme>
      <a:clrScheme name="3_IPA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IPA0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IPA0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IPA0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IPA0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IPA0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IPA0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IPA0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IPA0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IPA0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IPA0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IPA0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IPA01 1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CCFF99"/>
        </a:hlink>
        <a:folHlink>
          <a:srgbClr val="AF67FF"/>
        </a:folHlink>
      </a:clrScheme>
      <a:clrMap bg1="lt1" tx1="dk1" bg2="lt2" tx2="dk2" accent1="accent1" accent2="accent2" accent3="accent3" accent4="accent4" accent5="accent5" accent6="accent6" hlink="hlink" folHlink="folHlink"/>
    </a:extraClrScheme>
    <a:extraClrScheme>
      <a:clrScheme name="3_IPA01 14">
        <a:dk1>
          <a:srgbClr val="000000"/>
        </a:dk1>
        <a:lt1>
          <a:srgbClr val="FFFFFF"/>
        </a:lt1>
        <a:dk2>
          <a:srgbClr val="000000"/>
        </a:dk2>
        <a:lt2>
          <a:srgbClr val="808080"/>
        </a:lt2>
        <a:accent1>
          <a:srgbClr val="CCECFF"/>
        </a:accent1>
        <a:accent2>
          <a:srgbClr val="CCCCFF"/>
        </a:accent2>
        <a:accent3>
          <a:srgbClr val="FFFFFF"/>
        </a:accent3>
        <a:accent4>
          <a:srgbClr val="000000"/>
        </a:accent4>
        <a:accent5>
          <a:srgbClr val="E2F4FF"/>
        </a:accent5>
        <a:accent6>
          <a:srgbClr val="B9B9E7"/>
        </a:accent6>
        <a:hlink>
          <a:srgbClr val="339966"/>
        </a:hlink>
        <a:folHlink>
          <a:srgbClr val="FF7C80"/>
        </a:folHlink>
      </a:clrScheme>
      <a:clrMap bg1="lt1" tx1="dk1" bg2="lt2" tx2="dk2" accent1="accent1" accent2="accent2" accent3="accent3" accent4="accent4" accent5="accent5" accent6="accent6" hlink="hlink" folHlink="folHlink"/>
    </a:extraClrScheme>
    <a:extraClrScheme>
      <a:clrScheme name="3_IPA01 15">
        <a:dk1>
          <a:srgbClr val="000000"/>
        </a:dk1>
        <a:lt1>
          <a:srgbClr val="FFFFFF"/>
        </a:lt1>
        <a:dk2>
          <a:srgbClr val="000000"/>
        </a:dk2>
        <a:lt2>
          <a:srgbClr val="808080"/>
        </a:lt2>
        <a:accent1>
          <a:srgbClr val="CCECFF"/>
        </a:accent1>
        <a:accent2>
          <a:srgbClr val="9999FF"/>
        </a:accent2>
        <a:accent3>
          <a:srgbClr val="FFFFFF"/>
        </a:accent3>
        <a:accent4>
          <a:srgbClr val="000000"/>
        </a:accent4>
        <a:accent5>
          <a:srgbClr val="E2F4FF"/>
        </a:accent5>
        <a:accent6>
          <a:srgbClr val="8A8AE7"/>
        </a:accent6>
        <a:hlink>
          <a:srgbClr val="339966"/>
        </a:hlink>
        <a:folHlink>
          <a:srgbClr val="FF7C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PA2004">
  <a:themeElements>
    <a:clrScheme name="IPA20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PA2004">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PA20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A20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PA20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PA20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PA20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PA20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PA200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PA20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PA20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PA20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PA20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PA20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PAテンプレートデザイン.potx" id="{246C8F3D-ACAC-40D4-9CF6-A3E2241F85FB}" vid="{16E8828E-E965-4576-87F9-11050EFB2AFE}"/>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5678</Words>
  <Application>Microsoft Office PowerPoint</Application>
  <PresentationFormat>画面に合わせる (4:3)</PresentationFormat>
  <Paragraphs>863</Paragraphs>
  <Slides>44</Slides>
  <Notes>23</Notes>
  <HiddenSlides>0</HiddenSlides>
  <MMClips>0</MMClips>
  <ScaleCrop>false</ScaleCrop>
  <HeadingPairs>
    <vt:vector size="6" baseType="variant">
      <vt:variant>
        <vt:lpstr>使用されているフォント</vt:lpstr>
      </vt:variant>
      <vt:variant>
        <vt:i4>14</vt:i4>
      </vt:variant>
      <vt:variant>
        <vt:lpstr>テーマ</vt:lpstr>
      </vt:variant>
      <vt:variant>
        <vt:i4>4</vt:i4>
      </vt:variant>
      <vt:variant>
        <vt:lpstr>スライド タイトル</vt:lpstr>
      </vt:variant>
      <vt:variant>
        <vt:i4>44</vt:i4>
      </vt:variant>
    </vt:vector>
  </HeadingPairs>
  <TitlesOfParts>
    <vt:vector size="62" baseType="lpstr">
      <vt:lpstr>Arial Unicode MS</vt:lpstr>
      <vt:lpstr>HGPｺﾞｼｯｸE</vt:lpstr>
      <vt:lpstr>HGS創英角ｺﾞｼｯｸUB</vt:lpstr>
      <vt:lpstr>IPA Pゴシック</vt:lpstr>
      <vt:lpstr>Meiryo UI</vt:lpstr>
      <vt:lpstr>ＭＳ Ｐゴシック</vt:lpstr>
      <vt:lpstr>Meiryo</vt:lpstr>
      <vt:lpstr>Meiryo</vt:lpstr>
      <vt:lpstr>游ゴシック</vt:lpstr>
      <vt:lpstr>Arial</vt:lpstr>
      <vt:lpstr>Calibri</vt:lpstr>
      <vt:lpstr>Century</vt:lpstr>
      <vt:lpstr>Century Gothic</vt:lpstr>
      <vt:lpstr>Wingdings</vt:lpstr>
      <vt:lpstr>3_IPA01</vt:lpstr>
      <vt:lpstr>4_IPA01</vt:lpstr>
      <vt:lpstr>Office テーマ</vt:lpstr>
      <vt:lpstr>IPA2004</vt:lpstr>
      <vt:lpstr>ＩＴリスク学研究会   システム思考モデリング STAMPのセキュリティ適用 </vt:lpstr>
      <vt:lpstr>自己紹介</vt:lpstr>
      <vt:lpstr>PowerPoint プレゼンテーション</vt:lpstr>
      <vt:lpstr>新たな手法へのパラダイムシフト</vt:lpstr>
      <vt:lpstr>従来の事故モデル</vt:lpstr>
      <vt:lpstr>STAMP ・・・新しい事故モデル</vt:lpstr>
      <vt:lpstr>既存の考え方とSTAMPの考え方の違い ～システム理論に基づく新しい安全分析～</vt:lpstr>
      <vt:lpstr>PowerPoint プレゼンテーション</vt:lpstr>
      <vt:lpstr>STAMP/STPAの紹介 　～海外の普及状況～</vt:lpstr>
      <vt:lpstr>STPA ・・STAMPに基づくハザード分析手法</vt:lpstr>
      <vt:lpstr>STPAの概略手順</vt:lpstr>
      <vt:lpstr>STPA分析の進み方のイメージ</vt:lpstr>
      <vt:lpstr>PowerPoint プレゼンテーション</vt:lpstr>
      <vt:lpstr>PowerPoint プレゼンテーション</vt:lpstr>
      <vt:lpstr>PowerPoint プレゼンテーション</vt:lpstr>
      <vt:lpstr>PowerPoint プレゼンテーション</vt:lpstr>
      <vt:lpstr>セキュリティ問題の定義と組み立て</vt:lpstr>
      <vt:lpstr>Step0 準備1： アクシデント、ハザード、安全制約の識別</vt:lpstr>
      <vt:lpstr>受け入れられない損失／アクシデント</vt:lpstr>
      <vt:lpstr>受け入れられない損失／アクシデント（局所的に分析）</vt:lpstr>
      <vt:lpstr>PowerPoint プレゼンテーション</vt:lpstr>
      <vt:lpstr>Step 0：コントロールストラクチャーの構築</vt:lpstr>
      <vt:lpstr>PowerPoint プレゼンテーション</vt:lpstr>
      <vt:lpstr>PowerPoint プレゼンテーション</vt:lpstr>
      <vt:lpstr>PowerPoint プレゼンテーション</vt:lpstr>
      <vt:lpstr>機能コントロ―ルストラクチャーの作成（高度関係のみ）</vt:lpstr>
      <vt:lpstr>Step 1：UCA（Unsafe Control Action）の抽出</vt:lpstr>
      <vt:lpstr>PowerPoint プレゼンテーション</vt:lpstr>
      <vt:lpstr>Step 2：HCF（Hazard Causal factor）の特定</vt:lpstr>
      <vt:lpstr>Step 2：SCF（Security Causal factor）の特定</vt:lpstr>
      <vt:lpstr>PowerPoint プレゼンテーション</vt:lpstr>
      <vt:lpstr>ＳＴＲＩＤＥ</vt:lpstr>
      <vt:lpstr>STRIDE別の脅威緩和策</vt:lpstr>
      <vt:lpstr>（UCA1-P）航空管制より誤った指示が与えられる（H1-6）</vt:lpstr>
      <vt:lpstr>（UCA2-P）誤った情報がFMSに指示される（H1-3）</vt:lpstr>
      <vt:lpstr>セキュリティ要因一覧表</vt:lpstr>
      <vt:lpstr>「第3回STAMPワークショップ in Japan」</vt:lpstr>
      <vt:lpstr>第3回STAMPワークショップ開催概要</vt:lpstr>
      <vt:lpstr>分野別にみる事例の発表件数</vt:lpstr>
      <vt:lpstr>STAMP WSセキュリティ関連発表</vt:lpstr>
      <vt:lpstr>STAMP Workbenchの基本コンセプト</vt:lpstr>
      <vt:lpstr>STAMP/STPAガイドブック</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2015-09-04T05:01:11Z</dcterms:created>
  <dcterms:modified xsi:type="dcterms:W3CDTF">2019-01-08T09:16:39Z</dcterms:modified>
</cp:coreProperties>
</file>